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2.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3.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4.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5.xml" ContentType="application/vnd.openxmlformats-officedocument.theme+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6.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7.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theme/theme8.xml" ContentType="application/vnd.openxmlformats-officedocument.theme+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theme/theme9.xml" ContentType="application/vnd.openxmlformats-officedocument.theme+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theme/theme10.xml" ContentType="application/vnd.openxmlformats-officedocument.theme+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theme/theme11.xml" ContentType="application/vnd.openxmlformats-officedocument.theme+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theme/theme12.xml" ContentType="application/vnd.openxmlformats-officedocument.theme+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theme/theme13.xml" ContentType="application/vnd.openxmlformats-officedocument.theme+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theme/theme14.xml" ContentType="application/vnd.openxmlformats-officedocument.theme+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theme/theme15.xml" ContentType="application/vnd.openxmlformats-officedocument.theme+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theme/theme16.xml" ContentType="application/vnd.openxmlformats-officedocument.theme+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theme/theme17.xml" ContentType="application/vnd.openxmlformats-officedocument.theme+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theme/theme18.xml" ContentType="application/vnd.openxmlformats-officedocument.theme+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theme/theme19.xml" ContentType="application/vnd.openxmlformats-officedocument.theme+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theme/theme20.xml" ContentType="application/vnd.openxmlformats-officedocument.theme+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theme/theme21.xml" ContentType="application/vnd.openxmlformats-officedocument.theme+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theme/theme22.xml" ContentType="application/vnd.openxmlformats-officedocument.theme+xml"/>
  <Override PartName="/ppt/slideLayouts/slideLayout576.xml" ContentType="application/vnd.openxmlformats-officedocument.presentationml.slideLayout+xml"/>
  <Override PartName="/ppt/slideLayouts/slideLayout577.xml" ContentType="application/vnd.openxmlformats-officedocument.presentationml.slideLayout+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slideLayouts/slideLayout580.xml" ContentType="application/vnd.openxmlformats-officedocument.presentationml.slideLayout+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slideLayouts/slideLayout584.xml" ContentType="application/vnd.openxmlformats-officedocument.presentationml.slideLayout+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slideLayouts/slideLayout589.xml" ContentType="application/vnd.openxmlformats-officedocument.presentationml.slideLayout+xml"/>
  <Override PartName="/ppt/slideLayouts/slideLayout590.xml" ContentType="application/vnd.openxmlformats-officedocument.presentationml.slideLayout+xml"/>
  <Override PartName="/ppt/slideLayouts/slideLayout591.xml" ContentType="application/vnd.openxmlformats-officedocument.presentationml.slideLayout+xml"/>
  <Override PartName="/ppt/slideLayouts/slideLayout592.xml" ContentType="application/vnd.openxmlformats-officedocument.presentationml.slideLayout+xml"/>
  <Override PartName="/ppt/theme/theme23.xml" ContentType="application/vnd.openxmlformats-officedocument.theme+xml"/>
  <Override PartName="/ppt/slideLayouts/slideLayout593.xml" ContentType="application/vnd.openxmlformats-officedocument.presentationml.slideLayout+xml"/>
  <Override PartName="/ppt/slideLayouts/slideLayout594.xml" ContentType="application/vnd.openxmlformats-officedocument.presentationml.slideLayout+xml"/>
  <Override PartName="/ppt/slideLayouts/slideLayout595.xml" ContentType="application/vnd.openxmlformats-officedocument.presentationml.slideLayout+xml"/>
  <Override PartName="/ppt/slideLayouts/slideLayout596.xml" ContentType="application/vnd.openxmlformats-officedocument.presentationml.slideLayout+xml"/>
  <Override PartName="/ppt/slideLayouts/slideLayout597.xml" ContentType="application/vnd.openxmlformats-officedocument.presentationml.slideLayout+xml"/>
  <Override PartName="/ppt/slideLayouts/slideLayout598.xml" ContentType="application/vnd.openxmlformats-officedocument.presentationml.slideLayout+xml"/>
  <Override PartName="/ppt/slideLayouts/slideLayout599.xml" ContentType="application/vnd.openxmlformats-officedocument.presentationml.slideLayout+xml"/>
  <Override PartName="/ppt/slideLayouts/slideLayout600.xml" ContentType="application/vnd.openxmlformats-officedocument.presentationml.slideLayout+xml"/>
  <Override PartName="/ppt/slideLayouts/slideLayout601.xml" ContentType="application/vnd.openxmlformats-officedocument.presentationml.slideLayout+xml"/>
  <Override PartName="/ppt/slideLayouts/slideLayout602.xml" ContentType="application/vnd.openxmlformats-officedocument.presentationml.slideLayout+xml"/>
  <Override PartName="/ppt/slideLayouts/slideLayout603.xml" ContentType="application/vnd.openxmlformats-officedocument.presentationml.slideLayout+xml"/>
  <Override PartName="/ppt/slideLayouts/slideLayout604.xml" ContentType="application/vnd.openxmlformats-officedocument.presentationml.slideLayout+xml"/>
  <Override PartName="/ppt/slideLayouts/slideLayout605.xml" ContentType="application/vnd.openxmlformats-officedocument.presentationml.slideLayout+xml"/>
  <Override PartName="/ppt/slideLayouts/slideLayout606.xml" ContentType="application/vnd.openxmlformats-officedocument.presentationml.slideLayout+xml"/>
  <Override PartName="/ppt/slideLayouts/slideLayout607.xml" ContentType="application/vnd.openxmlformats-officedocument.presentationml.slideLayout+xml"/>
  <Override PartName="/ppt/slideLayouts/slideLayout608.xml" ContentType="application/vnd.openxmlformats-officedocument.presentationml.slideLayout+xml"/>
  <Override PartName="/ppt/slideLayouts/slideLayout609.xml" ContentType="application/vnd.openxmlformats-officedocument.presentationml.slideLayout+xml"/>
  <Override PartName="/ppt/theme/theme24.xml" ContentType="application/vnd.openxmlformats-officedocument.theme+xml"/>
  <Override PartName="/ppt/slideLayouts/slideLayout610.xml" ContentType="application/vnd.openxmlformats-officedocument.presentationml.slideLayout+xml"/>
  <Override PartName="/ppt/slideLayouts/slideLayout611.xml" ContentType="application/vnd.openxmlformats-officedocument.presentationml.slideLayout+xml"/>
  <Override PartName="/ppt/slideLayouts/slideLayout612.xml" ContentType="application/vnd.openxmlformats-officedocument.presentationml.slideLayout+xml"/>
  <Override PartName="/ppt/slideLayouts/slideLayout613.xml" ContentType="application/vnd.openxmlformats-officedocument.presentationml.slideLayout+xml"/>
  <Override PartName="/ppt/slideLayouts/slideLayout614.xml" ContentType="application/vnd.openxmlformats-officedocument.presentationml.slideLayout+xml"/>
  <Override PartName="/ppt/slideLayouts/slideLayout615.xml" ContentType="application/vnd.openxmlformats-officedocument.presentationml.slideLayout+xml"/>
  <Override PartName="/ppt/slideLayouts/slideLayout616.xml" ContentType="application/vnd.openxmlformats-officedocument.presentationml.slideLayout+xml"/>
  <Override PartName="/ppt/slideLayouts/slideLayout617.xml" ContentType="application/vnd.openxmlformats-officedocument.presentationml.slideLayout+xml"/>
  <Override PartName="/ppt/slideLayouts/slideLayout618.xml" ContentType="application/vnd.openxmlformats-officedocument.presentationml.slideLayout+xml"/>
  <Override PartName="/ppt/slideLayouts/slideLayout619.xml" ContentType="application/vnd.openxmlformats-officedocument.presentationml.slideLayout+xml"/>
  <Override PartName="/ppt/slideLayouts/slideLayout620.xml" ContentType="application/vnd.openxmlformats-officedocument.presentationml.slideLayout+xml"/>
  <Override PartName="/ppt/slideLayouts/slideLayout621.xml" ContentType="application/vnd.openxmlformats-officedocument.presentationml.slideLayout+xml"/>
  <Override PartName="/ppt/slideLayouts/slideLayout622.xml" ContentType="application/vnd.openxmlformats-officedocument.presentationml.slideLayout+xml"/>
  <Override PartName="/ppt/slideLayouts/slideLayout623.xml" ContentType="application/vnd.openxmlformats-officedocument.presentationml.slideLayout+xml"/>
  <Override PartName="/ppt/slideLayouts/slideLayout624.xml" ContentType="application/vnd.openxmlformats-officedocument.presentationml.slideLayout+xml"/>
  <Override PartName="/ppt/slideLayouts/slideLayout625.xml" ContentType="application/vnd.openxmlformats-officedocument.presentationml.slideLayout+xml"/>
  <Override PartName="/ppt/slideLayouts/slideLayout626.xml" ContentType="application/vnd.openxmlformats-officedocument.presentationml.slideLayout+xml"/>
  <Override PartName="/ppt/slideLayouts/slideLayout627.xml" ContentType="application/vnd.openxmlformats-officedocument.presentationml.slideLayout+xml"/>
  <Override PartName="/ppt/slideLayouts/slideLayout628.xml" ContentType="application/vnd.openxmlformats-officedocument.presentationml.slideLayout+xml"/>
  <Override PartName="/ppt/slideLayouts/slideLayout629.xml" ContentType="application/vnd.openxmlformats-officedocument.presentationml.slideLayout+xml"/>
  <Override PartName="/ppt/slideLayouts/slideLayout630.xml" ContentType="application/vnd.openxmlformats-officedocument.presentationml.slideLayout+xml"/>
  <Override PartName="/ppt/slideLayouts/slideLayout631.xml" ContentType="application/vnd.openxmlformats-officedocument.presentationml.slideLayout+xml"/>
  <Override PartName="/ppt/slideLayouts/slideLayout632.xml" ContentType="application/vnd.openxmlformats-officedocument.presentationml.slideLayout+xml"/>
  <Override PartName="/ppt/slideLayouts/slideLayout633.xml" ContentType="application/vnd.openxmlformats-officedocument.presentationml.slideLayout+xml"/>
  <Override PartName="/ppt/slideLayouts/slideLayout634.xml" ContentType="application/vnd.openxmlformats-officedocument.presentationml.slideLayout+xml"/>
  <Override PartName="/ppt/slideLayouts/slideLayout635.xml" ContentType="application/vnd.openxmlformats-officedocument.presentationml.slideLayout+xml"/>
  <Override PartName="/ppt/slideLayouts/slideLayout636.xml" ContentType="application/vnd.openxmlformats-officedocument.presentationml.slideLayout+xml"/>
  <Override PartName="/ppt/slideLayouts/slideLayout637.xml" ContentType="application/vnd.openxmlformats-officedocument.presentationml.slideLayout+xml"/>
  <Override PartName="/ppt/slideLayouts/slideLayout638.xml" ContentType="application/vnd.openxmlformats-officedocument.presentationml.slideLayout+xml"/>
  <Override PartName="/ppt/slideLayouts/slideLayout639.xml" ContentType="application/vnd.openxmlformats-officedocument.presentationml.slideLayout+xml"/>
  <Override PartName="/ppt/slideLayouts/slideLayout640.xml" ContentType="application/vnd.openxmlformats-officedocument.presentationml.slideLayout+xml"/>
  <Override PartName="/ppt/slideLayouts/slideLayout641.xml" ContentType="application/vnd.openxmlformats-officedocument.presentationml.slideLayout+xml"/>
  <Override PartName="/ppt/slideLayouts/slideLayout642.xml" ContentType="application/vnd.openxmlformats-officedocument.presentationml.slideLayout+xml"/>
  <Override PartName="/ppt/theme/theme25.xml" ContentType="application/vnd.openxmlformats-officedocument.theme+xml"/>
  <Override PartName="/ppt/slideLayouts/slideLayout643.xml" ContentType="application/vnd.openxmlformats-officedocument.presentationml.slideLayout+xml"/>
  <Override PartName="/ppt/slideLayouts/slideLayout644.xml" ContentType="application/vnd.openxmlformats-officedocument.presentationml.slideLayout+xml"/>
  <Override PartName="/ppt/slideLayouts/slideLayout645.xml" ContentType="application/vnd.openxmlformats-officedocument.presentationml.slideLayout+xml"/>
  <Override PartName="/ppt/slideLayouts/slideLayout646.xml" ContentType="application/vnd.openxmlformats-officedocument.presentationml.slideLayout+xml"/>
  <Override PartName="/ppt/slideLayouts/slideLayout647.xml" ContentType="application/vnd.openxmlformats-officedocument.presentationml.slideLayout+xml"/>
  <Override PartName="/ppt/slideLayouts/slideLayout648.xml" ContentType="application/vnd.openxmlformats-officedocument.presentationml.slideLayout+xml"/>
  <Override PartName="/ppt/slideLayouts/slideLayout649.xml" ContentType="application/vnd.openxmlformats-officedocument.presentationml.slideLayout+xml"/>
  <Override PartName="/ppt/slideLayouts/slideLayout650.xml" ContentType="application/vnd.openxmlformats-officedocument.presentationml.slideLayout+xml"/>
  <Override PartName="/ppt/slideLayouts/slideLayout651.xml" ContentType="application/vnd.openxmlformats-officedocument.presentationml.slideLayout+xml"/>
  <Override PartName="/ppt/slideLayouts/slideLayout652.xml" ContentType="application/vnd.openxmlformats-officedocument.presentationml.slideLayout+xml"/>
  <Override PartName="/ppt/slideLayouts/slideLayout653.xml" ContentType="application/vnd.openxmlformats-officedocument.presentationml.slideLayout+xml"/>
  <Override PartName="/ppt/slideLayouts/slideLayout654.xml" ContentType="application/vnd.openxmlformats-officedocument.presentationml.slideLayout+xml"/>
  <Override PartName="/ppt/slideLayouts/slideLayout655.xml" ContentType="application/vnd.openxmlformats-officedocument.presentationml.slideLayout+xml"/>
  <Override PartName="/ppt/slideLayouts/slideLayout656.xml" ContentType="application/vnd.openxmlformats-officedocument.presentationml.slideLayout+xml"/>
  <Override PartName="/ppt/slideLayouts/slideLayout657.xml" ContentType="application/vnd.openxmlformats-officedocument.presentationml.slideLayout+xml"/>
  <Override PartName="/ppt/slideLayouts/slideLayout658.xml" ContentType="application/vnd.openxmlformats-officedocument.presentationml.slideLayout+xml"/>
  <Override PartName="/ppt/slideLayouts/slideLayout659.xml" ContentType="application/vnd.openxmlformats-officedocument.presentationml.slideLayout+xml"/>
  <Override PartName="/ppt/slideLayouts/slideLayout660.xml" ContentType="application/vnd.openxmlformats-officedocument.presentationml.slideLayout+xml"/>
  <Override PartName="/ppt/slideLayouts/slideLayout661.xml" ContentType="application/vnd.openxmlformats-officedocument.presentationml.slideLayout+xml"/>
  <Override PartName="/ppt/slideLayouts/slideLayout662.xml" ContentType="application/vnd.openxmlformats-officedocument.presentationml.slideLayout+xml"/>
  <Override PartName="/ppt/slideLayouts/slideLayout663.xml" ContentType="application/vnd.openxmlformats-officedocument.presentationml.slideLayout+xml"/>
  <Override PartName="/ppt/theme/theme26.xml" ContentType="application/vnd.openxmlformats-officedocument.theme+xml"/>
  <Override PartName="/ppt/slideLayouts/slideLayout664.xml" ContentType="application/vnd.openxmlformats-officedocument.presentationml.slideLayout+xml"/>
  <Override PartName="/ppt/slideLayouts/slideLayout665.xml" ContentType="application/vnd.openxmlformats-officedocument.presentationml.slideLayout+xml"/>
  <Override PartName="/ppt/slideLayouts/slideLayout666.xml" ContentType="application/vnd.openxmlformats-officedocument.presentationml.slideLayout+xml"/>
  <Override PartName="/ppt/slideLayouts/slideLayout667.xml" ContentType="application/vnd.openxmlformats-officedocument.presentationml.slideLayout+xml"/>
  <Override PartName="/ppt/slideLayouts/slideLayout668.xml" ContentType="application/vnd.openxmlformats-officedocument.presentationml.slideLayout+xml"/>
  <Override PartName="/ppt/slideLayouts/slideLayout669.xml" ContentType="application/vnd.openxmlformats-officedocument.presentationml.slideLayout+xml"/>
  <Override PartName="/ppt/slideLayouts/slideLayout670.xml" ContentType="application/vnd.openxmlformats-officedocument.presentationml.slideLayout+xml"/>
  <Override PartName="/ppt/slideLayouts/slideLayout671.xml" ContentType="application/vnd.openxmlformats-officedocument.presentationml.slideLayout+xml"/>
  <Override PartName="/ppt/slideLayouts/slideLayout672.xml" ContentType="application/vnd.openxmlformats-officedocument.presentationml.slideLayout+xml"/>
  <Override PartName="/ppt/slideLayouts/slideLayout673.xml" ContentType="application/vnd.openxmlformats-officedocument.presentationml.slideLayout+xml"/>
  <Override PartName="/ppt/slideLayouts/slideLayout674.xml" ContentType="application/vnd.openxmlformats-officedocument.presentationml.slideLayout+xml"/>
  <Override PartName="/ppt/slideLayouts/slideLayout675.xml" ContentType="application/vnd.openxmlformats-officedocument.presentationml.slideLayout+xml"/>
  <Override PartName="/ppt/slideLayouts/slideLayout676.xml" ContentType="application/vnd.openxmlformats-officedocument.presentationml.slideLayout+xml"/>
  <Override PartName="/ppt/slideLayouts/slideLayout677.xml" ContentType="application/vnd.openxmlformats-officedocument.presentationml.slideLayout+xml"/>
  <Override PartName="/ppt/slideLayouts/slideLayout678.xml" ContentType="application/vnd.openxmlformats-officedocument.presentationml.slideLayout+xml"/>
  <Override PartName="/ppt/slideLayouts/slideLayout679.xml" ContentType="application/vnd.openxmlformats-officedocument.presentationml.slideLayout+xml"/>
  <Override PartName="/ppt/slideLayouts/slideLayout680.xml" ContentType="application/vnd.openxmlformats-officedocument.presentationml.slideLayout+xml"/>
  <Override PartName="/ppt/theme/theme27.xml" ContentType="application/vnd.openxmlformats-officedocument.theme+xml"/>
  <Override PartName="/ppt/slideLayouts/slideLayout681.xml" ContentType="application/vnd.openxmlformats-officedocument.presentationml.slideLayout+xml"/>
  <Override PartName="/ppt/slideLayouts/slideLayout682.xml" ContentType="application/vnd.openxmlformats-officedocument.presentationml.slideLayout+xml"/>
  <Override PartName="/ppt/slideLayouts/slideLayout683.xml" ContentType="application/vnd.openxmlformats-officedocument.presentationml.slideLayout+xml"/>
  <Override PartName="/ppt/slideLayouts/slideLayout684.xml" ContentType="application/vnd.openxmlformats-officedocument.presentationml.slideLayout+xml"/>
  <Override PartName="/ppt/slideLayouts/slideLayout685.xml" ContentType="application/vnd.openxmlformats-officedocument.presentationml.slideLayout+xml"/>
  <Override PartName="/ppt/slideLayouts/slideLayout686.xml" ContentType="application/vnd.openxmlformats-officedocument.presentationml.slideLayout+xml"/>
  <Override PartName="/ppt/slideLayouts/slideLayout687.xml" ContentType="application/vnd.openxmlformats-officedocument.presentationml.slideLayout+xml"/>
  <Override PartName="/ppt/slideLayouts/slideLayout688.xml" ContentType="application/vnd.openxmlformats-officedocument.presentationml.slideLayout+xml"/>
  <Override PartName="/ppt/slideLayouts/slideLayout689.xml" ContentType="application/vnd.openxmlformats-officedocument.presentationml.slideLayout+xml"/>
  <Override PartName="/ppt/slideLayouts/slideLayout690.xml" ContentType="application/vnd.openxmlformats-officedocument.presentationml.slideLayout+xml"/>
  <Override PartName="/ppt/slideLayouts/slideLayout691.xml" ContentType="application/vnd.openxmlformats-officedocument.presentationml.slideLayout+xml"/>
  <Override PartName="/ppt/slideLayouts/slideLayout692.xml" ContentType="application/vnd.openxmlformats-officedocument.presentationml.slideLayout+xml"/>
  <Override PartName="/ppt/slideLayouts/slideLayout693.xml" ContentType="application/vnd.openxmlformats-officedocument.presentationml.slideLayout+xml"/>
  <Override PartName="/ppt/slideLayouts/slideLayout694.xml" ContentType="application/vnd.openxmlformats-officedocument.presentationml.slideLayout+xml"/>
  <Override PartName="/ppt/slideLayouts/slideLayout695.xml" ContentType="application/vnd.openxmlformats-officedocument.presentationml.slideLayout+xml"/>
  <Override PartName="/ppt/slideLayouts/slideLayout696.xml" ContentType="application/vnd.openxmlformats-officedocument.presentationml.slideLayout+xml"/>
  <Override PartName="/ppt/slideLayouts/slideLayout697.xml" ContentType="application/vnd.openxmlformats-officedocument.presentationml.slideLayout+xml"/>
  <Override PartName="/ppt/slideLayouts/slideLayout698.xml" ContentType="application/vnd.openxmlformats-officedocument.presentationml.slideLayout+xml"/>
  <Override PartName="/ppt/slideLayouts/slideLayout699.xml" ContentType="application/vnd.openxmlformats-officedocument.presentationml.slideLayout+xml"/>
  <Override PartName="/ppt/theme/theme28.xml" ContentType="application/vnd.openxmlformats-officedocument.theme+xml"/>
  <Override PartName="/ppt/slideLayouts/slideLayout700.xml" ContentType="application/vnd.openxmlformats-officedocument.presentationml.slideLayout+xml"/>
  <Override PartName="/ppt/slideLayouts/slideLayout701.xml" ContentType="application/vnd.openxmlformats-officedocument.presentationml.slideLayout+xml"/>
  <Override PartName="/ppt/slideLayouts/slideLayout702.xml" ContentType="application/vnd.openxmlformats-officedocument.presentationml.slideLayout+xml"/>
  <Override PartName="/ppt/slideLayouts/slideLayout703.xml" ContentType="application/vnd.openxmlformats-officedocument.presentationml.slideLayout+xml"/>
  <Override PartName="/ppt/slideLayouts/slideLayout704.xml" ContentType="application/vnd.openxmlformats-officedocument.presentationml.slideLayout+xml"/>
  <Override PartName="/ppt/slideLayouts/slideLayout705.xml" ContentType="application/vnd.openxmlformats-officedocument.presentationml.slideLayout+xml"/>
  <Override PartName="/ppt/slideLayouts/slideLayout706.xml" ContentType="application/vnd.openxmlformats-officedocument.presentationml.slideLayout+xml"/>
  <Override PartName="/ppt/slideLayouts/slideLayout707.xml" ContentType="application/vnd.openxmlformats-officedocument.presentationml.slideLayout+xml"/>
  <Override PartName="/ppt/slideLayouts/slideLayout708.xml" ContentType="application/vnd.openxmlformats-officedocument.presentationml.slideLayout+xml"/>
  <Override PartName="/ppt/slideLayouts/slideLayout709.xml" ContentType="application/vnd.openxmlformats-officedocument.presentationml.slideLayout+xml"/>
  <Override PartName="/ppt/slideLayouts/slideLayout710.xml" ContentType="application/vnd.openxmlformats-officedocument.presentationml.slideLayout+xml"/>
  <Override PartName="/ppt/slideLayouts/slideLayout711.xml" ContentType="application/vnd.openxmlformats-officedocument.presentationml.slideLayout+xml"/>
  <Override PartName="/ppt/slideLayouts/slideLayout712.xml" ContentType="application/vnd.openxmlformats-officedocument.presentationml.slideLayout+xml"/>
  <Override PartName="/ppt/slideLayouts/slideLayout713.xml" ContentType="application/vnd.openxmlformats-officedocument.presentationml.slideLayout+xml"/>
  <Override PartName="/ppt/slideLayouts/slideLayout714.xml" ContentType="application/vnd.openxmlformats-officedocument.presentationml.slideLayout+xml"/>
  <Override PartName="/ppt/slideLayouts/slideLayout715.xml" ContentType="application/vnd.openxmlformats-officedocument.presentationml.slideLayout+xml"/>
  <Override PartName="/ppt/slideLayouts/slideLayout716.xml" ContentType="application/vnd.openxmlformats-officedocument.presentationml.slideLayout+xml"/>
  <Override PartName="/ppt/theme/theme29.xml" ContentType="application/vnd.openxmlformats-officedocument.theme+xml"/>
  <Override PartName="/ppt/slideLayouts/slideLayout717.xml" ContentType="application/vnd.openxmlformats-officedocument.presentationml.slideLayout+xml"/>
  <Override PartName="/ppt/slideLayouts/slideLayout718.xml" ContentType="application/vnd.openxmlformats-officedocument.presentationml.slideLayout+xml"/>
  <Override PartName="/ppt/slideLayouts/slideLayout719.xml" ContentType="application/vnd.openxmlformats-officedocument.presentationml.slideLayout+xml"/>
  <Override PartName="/ppt/slideLayouts/slideLayout720.xml" ContentType="application/vnd.openxmlformats-officedocument.presentationml.slideLayout+xml"/>
  <Override PartName="/ppt/slideLayouts/slideLayout721.xml" ContentType="application/vnd.openxmlformats-officedocument.presentationml.slideLayout+xml"/>
  <Override PartName="/ppt/slideLayouts/slideLayout722.xml" ContentType="application/vnd.openxmlformats-officedocument.presentationml.slideLayout+xml"/>
  <Override PartName="/ppt/slideLayouts/slideLayout723.xml" ContentType="application/vnd.openxmlformats-officedocument.presentationml.slideLayout+xml"/>
  <Override PartName="/ppt/slideLayouts/slideLayout724.xml" ContentType="application/vnd.openxmlformats-officedocument.presentationml.slideLayout+xml"/>
  <Override PartName="/ppt/slideLayouts/slideLayout725.xml" ContentType="application/vnd.openxmlformats-officedocument.presentationml.slideLayout+xml"/>
  <Override PartName="/ppt/slideLayouts/slideLayout726.xml" ContentType="application/vnd.openxmlformats-officedocument.presentationml.slideLayout+xml"/>
  <Override PartName="/ppt/slideLayouts/slideLayout727.xml" ContentType="application/vnd.openxmlformats-officedocument.presentationml.slideLayout+xml"/>
  <Override PartName="/ppt/slideLayouts/slideLayout728.xml" ContentType="application/vnd.openxmlformats-officedocument.presentationml.slideLayout+xml"/>
  <Override PartName="/ppt/slideLayouts/slideLayout729.xml" ContentType="application/vnd.openxmlformats-officedocument.presentationml.slideLayout+xml"/>
  <Override PartName="/ppt/slideLayouts/slideLayout730.xml" ContentType="application/vnd.openxmlformats-officedocument.presentationml.slideLayout+xml"/>
  <Override PartName="/ppt/slideLayouts/slideLayout731.xml" ContentType="application/vnd.openxmlformats-officedocument.presentationml.slideLayout+xml"/>
  <Override PartName="/ppt/slideLayouts/slideLayout732.xml" ContentType="application/vnd.openxmlformats-officedocument.presentationml.slideLayout+xml"/>
  <Override PartName="/ppt/slideLayouts/slideLayout733.xml" ContentType="application/vnd.openxmlformats-officedocument.presentationml.slideLayout+xml"/>
  <Override PartName="/ppt/slideLayouts/slideLayout734.xml" ContentType="application/vnd.openxmlformats-officedocument.presentationml.slideLayout+xml"/>
  <Override PartName="/ppt/theme/theme30.xml" ContentType="application/vnd.openxmlformats-officedocument.theme+xml"/>
  <Override PartName="/ppt/slideLayouts/slideLayout735.xml" ContentType="application/vnd.openxmlformats-officedocument.presentationml.slideLayout+xml"/>
  <Override PartName="/ppt/slideLayouts/slideLayout736.xml" ContentType="application/vnd.openxmlformats-officedocument.presentationml.slideLayout+xml"/>
  <Override PartName="/ppt/slideLayouts/slideLayout737.xml" ContentType="application/vnd.openxmlformats-officedocument.presentationml.slideLayout+xml"/>
  <Override PartName="/ppt/slideLayouts/slideLayout738.xml" ContentType="application/vnd.openxmlformats-officedocument.presentationml.slideLayout+xml"/>
  <Override PartName="/ppt/slideLayouts/slideLayout739.xml" ContentType="application/vnd.openxmlformats-officedocument.presentationml.slideLayout+xml"/>
  <Override PartName="/ppt/slideLayouts/slideLayout740.xml" ContentType="application/vnd.openxmlformats-officedocument.presentationml.slideLayout+xml"/>
  <Override PartName="/ppt/slideLayouts/slideLayout741.xml" ContentType="application/vnd.openxmlformats-officedocument.presentationml.slideLayout+xml"/>
  <Override PartName="/ppt/slideLayouts/slideLayout742.xml" ContentType="application/vnd.openxmlformats-officedocument.presentationml.slideLayout+xml"/>
  <Override PartName="/ppt/slideLayouts/slideLayout743.xml" ContentType="application/vnd.openxmlformats-officedocument.presentationml.slideLayout+xml"/>
  <Override PartName="/ppt/slideLayouts/slideLayout744.xml" ContentType="application/vnd.openxmlformats-officedocument.presentationml.slideLayout+xml"/>
  <Override PartName="/ppt/slideLayouts/slideLayout745.xml" ContentType="application/vnd.openxmlformats-officedocument.presentationml.slideLayout+xml"/>
  <Override PartName="/ppt/slideLayouts/slideLayout746.xml" ContentType="application/vnd.openxmlformats-officedocument.presentationml.slideLayout+xml"/>
  <Override PartName="/ppt/slideLayouts/slideLayout747.xml" ContentType="application/vnd.openxmlformats-officedocument.presentationml.slideLayout+xml"/>
  <Override PartName="/ppt/slideLayouts/slideLayout748.xml" ContentType="application/vnd.openxmlformats-officedocument.presentationml.slideLayout+xml"/>
  <Override PartName="/ppt/slideLayouts/slideLayout749.xml" ContentType="application/vnd.openxmlformats-officedocument.presentationml.slideLayout+xml"/>
  <Override PartName="/ppt/slideLayouts/slideLayout750.xml" ContentType="application/vnd.openxmlformats-officedocument.presentationml.slideLayout+xml"/>
  <Override PartName="/ppt/slideLayouts/slideLayout751.xml" ContentType="application/vnd.openxmlformats-officedocument.presentationml.slideLayout+xml"/>
  <Override PartName="/ppt/theme/theme31.xml" ContentType="application/vnd.openxmlformats-officedocument.theme+xml"/>
  <Override PartName="/ppt/slideLayouts/slideLayout752.xml" ContentType="application/vnd.openxmlformats-officedocument.presentationml.slideLayout+xml"/>
  <Override PartName="/ppt/slideLayouts/slideLayout753.xml" ContentType="application/vnd.openxmlformats-officedocument.presentationml.slideLayout+xml"/>
  <Override PartName="/ppt/slideLayouts/slideLayout754.xml" ContentType="application/vnd.openxmlformats-officedocument.presentationml.slideLayout+xml"/>
  <Override PartName="/ppt/slideLayouts/slideLayout755.xml" ContentType="application/vnd.openxmlformats-officedocument.presentationml.slideLayout+xml"/>
  <Override PartName="/ppt/slideLayouts/slideLayout756.xml" ContentType="application/vnd.openxmlformats-officedocument.presentationml.slideLayout+xml"/>
  <Override PartName="/ppt/slideLayouts/slideLayout757.xml" ContentType="application/vnd.openxmlformats-officedocument.presentationml.slideLayout+xml"/>
  <Override PartName="/ppt/slideLayouts/slideLayout758.xml" ContentType="application/vnd.openxmlformats-officedocument.presentationml.slideLayout+xml"/>
  <Override PartName="/ppt/slideLayouts/slideLayout759.xml" ContentType="application/vnd.openxmlformats-officedocument.presentationml.slideLayout+xml"/>
  <Override PartName="/ppt/slideLayouts/slideLayout760.xml" ContentType="application/vnd.openxmlformats-officedocument.presentationml.slideLayout+xml"/>
  <Override PartName="/ppt/slideLayouts/slideLayout761.xml" ContentType="application/vnd.openxmlformats-officedocument.presentationml.slideLayout+xml"/>
  <Override PartName="/ppt/slideLayouts/slideLayout762.xml" ContentType="application/vnd.openxmlformats-officedocument.presentationml.slideLayout+xml"/>
  <Override PartName="/ppt/slideLayouts/slideLayout763.xml" ContentType="application/vnd.openxmlformats-officedocument.presentationml.slideLayout+xml"/>
  <Override PartName="/ppt/slideLayouts/slideLayout764.xml" ContentType="application/vnd.openxmlformats-officedocument.presentationml.slideLayout+xml"/>
  <Override PartName="/ppt/slideLayouts/slideLayout765.xml" ContentType="application/vnd.openxmlformats-officedocument.presentationml.slideLayout+xml"/>
  <Override PartName="/ppt/slideLayouts/slideLayout766.xml" ContentType="application/vnd.openxmlformats-officedocument.presentationml.slideLayout+xml"/>
  <Override PartName="/ppt/slideLayouts/slideLayout767.xml" ContentType="application/vnd.openxmlformats-officedocument.presentationml.slideLayout+xml"/>
  <Override PartName="/ppt/slideLayouts/slideLayout768.xml" ContentType="application/vnd.openxmlformats-officedocument.presentationml.slideLayout+xml"/>
  <Override PartName="/ppt/slideLayouts/slideLayout769.xml" ContentType="application/vnd.openxmlformats-officedocument.presentationml.slideLayout+xml"/>
  <Override PartName="/ppt/slideLayouts/slideLayout770.xml" ContentType="application/vnd.openxmlformats-officedocument.presentationml.slideLayout+xml"/>
  <Override PartName="/ppt/slideLayouts/slideLayout771.xml" ContentType="application/vnd.openxmlformats-officedocument.presentationml.slideLayout+xml"/>
  <Override PartName="/ppt/slideLayouts/slideLayout772.xml" ContentType="application/vnd.openxmlformats-officedocument.presentationml.slideLayout+xml"/>
  <Override PartName="/ppt/slideLayouts/slideLayout773.xml" ContentType="application/vnd.openxmlformats-officedocument.presentationml.slideLayout+xml"/>
  <Override PartName="/ppt/slideLayouts/slideLayout774.xml" ContentType="application/vnd.openxmlformats-officedocument.presentationml.slideLayout+xml"/>
  <Override PartName="/ppt/slideLayouts/slideLayout775.xml" ContentType="application/vnd.openxmlformats-officedocument.presentationml.slideLayout+xml"/>
  <Override PartName="/ppt/slideLayouts/slideLayout776.xml" ContentType="application/vnd.openxmlformats-officedocument.presentationml.slideLayout+xml"/>
  <Override PartName="/ppt/slideLayouts/slideLayout777.xml" ContentType="application/vnd.openxmlformats-officedocument.presentationml.slideLayout+xml"/>
  <Override PartName="/ppt/slideLayouts/slideLayout778.xml" ContentType="application/vnd.openxmlformats-officedocument.presentationml.slideLayout+xml"/>
  <Override PartName="/ppt/slideLayouts/slideLayout779.xml" ContentType="application/vnd.openxmlformats-officedocument.presentationml.slideLayout+xml"/>
  <Override PartName="/ppt/slideLayouts/slideLayout780.xml" ContentType="application/vnd.openxmlformats-officedocument.presentationml.slideLayout+xml"/>
  <Override PartName="/ppt/slideLayouts/slideLayout781.xml" ContentType="application/vnd.openxmlformats-officedocument.presentationml.slideLayout+xml"/>
  <Override PartName="/ppt/slideLayouts/slideLayout782.xml" ContentType="application/vnd.openxmlformats-officedocument.presentationml.slideLayout+xml"/>
  <Override PartName="/ppt/slideLayouts/slideLayout783.xml" ContentType="application/vnd.openxmlformats-officedocument.presentationml.slideLayout+xml"/>
  <Override PartName="/ppt/slideLayouts/slideLayout784.xml" ContentType="application/vnd.openxmlformats-officedocument.presentationml.slideLayout+xml"/>
  <Override PartName="/ppt/slideLayouts/slideLayout785.xml" ContentType="application/vnd.openxmlformats-officedocument.presentationml.slideLayout+xml"/>
  <Override PartName="/ppt/slideLayouts/slideLayout786.xml" ContentType="application/vnd.openxmlformats-officedocument.presentationml.slideLayout+xml"/>
  <Override PartName="/ppt/slideLayouts/slideLayout787.xml" ContentType="application/vnd.openxmlformats-officedocument.presentationml.slideLayout+xml"/>
  <Override PartName="/ppt/slideLayouts/slideLayout788.xml" ContentType="application/vnd.openxmlformats-officedocument.presentationml.slideLayout+xml"/>
  <Override PartName="/ppt/slideLayouts/slideLayout789.xml" ContentType="application/vnd.openxmlformats-officedocument.presentationml.slideLayout+xml"/>
  <Override PartName="/ppt/slideLayouts/slideLayout790.xml" ContentType="application/vnd.openxmlformats-officedocument.presentationml.slideLayout+xml"/>
  <Override PartName="/ppt/slideLayouts/slideLayout791.xml" ContentType="application/vnd.openxmlformats-officedocument.presentationml.slideLayout+xml"/>
  <Override PartName="/ppt/slideLayouts/slideLayout792.xml" ContentType="application/vnd.openxmlformats-officedocument.presentationml.slideLayout+xml"/>
  <Override PartName="/ppt/slideLayouts/slideLayout793.xml" ContentType="application/vnd.openxmlformats-officedocument.presentationml.slideLayout+xml"/>
  <Override PartName="/ppt/slideLayouts/slideLayout794.xml" ContentType="application/vnd.openxmlformats-officedocument.presentationml.slideLayout+xml"/>
  <Override PartName="/ppt/slideLayouts/slideLayout795.xml" ContentType="application/vnd.openxmlformats-officedocument.presentationml.slideLayout+xml"/>
  <Override PartName="/ppt/slideLayouts/slideLayout796.xml" ContentType="application/vnd.openxmlformats-officedocument.presentationml.slideLayout+xml"/>
  <Override PartName="/ppt/slideLayouts/slideLayout797.xml" ContentType="application/vnd.openxmlformats-officedocument.presentationml.slideLayout+xml"/>
  <Override PartName="/ppt/slideLayouts/slideLayout798.xml" ContentType="application/vnd.openxmlformats-officedocument.presentationml.slideLayout+xml"/>
  <Override PartName="/ppt/slideLayouts/slideLayout799.xml" ContentType="application/vnd.openxmlformats-officedocument.presentationml.slideLayout+xml"/>
  <Override PartName="/ppt/slideLayouts/slideLayout800.xml" ContentType="application/vnd.openxmlformats-officedocument.presentationml.slideLayout+xml"/>
  <Override PartName="/ppt/slideLayouts/slideLayout801.xml" ContentType="application/vnd.openxmlformats-officedocument.presentationml.slideLayout+xml"/>
  <Override PartName="/ppt/slideLayouts/slideLayout802.xml" ContentType="application/vnd.openxmlformats-officedocument.presentationml.slideLayout+xml"/>
  <Override PartName="/ppt/slideLayouts/slideLayout803.xml" ContentType="application/vnd.openxmlformats-officedocument.presentationml.slideLayout+xml"/>
  <Override PartName="/ppt/theme/theme32.xml" ContentType="application/vnd.openxmlformats-officedocument.theme+xml"/>
  <Override PartName="/ppt/slideLayouts/slideLayout804.xml" ContentType="application/vnd.openxmlformats-officedocument.presentationml.slideLayout+xml"/>
  <Override PartName="/ppt/slideLayouts/slideLayout805.xml" ContentType="application/vnd.openxmlformats-officedocument.presentationml.slideLayout+xml"/>
  <Override PartName="/ppt/slideLayouts/slideLayout806.xml" ContentType="application/vnd.openxmlformats-officedocument.presentationml.slideLayout+xml"/>
  <Override PartName="/ppt/slideLayouts/slideLayout807.xml" ContentType="application/vnd.openxmlformats-officedocument.presentationml.slideLayout+xml"/>
  <Override PartName="/ppt/slideLayouts/slideLayout808.xml" ContentType="application/vnd.openxmlformats-officedocument.presentationml.slideLayout+xml"/>
  <Override PartName="/ppt/slideLayouts/slideLayout809.xml" ContentType="application/vnd.openxmlformats-officedocument.presentationml.slideLayout+xml"/>
  <Override PartName="/ppt/slideLayouts/slideLayout810.xml" ContentType="application/vnd.openxmlformats-officedocument.presentationml.slideLayout+xml"/>
  <Override PartName="/ppt/slideLayouts/slideLayout811.xml" ContentType="application/vnd.openxmlformats-officedocument.presentationml.slideLayout+xml"/>
  <Override PartName="/ppt/slideLayouts/slideLayout812.xml" ContentType="application/vnd.openxmlformats-officedocument.presentationml.slideLayout+xml"/>
  <Override PartName="/ppt/slideLayouts/slideLayout813.xml" ContentType="application/vnd.openxmlformats-officedocument.presentationml.slideLayout+xml"/>
  <Override PartName="/ppt/slideLayouts/slideLayout814.xml" ContentType="application/vnd.openxmlformats-officedocument.presentationml.slideLayout+xml"/>
  <Override PartName="/ppt/slideLayouts/slideLayout815.xml" ContentType="application/vnd.openxmlformats-officedocument.presentationml.slideLayout+xml"/>
  <Override PartName="/ppt/slideLayouts/slideLayout816.xml" ContentType="application/vnd.openxmlformats-officedocument.presentationml.slideLayout+xml"/>
  <Override PartName="/ppt/slideLayouts/slideLayout817.xml" ContentType="application/vnd.openxmlformats-officedocument.presentationml.slideLayout+xml"/>
  <Override PartName="/ppt/slideLayouts/slideLayout818.xml" ContentType="application/vnd.openxmlformats-officedocument.presentationml.slideLayout+xml"/>
  <Override PartName="/ppt/slideLayouts/slideLayout819.xml" ContentType="application/vnd.openxmlformats-officedocument.presentationml.slideLayout+xml"/>
  <Override PartName="/ppt/slideLayouts/slideLayout820.xml" ContentType="application/vnd.openxmlformats-officedocument.presentationml.slideLayout+xml"/>
  <Override PartName="/ppt/slideLayouts/slideLayout821.xml" ContentType="application/vnd.openxmlformats-officedocument.presentationml.slideLayout+xml"/>
  <Override PartName="/ppt/slideLayouts/slideLayout822.xml" ContentType="application/vnd.openxmlformats-officedocument.presentationml.slideLayout+xml"/>
  <Override PartName="/ppt/slideLayouts/slideLayout823.xml" ContentType="application/vnd.openxmlformats-officedocument.presentationml.slideLayout+xml"/>
  <Override PartName="/ppt/theme/theme33.xml" ContentType="application/vnd.openxmlformats-officedocument.theme+xml"/>
  <Override PartName="/ppt/slideLayouts/slideLayout824.xml" ContentType="application/vnd.openxmlformats-officedocument.presentationml.slideLayout+xml"/>
  <Override PartName="/ppt/slideLayouts/slideLayout825.xml" ContentType="application/vnd.openxmlformats-officedocument.presentationml.slideLayout+xml"/>
  <Override PartName="/ppt/slideLayouts/slideLayout826.xml" ContentType="application/vnd.openxmlformats-officedocument.presentationml.slideLayout+xml"/>
  <Override PartName="/ppt/slideLayouts/slideLayout827.xml" ContentType="application/vnd.openxmlformats-officedocument.presentationml.slideLayout+xml"/>
  <Override PartName="/ppt/slideLayouts/slideLayout828.xml" ContentType="application/vnd.openxmlformats-officedocument.presentationml.slideLayout+xml"/>
  <Override PartName="/ppt/slideLayouts/slideLayout829.xml" ContentType="application/vnd.openxmlformats-officedocument.presentationml.slideLayout+xml"/>
  <Override PartName="/ppt/slideLayouts/slideLayout830.xml" ContentType="application/vnd.openxmlformats-officedocument.presentationml.slideLayout+xml"/>
  <Override PartName="/ppt/slideLayouts/slideLayout831.xml" ContentType="application/vnd.openxmlformats-officedocument.presentationml.slideLayout+xml"/>
  <Override PartName="/ppt/slideLayouts/slideLayout832.xml" ContentType="application/vnd.openxmlformats-officedocument.presentationml.slideLayout+xml"/>
  <Override PartName="/ppt/slideLayouts/slideLayout833.xml" ContentType="application/vnd.openxmlformats-officedocument.presentationml.slideLayout+xml"/>
  <Override PartName="/ppt/slideLayouts/slideLayout834.xml" ContentType="application/vnd.openxmlformats-officedocument.presentationml.slideLayout+xml"/>
  <Override PartName="/ppt/slideLayouts/slideLayout835.xml" ContentType="application/vnd.openxmlformats-officedocument.presentationml.slideLayout+xml"/>
  <Override PartName="/ppt/slideLayouts/slideLayout836.xml" ContentType="application/vnd.openxmlformats-officedocument.presentationml.slideLayout+xml"/>
  <Override PartName="/ppt/slideLayouts/slideLayout837.xml" ContentType="application/vnd.openxmlformats-officedocument.presentationml.slideLayout+xml"/>
  <Override PartName="/ppt/slideLayouts/slideLayout838.xml" ContentType="application/vnd.openxmlformats-officedocument.presentationml.slideLayout+xml"/>
  <Override PartName="/ppt/slideLayouts/slideLayout839.xml" ContentType="application/vnd.openxmlformats-officedocument.presentationml.slideLayout+xml"/>
  <Override PartName="/ppt/slideLayouts/slideLayout840.xml" ContentType="application/vnd.openxmlformats-officedocument.presentationml.slideLayout+xml"/>
  <Override PartName="/ppt/slideLayouts/slideLayout841.xml" ContentType="application/vnd.openxmlformats-officedocument.presentationml.slideLayout+xml"/>
  <Override PartName="/ppt/slideLayouts/slideLayout842.xml" ContentType="application/vnd.openxmlformats-officedocument.presentationml.slideLayout+xml"/>
  <Override PartName="/ppt/slideLayouts/slideLayout843.xml" ContentType="application/vnd.openxmlformats-officedocument.presentationml.slideLayout+xml"/>
  <Override PartName="/ppt/theme/theme34.xml" ContentType="application/vnd.openxmlformats-officedocument.theme+xml"/>
  <Override PartName="/ppt/slideLayouts/slideLayout844.xml" ContentType="application/vnd.openxmlformats-officedocument.presentationml.slideLayout+xml"/>
  <Override PartName="/ppt/slideLayouts/slideLayout845.xml" ContentType="application/vnd.openxmlformats-officedocument.presentationml.slideLayout+xml"/>
  <Override PartName="/ppt/slideLayouts/slideLayout846.xml" ContentType="application/vnd.openxmlformats-officedocument.presentationml.slideLayout+xml"/>
  <Override PartName="/ppt/slideLayouts/slideLayout847.xml" ContentType="application/vnd.openxmlformats-officedocument.presentationml.slideLayout+xml"/>
  <Override PartName="/ppt/slideLayouts/slideLayout848.xml" ContentType="application/vnd.openxmlformats-officedocument.presentationml.slideLayout+xml"/>
  <Override PartName="/ppt/slideLayouts/slideLayout849.xml" ContentType="application/vnd.openxmlformats-officedocument.presentationml.slideLayout+xml"/>
  <Override PartName="/ppt/slideLayouts/slideLayout850.xml" ContentType="application/vnd.openxmlformats-officedocument.presentationml.slideLayout+xml"/>
  <Override PartName="/ppt/slideLayouts/slideLayout851.xml" ContentType="application/vnd.openxmlformats-officedocument.presentationml.slideLayout+xml"/>
  <Override PartName="/ppt/slideLayouts/slideLayout852.xml" ContentType="application/vnd.openxmlformats-officedocument.presentationml.slideLayout+xml"/>
  <Override PartName="/ppt/slideLayouts/slideLayout853.xml" ContentType="application/vnd.openxmlformats-officedocument.presentationml.slideLayout+xml"/>
  <Override PartName="/ppt/slideLayouts/slideLayout854.xml" ContentType="application/vnd.openxmlformats-officedocument.presentationml.slideLayout+xml"/>
  <Override PartName="/ppt/slideLayouts/slideLayout855.xml" ContentType="application/vnd.openxmlformats-officedocument.presentationml.slideLayout+xml"/>
  <Override PartName="/ppt/slideLayouts/slideLayout856.xml" ContentType="application/vnd.openxmlformats-officedocument.presentationml.slideLayout+xml"/>
  <Override PartName="/ppt/slideLayouts/slideLayout857.xml" ContentType="application/vnd.openxmlformats-officedocument.presentationml.slideLayout+xml"/>
  <Override PartName="/ppt/slideLayouts/slideLayout858.xml" ContentType="application/vnd.openxmlformats-officedocument.presentationml.slideLayout+xml"/>
  <Override PartName="/ppt/slideLayouts/slideLayout859.xml" ContentType="application/vnd.openxmlformats-officedocument.presentationml.slideLayout+xml"/>
  <Override PartName="/ppt/slideLayouts/slideLayout860.xml" ContentType="application/vnd.openxmlformats-officedocument.presentationml.slideLayout+xml"/>
  <Override PartName="/ppt/slideLayouts/slideLayout861.xml" ContentType="application/vnd.openxmlformats-officedocument.presentationml.slideLayout+xml"/>
  <Override PartName="/ppt/slideLayouts/slideLayout862.xml" ContentType="application/vnd.openxmlformats-officedocument.presentationml.slideLayout+xml"/>
  <Override PartName="/ppt/slideLayouts/slideLayout863.xml" ContentType="application/vnd.openxmlformats-officedocument.presentationml.slideLayout+xml"/>
  <Override PartName="/ppt/slideLayouts/slideLayout864.xml" ContentType="application/vnd.openxmlformats-officedocument.presentationml.slideLayout+xml"/>
  <Override PartName="/ppt/slideLayouts/slideLayout865.xml" ContentType="application/vnd.openxmlformats-officedocument.presentationml.slideLayout+xml"/>
  <Override PartName="/ppt/slideLayouts/slideLayout866.xml" ContentType="application/vnd.openxmlformats-officedocument.presentationml.slideLayout+xml"/>
  <Override PartName="/ppt/slideLayouts/slideLayout867.xml" ContentType="application/vnd.openxmlformats-officedocument.presentationml.slideLayout+xml"/>
  <Override PartName="/ppt/theme/theme35.xml" ContentType="application/vnd.openxmlformats-officedocument.theme+xml"/>
  <Override PartName="/ppt/slideLayouts/slideLayout868.xml" ContentType="application/vnd.openxmlformats-officedocument.presentationml.slideLayout+xml"/>
  <Override PartName="/ppt/slideLayouts/slideLayout869.xml" ContentType="application/vnd.openxmlformats-officedocument.presentationml.slideLayout+xml"/>
  <Override PartName="/ppt/slideLayouts/slideLayout870.xml" ContentType="application/vnd.openxmlformats-officedocument.presentationml.slideLayout+xml"/>
  <Override PartName="/ppt/slideLayouts/slideLayout871.xml" ContentType="application/vnd.openxmlformats-officedocument.presentationml.slideLayout+xml"/>
  <Override PartName="/ppt/slideLayouts/slideLayout872.xml" ContentType="application/vnd.openxmlformats-officedocument.presentationml.slideLayout+xml"/>
  <Override PartName="/ppt/slideLayouts/slideLayout873.xml" ContentType="application/vnd.openxmlformats-officedocument.presentationml.slideLayout+xml"/>
  <Override PartName="/ppt/slideLayouts/slideLayout874.xml" ContentType="application/vnd.openxmlformats-officedocument.presentationml.slideLayout+xml"/>
  <Override PartName="/ppt/slideLayouts/slideLayout875.xml" ContentType="application/vnd.openxmlformats-officedocument.presentationml.slideLayout+xml"/>
  <Override PartName="/ppt/slideLayouts/slideLayout876.xml" ContentType="application/vnd.openxmlformats-officedocument.presentationml.slideLayout+xml"/>
  <Override PartName="/ppt/slideLayouts/slideLayout877.xml" ContentType="application/vnd.openxmlformats-officedocument.presentationml.slideLayout+xml"/>
  <Override PartName="/ppt/slideLayouts/slideLayout878.xml" ContentType="application/vnd.openxmlformats-officedocument.presentationml.slideLayout+xml"/>
  <Override PartName="/ppt/slideLayouts/slideLayout879.xml" ContentType="application/vnd.openxmlformats-officedocument.presentationml.slideLayout+xml"/>
  <Override PartName="/ppt/slideLayouts/slideLayout880.xml" ContentType="application/vnd.openxmlformats-officedocument.presentationml.slideLayout+xml"/>
  <Override PartName="/ppt/slideLayouts/slideLayout881.xml" ContentType="application/vnd.openxmlformats-officedocument.presentationml.slideLayout+xml"/>
  <Override PartName="/ppt/slideLayouts/slideLayout882.xml" ContentType="application/vnd.openxmlformats-officedocument.presentationml.slideLayout+xml"/>
  <Override PartName="/ppt/slideLayouts/slideLayout883.xml" ContentType="application/vnd.openxmlformats-officedocument.presentationml.slideLayout+xml"/>
  <Override PartName="/ppt/slideLayouts/slideLayout884.xml" ContentType="application/vnd.openxmlformats-officedocument.presentationml.slideLayout+xml"/>
  <Override PartName="/ppt/slideLayouts/slideLayout885.xml" ContentType="application/vnd.openxmlformats-officedocument.presentationml.slideLayout+xml"/>
  <Override PartName="/ppt/theme/theme36.xml" ContentType="application/vnd.openxmlformats-officedocument.theme+xml"/>
  <Override PartName="/ppt/slideLayouts/slideLayout886.xml" ContentType="application/vnd.openxmlformats-officedocument.presentationml.slideLayout+xml"/>
  <Override PartName="/ppt/slideLayouts/slideLayout887.xml" ContentType="application/vnd.openxmlformats-officedocument.presentationml.slideLayout+xml"/>
  <Override PartName="/ppt/slideLayouts/slideLayout888.xml" ContentType="application/vnd.openxmlformats-officedocument.presentationml.slideLayout+xml"/>
  <Override PartName="/ppt/slideLayouts/slideLayout889.xml" ContentType="application/vnd.openxmlformats-officedocument.presentationml.slideLayout+xml"/>
  <Override PartName="/ppt/slideLayouts/slideLayout890.xml" ContentType="application/vnd.openxmlformats-officedocument.presentationml.slideLayout+xml"/>
  <Override PartName="/ppt/slideLayouts/slideLayout891.xml" ContentType="application/vnd.openxmlformats-officedocument.presentationml.slideLayout+xml"/>
  <Override PartName="/ppt/slideLayouts/slideLayout892.xml" ContentType="application/vnd.openxmlformats-officedocument.presentationml.slideLayout+xml"/>
  <Override PartName="/ppt/slideLayouts/slideLayout893.xml" ContentType="application/vnd.openxmlformats-officedocument.presentationml.slideLayout+xml"/>
  <Override PartName="/ppt/slideLayouts/slideLayout894.xml" ContentType="application/vnd.openxmlformats-officedocument.presentationml.slideLayout+xml"/>
  <Override PartName="/ppt/slideLayouts/slideLayout895.xml" ContentType="application/vnd.openxmlformats-officedocument.presentationml.slideLayout+xml"/>
  <Override PartName="/ppt/slideLayouts/slideLayout896.xml" ContentType="application/vnd.openxmlformats-officedocument.presentationml.slideLayout+xml"/>
  <Override PartName="/ppt/slideLayouts/slideLayout897.xml" ContentType="application/vnd.openxmlformats-officedocument.presentationml.slideLayout+xml"/>
  <Override PartName="/ppt/slideLayouts/slideLayout898.xml" ContentType="application/vnd.openxmlformats-officedocument.presentationml.slideLayout+xml"/>
  <Override PartName="/ppt/slideLayouts/slideLayout899.xml" ContentType="application/vnd.openxmlformats-officedocument.presentationml.slideLayout+xml"/>
  <Override PartName="/ppt/slideLayouts/slideLayout900.xml" ContentType="application/vnd.openxmlformats-officedocument.presentationml.slideLayout+xml"/>
  <Override PartName="/ppt/slideLayouts/slideLayout901.xml" ContentType="application/vnd.openxmlformats-officedocument.presentationml.slideLayout+xml"/>
  <Override PartName="/ppt/slideLayouts/slideLayout902.xml" ContentType="application/vnd.openxmlformats-officedocument.presentationml.slideLayout+xml"/>
  <Override PartName="/ppt/slideLayouts/slideLayout903.xml" ContentType="application/vnd.openxmlformats-officedocument.presentationml.slideLayout+xml"/>
  <Override PartName="/ppt/slideLayouts/slideLayout904.xml" ContentType="application/vnd.openxmlformats-officedocument.presentationml.slideLayout+xml"/>
  <Override PartName="/ppt/slideLayouts/slideLayout905.xml" ContentType="application/vnd.openxmlformats-officedocument.presentationml.slideLayout+xml"/>
  <Override PartName="/ppt/slideLayouts/slideLayout906.xml" ContentType="application/vnd.openxmlformats-officedocument.presentationml.slideLayout+xml"/>
  <Override PartName="/ppt/slideLayouts/slideLayout907.xml" ContentType="application/vnd.openxmlformats-officedocument.presentationml.slideLayout+xml"/>
  <Override PartName="/ppt/slideLayouts/slideLayout908.xml" ContentType="application/vnd.openxmlformats-officedocument.presentationml.slideLayout+xml"/>
  <Override PartName="/ppt/slideLayouts/slideLayout909.xml" ContentType="application/vnd.openxmlformats-officedocument.presentationml.slideLayout+xml"/>
  <Override PartName="/ppt/slideLayouts/slideLayout910.xml" ContentType="application/vnd.openxmlformats-officedocument.presentationml.slideLayout+xml"/>
  <Override PartName="/ppt/slideLayouts/slideLayout911.xml" ContentType="application/vnd.openxmlformats-officedocument.presentationml.slideLayout+xml"/>
  <Override PartName="/ppt/slideLayouts/slideLayout912.xml" ContentType="application/vnd.openxmlformats-officedocument.presentationml.slideLayout+xml"/>
  <Override PartName="/ppt/theme/theme37.xml" ContentType="application/vnd.openxmlformats-officedocument.theme+xml"/>
  <Override PartName="/ppt/theme/theme38.xml" ContentType="application/vnd.openxmlformats-officedocument.theme+xml"/>
  <Override PartName="/ppt/theme/theme3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23.xml" ContentType="application/vnd.openxmlformats-officedocument.presentationml.notesSlide+xml"/>
  <Override PartName="/ppt/charts/chart3.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omments/comment1.xml" ContentType="application/vnd.openxmlformats-officedocument.presentationml.comments+xml"/>
  <Override PartName="/ppt/notesSlides/notesSlide26.xml" ContentType="application/vnd.openxmlformats-officedocument.presentationml.notesSlide+xml"/>
  <Override PartName="/ppt/comments/comment2.xml" ContentType="application/vnd.openxmlformats-officedocument.presentationml.comment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60" r:id="rId6"/>
    <p:sldMasterId id="2147483685" r:id="rId7"/>
    <p:sldMasterId id="2147483738" r:id="rId8"/>
    <p:sldMasterId id="2147483756" r:id="rId9"/>
    <p:sldMasterId id="2147483790" r:id="rId10"/>
    <p:sldMasterId id="2147483822" r:id="rId11"/>
    <p:sldMasterId id="2147483842" r:id="rId12"/>
    <p:sldMasterId id="2147483876" r:id="rId13"/>
    <p:sldMasterId id="2147483908" r:id="rId14"/>
    <p:sldMasterId id="2147483942" r:id="rId15"/>
    <p:sldMasterId id="2147483986" r:id="rId16"/>
    <p:sldMasterId id="2147484020" r:id="rId17"/>
    <p:sldMasterId id="2147484054" r:id="rId18"/>
    <p:sldMasterId id="2147484072" r:id="rId19"/>
    <p:sldMasterId id="2147484096" r:id="rId20"/>
    <p:sldMasterId id="2147484114" r:id="rId21"/>
    <p:sldMasterId id="2147484141" r:id="rId22"/>
    <p:sldMasterId id="2147484159" r:id="rId23"/>
    <p:sldMasterId id="2147484181" r:id="rId24"/>
    <p:sldMasterId id="2147484228" r:id="rId25"/>
    <p:sldMasterId id="2147484246" r:id="rId26"/>
    <p:sldMasterId id="2147484264" r:id="rId27"/>
    <p:sldMasterId id="2147484282" r:id="rId28"/>
    <p:sldMasterId id="2147484300" r:id="rId29"/>
    <p:sldMasterId id="2147484318" r:id="rId30"/>
    <p:sldMasterId id="2147484352" r:id="rId31"/>
    <p:sldMasterId id="2147484374" r:id="rId32"/>
    <p:sldMasterId id="2147484393" r:id="rId33"/>
    <p:sldMasterId id="2147484414" r:id="rId34"/>
    <p:sldMasterId id="2147484434" r:id="rId35"/>
    <p:sldMasterId id="2147484455" r:id="rId36"/>
    <p:sldMasterId id="2147484491" r:id="rId37"/>
    <p:sldMasterId id="2147484576" r:id="rId38"/>
    <p:sldMasterId id="2147484599" r:id="rId39"/>
    <p:sldMasterId id="2147484625" r:id="rId40"/>
    <p:sldMasterId id="2147484665" r:id="rId41"/>
    <p:sldMasterId id="2147484686" r:id="rId42"/>
  </p:sldMasterIdLst>
  <p:notesMasterIdLst>
    <p:notesMasterId r:id="rId81"/>
  </p:notesMasterIdLst>
  <p:handoutMasterIdLst>
    <p:handoutMasterId r:id="rId82"/>
  </p:handoutMasterIdLst>
  <p:sldIdLst>
    <p:sldId id="1938" r:id="rId43"/>
    <p:sldId id="1824" r:id="rId44"/>
    <p:sldId id="1936" r:id="rId45"/>
    <p:sldId id="1971" r:id="rId46"/>
    <p:sldId id="1972" r:id="rId47"/>
    <p:sldId id="1973" r:id="rId48"/>
    <p:sldId id="1864" r:id="rId49"/>
    <p:sldId id="1957" r:id="rId50"/>
    <p:sldId id="1873" r:id="rId51"/>
    <p:sldId id="1958" r:id="rId52"/>
    <p:sldId id="1874" r:id="rId53"/>
    <p:sldId id="1974" r:id="rId54"/>
    <p:sldId id="1960" r:id="rId55"/>
    <p:sldId id="1871" r:id="rId56"/>
    <p:sldId id="1875" r:id="rId57"/>
    <p:sldId id="1876" r:id="rId58"/>
    <p:sldId id="1879" r:id="rId59"/>
    <p:sldId id="1880" r:id="rId60"/>
    <p:sldId id="1881" r:id="rId61"/>
    <p:sldId id="1948" r:id="rId62"/>
    <p:sldId id="1961" r:id="rId63"/>
    <p:sldId id="1962" r:id="rId64"/>
    <p:sldId id="1963" r:id="rId65"/>
    <p:sldId id="1964" r:id="rId66"/>
    <p:sldId id="1965" r:id="rId67"/>
    <p:sldId id="1966" r:id="rId68"/>
    <p:sldId id="1967" r:id="rId69"/>
    <p:sldId id="1968" r:id="rId70"/>
    <p:sldId id="1886" r:id="rId71"/>
    <p:sldId id="1889" r:id="rId72"/>
    <p:sldId id="1890" r:id="rId73"/>
    <p:sldId id="1898" r:id="rId74"/>
    <p:sldId id="1975" r:id="rId75"/>
    <p:sldId id="1970" r:id="rId76"/>
    <p:sldId id="1924" r:id="rId77"/>
    <p:sldId id="1947" r:id="rId78"/>
    <p:sldId id="1946" r:id="rId79"/>
    <p:sldId id="1927" r:id="rId80"/>
  </p:sldIdLst>
  <p:sldSz cx="9144000" cy="5143500" type="screen16x9"/>
  <p:notesSz cx="6794500" cy="9931400"/>
  <p:embeddedFontLst>
    <p:embeddedFont>
      <p:font typeface="Bradley Hand ITC" panose="03070402050302030203" pitchFamily="66" charset="0"/>
      <p:regular r:id="rId83"/>
    </p:embeddedFont>
    <p:embeddedFont>
      <p:font typeface="Just Sans" panose="020B0604020202020204" charset="0"/>
      <p:regular r:id="rId84"/>
      <p:bold r:id="rId85"/>
      <p:italic r:id="rId86"/>
      <p:boldItalic r:id="rId87"/>
    </p:embeddedFont>
    <p:embeddedFont>
      <p:font typeface="MS PGothic" panose="020B0600070205080204" pitchFamily="34" charset="-128"/>
      <p:regular r:id="rId88"/>
    </p:embeddedFont>
    <p:embeddedFont>
      <p:font typeface="Calibri" panose="020F0502020204030204" pitchFamily="34" charset="0"/>
      <p:regular r:id="rId89"/>
      <p:bold r:id="rId90"/>
      <p:italic r:id="rId91"/>
      <p:boldItalic r:id="rId92"/>
    </p:embeddedFont>
    <p:embeddedFont>
      <p:font typeface="Just Script" panose="020B0604020202020204" charset="0"/>
      <p:regular r:id="rId93"/>
    </p:embeddedFont>
    <p:embeddedFont>
      <p:font typeface="Ebrima" panose="02000000000000000000" pitchFamily="2" charset="0"/>
      <p:regular r:id="rId94"/>
      <p:bold r:id="rId95"/>
    </p:embeddedFont>
  </p:embeddedFontLst>
  <p:defaultTextStyle>
    <a:defPPr>
      <a:defRPr lang="en-US"/>
    </a:defPPr>
    <a:lvl1pPr marL="0" algn="l" defTabSz="685443" rtl="0" eaLnBrk="1" latinLnBrk="0" hangingPunct="1">
      <a:defRPr sz="1400" kern="1200">
        <a:solidFill>
          <a:schemeClr val="tx1"/>
        </a:solidFill>
        <a:latin typeface="+mn-lt"/>
        <a:ea typeface="+mn-ea"/>
        <a:cs typeface="+mn-cs"/>
      </a:defRPr>
    </a:lvl1pPr>
    <a:lvl2pPr marL="342713" algn="l" defTabSz="685443" rtl="0" eaLnBrk="1" latinLnBrk="0" hangingPunct="1">
      <a:defRPr sz="1400" kern="1200">
        <a:solidFill>
          <a:schemeClr val="tx1"/>
        </a:solidFill>
        <a:latin typeface="+mn-lt"/>
        <a:ea typeface="+mn-ea"/>
        <a:cs typeface="+mn-cs"/>
      </a:defRPr>
    </a:lvl2pPr>
    <a:lvl3pPr marL="685443" algn="l" defTabSz="685443" rtl="0" eaLnBrk="1" latinLnBrk="0" hangingPunct="1">
      <a:defRPr sz="1400" kern="1200">
        <a:solidFill>
          <a:schemeClr val="tx1"/>
        </a:solidFill>
        <a:latin typeface="+mn-lt"/>
        <a:ea typeface="+mn-ea"/>
        <a:cs typeface="+mn-cs"/>
      </a:defRPr>
    </a:lvl3pPr>
    <a:lvl4pPr marL="1028165" algn="l" defTabSz="685443" rtl="0" eaLnBrk="1" latinLnBrk="0" hangingPunct="1">
      <a:defRPr sz="1400" kern="1200">
        <a:solidFill>
          <a:schemeClr val="tx1"/>
        </a:solidFill>
        <a:latin typeface="+mn-lt"/>
        <a:ea typeface="+mn-ea"/>
        <a:cs typeface="+mn-cs"/>
      </a:defRPr>
    </a:lvl4pPr>
    <a:lvl5pPr marL="1370886" algn="l" defTabSz="685443" rtl="0" eaLnBrk="1" latinLnBrk="0" hangingPunct="1">
      <a:defRPr sz="1400" kern="1200">
        <a:solidFill>
          <a:schemeClr val="tx1"/>
        </a:solidFill>
        <a:latin typeface="+mn-lt"/>
        <a:ea typeface="+mn-ea"/>
        <a:cs typeface="+mn-cs"/>
      </a:defRPr>
    </a:lvl5pPr>
    <a:lvl6pPr marL="1713617" algn="l" defTabSz="685443" rtl="0" eaLnBrk="1" latinLnBrk="0" hangingPunct="1">
      <a:defRPr sz="1400" kern="1200">
        <a:solidFill>
          <a:schemeClr val="tx1"/>
        </a:solidFill>
        <a:latin typeface="+mn-lt"/>
        <a:ea typeface="+mn-ea"/>
        <a:cs typeface="+mn-cs"/>
      </a:defRPr>
    </a:lvl6pPr>
    <a:lvl7pPr marL="2056328" algn="l" defTabSz="685443" rtl="0" eaLnBrk="1" latinLnBrk="0" hangingPunct="1">
      <a:defRPr sz="1400" kern="1200">
        <a:solidFill>
          <a:schemeClr val="tx1"/>
        </a:solidFill>
        <a:latin typeface="+mn-lt"/>
        <a:ea typeface="+mn-ea"/>
        <a:cs typeface="+mn-cs"/>
      </a:defRPr>
    </a:lvl7pPr>
    <a:lvl8pPr marL="2399040" algn="l" defTabSz="685443" rtl="0" eaLnBrk="1" latinLnBrk="0" hangingPunct="1">
      <a:defRPr sz="1400" kern="1200">
        <a:solidFill>
          <a:schemeClr val="tx1"/>
        </a:solidFill>
        <a:latin typeface="+mn-lt"/>
        <a:ea typeface="+mn-ea"/>
        <a:cs typeface="+mn-cs"/>
      </a:defRPr>
    </a:lvl8pPr>
    <a:lvl9pPr marL="2741753" algn="l" defTabSz="685443" rtl="0" eaLnBrk="1" latinLnBrk="0" hangingPunct="1">
      <a:defRPr sz="14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7A26664-E5E2-4864-B166-05ABE861DC78}">
          <p14:sldIdLst>
            <p14:sldId id="1938"/>
            <p14:sldId id="1824"/>
            <p14:sldId id="1936"/>
            <p14:sldId id="1971"/>
            <p14:sldId id="1972"/>
            <p14:sldId id="1973"/>
            <p14:sldId id="1864"/>
            <p14:sldId id="1957"/>
            <p14:sldId id="1873"/>
            <p14:sldId id="1958"/>
            <p14:sldId id="1874"/>
            <p14:sldId id="1974"/>
            <p14:sldId id="1960"/>
            <p14:sldId id="1871"/>
            <p14:sldId id="1875"/>
            <p14:sldId id="1876"/>
            <p14:sldId id="1879"/>
            <p14:sldId id="1880"/>
            <p14:sldId id="1881"/>
            <p14:sldId id="1948"/>
            <p14:sldId id="1961"/>
            <p14:sldId id="1962"/>
            <p14:sldId id="1963"/>
            <p14:sldId id="1964"/>
            <p14:sldId id="1965"/>
            <p14:sldId id="1966"/>
            <p14:sldId id="1967"/>
            <p14:sldId id="1968"/>
            <p14:sldId id="1886"/>
            <p14:sldId id="1889"/>
            <p14:sldId id="1890"/>
            <p14:sldId id="1898"/>
            <p14:sldId id="1975"/>
            <p14:sldId id="1970"/>
            <p14:sldId id="1924"/>
            <p14:sldId id="1947"/>
            <p14:sldId id="1946"/>
            <p14:sldId id="1927"/>
          </p14:sldIdLst>
        </p14:section>
      </p14:sectionLst>
    </p:ext>
    <p:ext uri="{EFAFB233-063F-42B5-8137-9DF3F51BA10A}">
      <p15:sldGuideLst xmlns:p15="http://schemas.microsoft.com/office/powerpoint/2012/main" xmlns="">
        <p15:guide id="1" orient="horz" pos="4320" userDrawn="1">
          <p15:clr>
            <a:srgbClr val="A4A3A4"/>
          </p15:clr>
        </p15:guide>
        <p15:guide id="2" pos="7680" userDrawn="1">
          <p15:clr>
            <a:srgbClr val="A4A3A4"/>
          </p15:clr>
        </p15:guide>
        <p15:guide id="3" orient="horz" pos="1555">
          <p15:clr>
            <a:srgbClr val="A4A3A4"/>
          </p15:clr>
        </p15:guide>
        <p15:guide id="4" orient="horz" pos="804" userDrawn="1">
          <p15:clr>
            <a:srgbClr val="A4A3A4"/>
          </p15:clr>
        </p15:guide>
        <p15:guide id="5" orient="horz" pos="2113">
          <p15:clr>
            <a:srgbClr val="A4A3A4"/>
          </p15:clr>
        </p15:guide>
        <p15:guide id="6" orient="horz" pos="2961">
          <p15:clr>
            <a:srgbClr val="A4A3A4"/>
          </p15:clr>
        </p15:guide>
        <p15:guide id="7" orient="horz" pos="3093">
          <p15:clr>
            <a:srgbClr val="A4A3A4"/>
          </p15:clr>
        </p15:guide>
        <p15:guide id="8" orient="horz" pos="1814">
          <p15:clr>
            <a:srgbClr val="A4A3A4"/>
          </p15:clr>
        </p15:guide>
        <p15:guide id="9" orient="horz" pos="39">
          <p15:clr>
            <a:srgbClr val="A4A3A4"/>
          </p15:clr>
        </p15:guide>
        <p15:guide id="10" orient="horz" pos="984">
          <p15:clr>
            <a:srgbClr val="A4A3A4"/>
          </p15:clr>
        </p15:guide>
        <p15:guide id="11" orient="horz" pos="2391">
          <p15:clr>
            <a:srgbClr val="A4A3A4"/>
          </p15:clr>
        </p15:guide>
        <p15:guide id="12" orient="horz" pos="1168">
          <p15:clr>
            <a:srgbClr val="A4A3A4"/>
          </p15:clr>
        </p15:guide>
        <p15:guide id="13" pos="2879">
          <p15:clr>
            <a:srgbClr val="A4A3A4"/>
          </p15:clr>
        </p15:guide>
        <p15:guide id="14" pos="2765">
          <p15:clr>
            <a:srgbClr val="A4A3A4"/>
          </p15:clr>
        </p15:guide>
        <p15:guide id="15" pos="2993">
          <p15:clr>
            <a:srgbClr val="A4A3A4"/>
          </p15:clr>
        </p15:guide>
        <p15:guide id="16" pos="179">
          <p15:clr>
            <a:srgbClr val="A4A3A4"/>
          </p15:clr>
        </p15:guide>
        <p15:guide id="17" pos="213">
          <p15:clr>
            <a:srgbClr val="A4A3A4"/>
          </p15:clr>
        </p15:guide>
        <p15:guide id="18" pos="5592">
          <p15:clr>
            <a:srgbClr val="A4A3A4"/>
          </p15:clr>
        </p15:guide>
        <p15:guide id="19" pos="5526">
          <p15:clr>
            <a:srgbClr val="A4A3A4"/>
          </p15:clr>
        </p15:guide>
        <p15:guide id="20" pos="4682">
          <p15:clr>
            <a:srgbClr val="A4A3A4"/>
          </p15:clr>
        </p15:guide>
        <p15:guide id="21" pos="885">
          <p15:clr>
            <a:srgbClr val="A4A3A4"/>
          </p15:clr>
        </p15:guide>
        <p15:guide id="22" pos="1468">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lly Brown" initials="BB" lastIdx="4" clrIdx="0"/>
  <p:cmAuthor id="2" name="Tony Clark" initials="TC" lastIdx="1" clrIdx="1">
    <p:extLst/>
  </p:cmAuthor>
  <p:cmAuthor id="3" name="Karen Lauder" initials="KL" lastIdx="16" clrIdx="2"/>
  <p:cmAuthor id="4" name="Antony Gore" initials="AG" lastIdx="14" clrIdx="3">
    <p:extLst/>
  </p:cmAuthor>
  <p:cmAuthor id="5" name="Martin Lines" initials="ML" lastIdx="16" clrIdx="4">
    <p:extLst/>
  </p:cmAuthor>
  <p:cmAuthor id="6" name="Author" initials="A" lastIdx="158"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E7E"/>
    <a:srgbClr val="1CA1CA"/>
    <a:srgbClr val="3AC8F4"/>
    <a:srgbClr val="57ABFF"/>
    <a:srgbClr val="5A8B25"/>
    <a:srgbClr val="CCCC00"/>
    <a:srgbClr val="99CC00"/>
    <a:srgbClr val="FF4343"/>
    <a:srgbClr val="2FCFA0"/>
    <a:srgbClr val="C489DC"/>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3630" autoAdjust="0"/>
    <p:restoredTop sz="71903" autoAdjust="0"/>
  </p:normalViewPr>
  <p:slideViewPr>
    <p:cSldViewPr snapToGrid="0" showGuides="1">
      <p:cViewPr>
        <p:scale>
          <a:sx n="76" d="100"/>
          <a:sy n="76" d="100"/>
        </p:scale>
        <p:origin x="-312" y="-48"/>
      </p:cViewPr>
      <p:guideLst>
        <p:guide orient="horz" pos="4320"/>
        <p:guide orient="horz" pos="1555"/>
        <p:guide orient="horz" pos="804"/>
        <p:guide orient="horz" pos="2113"/>
        <p:guide orient="horz" pos="2961"/>
        <p:guide orient="horz" pos="3093"/>
        <p:guide orient="horz" pos="1814"/>
        <p:guide orient="horz" pos="39"/>
        <p:guide orient="horz" pos="984"/>
        <p:guide orient="horz" pos="2391"/>
        <p:guide orient="horz" pos="1168"/>
        <p:guide pos="7680"/>
        <p:guide pos="2879"/>
        <p:guide pos="2765"/>
        <p:guide pos="2993"/>
        <p:guide pos="179"/>
        <p:guide pos="213"/>
        <p:guide pos="5592"/>
        <p:guide pos="5526"/>
        <p:guide pos="4682"/>
        <p:guide pos="885"/>
        <p:guide pos="1468"/>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howGuides="1">
      <p:cViewPr varScale="1">
        <p:scale>
          <a:sx n="90" d="100"/>
          <a:sy n="90" d="100"/>
        </p:scale>
        <p:origin x="1114" y="5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1.xml"/><Relationship Id="rId21" Type="http://schemas.openxmlformats.org/officeDocument/2006/relationships/slideMaster" Target="slideMasters/slideMaster16.xml"/><Relationship Id="rId34" Type="http://schemas.openxmlformats.org/officeDocument/2006/relationships/slideMaster" Target="slideMasters/slideMaster29.xml"/><Relationship Id="rId42" Type="http://schemas.openxmlformats.org/officeDocument/2006/relationships/slideMaster" Target="slideMasters/slideMaster37.xml"/><Relationship Id="rId47" Type="http://schemas.openxmlformats.org/officeDocument/2006/relationships/slide" Target="slides/slide5.xml"/><Relationship Id="rId50" Type="http://schemas.openxmlformats.org/officeDocument/2006/relationships/slide" Target="slides/slide8.xml"/><Relationship Id="rId55" Type="http://schemas.openxmlformats.org/officeDocument/2006/relationships/slide" Target="slides/slide13.xml"/><Relationship Id="rId63" Type="http://schemas.openxmlformats.org/officeDocument/2006/relationships/slide" Target="slides/slide21.xml"/><Relationship Id="rId68" Type="http://schemas.openxmlformats.org/officeDocument/2006/relationships/slide" Target="slides/slide26.xml"/><Relationship Id="rId76" Type="http://schemas.openxmlformats.org/officeDocument/2006/relationships/slide" Target="slides/slide34.xml"/><Relationship Id="rId84" Type="http://schemas.openxmlformats.org/officeDocument/2006/relationships/font" Target="fonts/font2.fntdata"/><Relationship Id="rId89" Type="http://schemas.openxmlformats.org/officeDocument/2006/relationships/font" Target="fonts/font7.fntdata"/><Relationship Id="rId97" Type="http://schemas.openxmlformats.org/officeDocument/2006/relationships/presProps" Target="presProps.xml"/><Relationship Id="rId7" Type="http://schemas.openxmlformats.org/officeDocument/2006/relationships/slideMaster" Target="slideMasters/slideMaster2.xml"/><Relationship Id="rId71" Type="http://schemas.openxmlformats.org/officeDocument/2006/relationships/slide" Target="slides/slide29.xml"/><Relationship Id="rId92" Type="http://schemas.openxmlformats.org/officeDocument/2006/relationships/font" Target="fonts/font10.fntdata"/><Relationship Id="rId2" Type="http://schemas.openxmlformats.org/officeDocument/2006/relationships/customXml" Target="../customXml/item2.xml"/><Relationship Id="rId16" Type="http://schemas.openxmlformats.org/officeDocument/2006/relationships/slideMaster" Target="slideMasters/slideMaster11.xml"/><Relationship Id="rId29" Type="http://schemas.openxmlformats.org/officeDocument/2006/relationships/slideMaster" Target="slideMasters/slideMaster24.xml"/><Relationship Id="rId11" Type="http://schemas.openxmlformats.org/officeDocument/2006/relationships/slideMaster" Target="slideMasters/slideMaster6.xml"/><Relationship Id="rId24" Type="http://schemas.openxmlformats.org/officeDocument/2006/relationships/slideMaster" Target="slideMasters/slideMaster19.xml"/><Relationship Id="rId32" Type="http://schemas.openxmlformats.org/officeDocument/2006/relationships/slideMaster" Target="slideMasters/slideMaster27.xml"/><Relationship Id="rId37" Type="http://schemas.openxmlformats.org/officeDocument/2006/relationships/slideMaster" Target="slideMasters/slideMaster32.xml"/><Relationship Id="rId40" Type="http://schemas.openxmlformats.org/officeDocument/2006/relationships/slideMaster" Target="slideMasters/slideMaster35.xml"/><Relationship Id="rId45" Type="http://schemas.openxmlformats.org/officeDocument/2006/relationships/slide" Target="slides/slide3.xml"/><Relationship Id="rId53" Type="http://schemas.openxmlformats.org/officeDocument/2006/relationships/slide" Target="slides/slide11.xml"/><Relationship Id="rId58" Type="http://schemas.openxmlformats.org/officeDocument/2006/relationships/slide" Target="slides/slide16.xml"/><Relationship Id="rId66" Type="http://schemas.openxmlformats.org/officeDocument/2006/relationships/slide" Target="slides/slide24.xml"/><Relationship Id="rId74" Type="http://schemas.openxmlformats.org/officeDocument/2006/relationships/slide" Target="slides/slide32.xml"/><Relationship Id="rId79" Type="http://schemas.openxmlformats.org/officeDocument/2006/relationships/slide" Target="slides/slide37.xml"/><Relationship Id="rId87" Type="http://schemas.openxmlformats.org/officeDocument/2006/relationships/font" Target="fonts/font5.fntdata"/><Relationship Id="rId5" Type="http://schemas.openxmlformats.org/officeDocument/2006/relationships/customXml" Target="../customXml/item5.xml"/><Relationship Id="rId61" Type="http://schemas.openxmlformats.org/officeDocument/2006/relationships/slide" Target="slides/slide19.xml"/><Relationship Id="rId82" Type="http://schemas.openxmlformats.org/officeDocument/2006/relationships/handoutMaster" Target="handoutMasters/handoutMaster1.xml"/><Relationship Id="rId90" Type="http://schemas.openxmlformats.org/officeDocument/2006/relationships/font" Target="fonts/font8.fntdata"/><Relationship Id="rId95" Type="http://schemas.openxmlformats.org/officeDocument/2006/relationships/font" Target="fonts/font13.fntdata"/><Relationship Id="rId19" Type="http://schemas.openxmlformats.org/officeDocument/2006/relationships/slideMaster" Target="slideMasters/slideMaster14.xml"/><Relationship Id="rId14" Type="http://schemas.openxmlformats.org/officeDocument/2006/relationships/slideMaster" Target="slideMasters/slideMaster9.xml"/><Relationship Id="rId22" Type="http://schemas.openxmlformats.org/officeDocument/2006/relationships/slideMaster" Target="slideMasters/slideMaster17.xml"/><Relationship Id="rId27" Type="http://schemas.openxmlformats.org/officeDocument/2006/relationships/slideMaster" Target="slideMasters/slideMaster22.xml"/><Relationship Id="rId30" Type="http://schemas.openxmlformats.org/officeDocument/2006/relationships/slideMaster" Target="slideMasters/slideMaster25.xml"/><Relationship Id="rId35" Type="http://schemas.openxmlformats.org/officeDocument/2006/relationships/slideMaster" Target="slideMasters/slideMaster30.xml"/><Relationship Id="rId43" Type="http://schemas.openxmlformats.org/officeDocument/2006/relationships/slide" Target="slides/slide1.xml"/><Relationship Id="rId48" Type="http://schemas.openxmlformats.org/officeDocument/2006/relationships/slide" Target="slides/slide6.xml"/><Relationship Id="rId56" Type="http://schemas.openxmlformats.org/officeDocument/2006/relationships/slide" Target="slides/slide14.xml"/><Relationship Id="rId64" Type="http://schemas.openxmlformats.org/officeDocument/2006/relationships/slide" Target="slides/slide22.xml"/><Relationship Id="rId69" Type="http://schemas.openxmlformats.org/officeDocument/2006/relationships/slide" Target="slides/slide27.xml"/><Relationship Id="rId77" Type="http://schemas.openxmlformats.org/officeDocument/2006/relationships/slide" Target="slides/slide35.xml"/><Relationship Id="rId100" Type="http://schemas.openxmlformats.org/officeDocument/2006/relationships/tableStyles" Target="tableStyles.xml"/><Relationship Id="rId8" Type="http://schemas.openxmlformats.org/officeDocument/2006/relationships/slideMaster" Target="slideMasters/slideMaster3.xml"/><Relationship Id="rId51" Type="http://schemas.openxmlformats.org/officeDocument/2006/relationships/slide" Target="slides/slide9.xml"/><Relationship Id="rId72" Type="http://schemas.openxmlformats.org/officeDocument/2006/relationships/slide" Target="slides/slide30.xml"/><Relationship Id="rId80" Type="http://schemas.openxmlformats.org/officeDocument/2006/relationships/slide" Target="slides/slide38.xml"/><Relationship Id="rId85" Type="http://schemas.openxmlformats.org/officeDocument/2006/relationships/font" Target="fonts/font3.fntdata"/><Relationship Id="rId93" Type="http://schemas.openxmlformats.org/officeDocument/2006/relationships/font" Target="fonts/font11.fntdata"/><Relationship Id="rId98"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Master" Target="slideMasters/slideMaster7.xml"/><Relationship Id="rId17" Type="http://schemas.openxmlformats.org/officeDocument/2006/relationships/slideMaster" Target="slideMasters/slideMaster12.xml"/><Relationship Id="rId25" Type="http://schemas.openxmlformats.org/officeDocument/2006/relationships/slideMaster" Target="slideMasters/slideMaster20.xml"/><Relationship Id="rId33" Type="http://schemas.openxmlformats.org/officeDocument/2006/relationships/slideMaster" Target="slideMasters/slideMaster28.xml"/><Relationship Id="rId38" Type="http://schemas.openxmlformats.org/officeDocument/2006/relationships/slideMaster" Target="slideMasters/slideMaster33.xml"/><Relationship Id="rId46" Type="http://schemas.openxmlformats.org/officeDocument/2006/relationships/slide" Target="slides/slide4.xml"/><Relationship Id="rId59" Type="http://schemas.openxmlformats.org/officeDocument/2006/relationships/slide" Target="slides/slide17.xml"/><Relationship Id="rId67" Type="http://schemas.openxmlformats.org/officeDocument/2006/relationships/slide" Target="slides/slide25.xml"/><Relationship Id="rId20" Type="http://schemas.openxmlformats.org/officeDocument/2006/relationships/slideMaster" Target="slideMasters/slideMaster15.xml"/><Relationship Id="rId41" Type="http://schemas.openxmlformats.org/officeDocument/2006/relationships/slideMaster" Target="slideMasters/slideMaster36.xml"/><Relationship Id="rId54" Type="http://schemas.openxmlformats.org/officeDocument/2006/relationships/slide" Target="slides/slide12.xml"/><Relationship Id="rId62" Type="http://schemas.openxmlformats.org/officeDocument/2006/relationships/slide" Target="slides/slide20.xml"/><Relationship Id="rId70" Type="http://schemas.openxmlformats.org/officeDocument/2006/relationships/slide" Target="slides/slide28.xml"/><Relationship Id="rId75" Type="http://schemas.openxmlformats.org/officeDocument/2006/relationships/slide" Target="slides/slide33.xml"/><Relationship Id="rId83" Type="http://schemas.openxmlformats.org/officeDocument/2006/relationships/font" Target="fonts/font1.fntdata"/><Relationship Id="rId88" Type="http://schemas.openxmlformats.org/officeDocument/2006/relationships/font" Target="fonts/font6.fntdata"/><Relationship Id="rId91" Type="http://schemas.openxmlformats.org/officeDocument/2006/relationships/font" Target="fonts/font9.fntdata"/><Relationship Id="rId96"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1.xml"/><Relationship Id="rId15" Type="http://schemas.openxmlformats.org/officeDocument/2006/relationships/slideMaster" Target="slideMasters/slideMaster10.xml"/><Relationship Id="rId23" Type="http://schemas.openxmlformats.org/officeDocument/2006/relationships/slideMaster" Target="slideMasters/slideMaster18.xml"/><Relationship Id="rId28" Type="http://schemas.openxmlformats.org/officeDocument/2006/relationships/slideMaster" Target="slideMasters/slideMaster23.xml"/><Relationship Id="rId36" Type="http://schemas.openxmlformats.org/officeDocument/2006/relationships/slideMaster" Target="slideMasters/slideMaster31.xml"/><Relationship Id="rId49" Type="http://schemas.openxmlformats.org/officeDocument/2006/relationships/slide" Target="slides/slide7.xml"/><Relationship Id="rId57" Type="http://schemas.openxmlformats.org/officeDocument/2006/relationships/slide" Target="slides/slide15.xml"/><Relationship Id="rId10" Type="http://schemas.openxmlformats.org/officeDocument/2006/relationships/slideMaster" Target="slideMasters/slideMaster5.xml"/><Relationship Id="rId31" Type="http://schemas.openxmlformats.org/officeDocument/2006/relationships/slideMaster" Target="slideMasters/slideMaster26.xml"/><Relationship Id="rId44" Type="http://schemas.openxmlformats.org/officeDocument/2006/relationships/slide" Target="slides/slide2.xml"/><Relationship Id="rId52" Type="http://schemas.openxmlformats.org/officeDocument/2006/relationships/slide" Target="slides/slide10.xml"/><Relationship Id="rId60" Type="http://schemas.openxmlformats.org/officeDocument/2006/relationships/slide" Target="slides/slide18.xml"/><Relationship Id="rId65" Type="http://schemas.openxmlformats.org/officeDocument/2006/relationships/slide" Target="slides/slide23.xml"/><Relationship Id="rId73" Type="http://schemas.openxmlformats.org/officeDocument/2006/relationships/slide" Target="slides/slide31.xml"/><Relationship Id="rId78" Type="http://schemas.openxmlformats.org/officeDocument/2006/relationships/slide" Target="slides/slide36.xml"/><Relationship Id="rId81" Type="http://schemas.openxmlformats.org/officeDocument/2006/relationships/notesMaster" Target="notesMasters/notesMaster1.xml"/><Relationship Id="rId86" Type="http://schemas.openxmlformats.org/officeDocument/2006/relationships/font" Target="fonts/font4.fntdata"/><Relationship Id="rId94" Type="http://schemas.openxmlformats.org/officeDocument/2006/relationships/font" Target="fonts/font12.fntdata"/><Relationship Id="rId99"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Master" Target="slideMasters/slideMaster4.xml"/><Relationship Id="rId13" Type="http://schemas.openxmlformats.org/officeDocument/2006/relationships/slideMaster" Target="slideMasters/slideMaster8.xml"/><Relationship Id="rId18" Type="http://schemas.openxmlformats.org/officeDocument/2006/relationships/slideMaster" Target="slideMasters/slideMaster13.xml"/><Relationship Id="rId39" Type="http://schemas.openxmlformats.org/officeDocument/2006/relationships/slideMaster" Target="slideMasters/slideMaster3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3693452635657584E-2"/>
          <c:y val="5.1400554097404488E-2"/>
          <c:w val="0.89774506395267362"/>
          <c:h val="0.8326195683872849"/>
        </c:manualLayout>
      </c:layout>
      <c:barChart>
        <c:barDir val="col"/>
        <c:grouping val="clustered"/>
        <c:varyColors val="0"/>
        <c:ser>
          <c:idx val="0"/>
          <c:order val="0"/>
          <c:invertIfNegative val="0"/>
          <c:dPt>
            <c:idx val="23"/>
            <c:invertIfNegative val="0"/>
            <c:bubble3D val="0"/>
            <c:spPr>
              <a:solidFill>
                <a:schemeClr val="accent1">
                  <a:lumMod val="50000"/>
                </a:schemeClr>
              </a:solidFill>
            </c:spPr>
          </c:dPt>
          <c:dPt>
            <c:idx val="34"/>
            <c:invertIfNegative val="0"/>
            <c:bubble3D val="0"/>
            <c:spPr>
              <a:solidFill>
                <a:schemeClr val="accent1"/>
              </a:solidFill>
            </c:spPr>
          </c:dPt>
          <c:val>
            <c:numRef>
              <c:f>'Life expectancy calc'!$F$7:$F$62</c:f>
              <c:numCache>
                <c:formatCode>0.00%</c:formatCode>
                <c:ptCount val="56"/>
                <c:pt idx="0">
                  <c:v>7.4273000000000255E-3</c:v>
                </c:pt>
                <c:pt idx="1">
                  <c:v>7.9229138059400128E-3</c:v>
                </c:pt>
                <c:pt idx="2">
                  <c:v>8.4711390405847187E-3</c:v>
                </c:pt>
                <c:pt idx="3">
                  <c:v>9.0741662324798078E-3</c:v>
                </c:pt>
                <c:pt idx="4">
                  <c:v>9.7349704153988359E-3</c:v>
                </c:pt>
                <c:pt idx="5">
                  <c:v>1.0452081630944909E-2</c:v>
                </c:pt>
                <c:pt idx="6">
                  <c:v>1.1224853893623044E-2</c:v>
                </c:pt>
                <c:pt idx="7">
                  <c:v>1.2059299475612906E-2</c:v>
                </c:pt>
                <c:pt idx="8">
                  <c:v>1.2975292617627643E-2</c:v>
                </c:pt>
                <c:pt idx="9">
                  <c:v>1.396994878649005E-2</c:v>
                </c:pt>
                <c:pt idx="10">
                  <c:v>1.5060503214355148E-2</c:v>
                </c:pt>
                <c:pt idx="11">
                  <c:v>1.6261267156197357E-2</c:v>
                </c:pt>
                <c:pt idx="12">
                  <c:v>1.758995389634932E-2</c:v>
                </c:pt>
                <c:pt idx="13">
                  <c:v>1.9060300441113731E-2</c:v>
                </c:pt>
                <c:pt idx="14">
                  <c:v>2.0666768457052509E-2</c:v>
                </c:pt>
                <c:pt idx="15">
                  <c:v>2.2407690280706216E-2</c:v>
                </c:pt>
                <c:pt idx="16">
                  <c:v>2.4264774984461002E-2</c:v>
                </c:pt>
                <c:pt idx="17">
                  <c:v>2.6209786401055757E-2</c:v>
                </c:pt>
                <c:pt idx="18">
                  <c:v>2.8247615295517225E-2</c:v>
                </c:pt>
                <c:pt idx="19">
                  <c:v>3.0359147358896221E-2</c:v>
                </c:pt>
                <c:pt idx="20">
                  <c:v>3.2509192481037896E-2</c:v>
                </c:pt>
                <c:pt idx="21">
                  <c:v>3.4648528724164018E-2</c:v>
                </c:pt>
                <c:pt idx="22">
                  <c:v>3.6707603674397182E-2</c:v>
                </c:pt>
                <c:pt idx="23">
                  <c:v>3.8603416163357496E-2</c:v>
                </c:pt>
                <c:pt idx="24">
                  <c:v>4.0251591173587564E-2</c:v>
                </c:pt>
                <c:pt idx="25">
                  <c:v>4.1536675981946269E-2</c:v>
                </c:pt>
                <c:pt idx="26">
                  <c:v>4.2365388025934536E-2</c:v>
                </c:pt>
                <c:pt idx="27">
                  <c:v>4.2678873484722823E-2</c:v>
                </c:pt>
                <c:pt idx="28">
                  <c:v>4.2375807483693351E-2</c:v>
                </c:pt>
                <c:pt idx="29">
                  <c:v>4.137169236188637E-2</c:v>
                </c:pt>
                <c:pt idx="30">
                  <c:v>3.9642811666761063E-2</c:v>
                </c:pt>
                <c:pt idx="31">
                  <c:v>3.7222061536334866E-2</c:v>
                </c:pt>
                <c:pt idx="32">
                  <c:v>3.4231771208399903E-2</c:v>
                </c:pt>
                <c:pt idx="33">
                  <c:v>3.0849320353288578E-2</c:v>
                </c:pt>
                <c:pt idx="34">
                  <c:v>2.7267410793822083E-2</c:v>
                </c:pt>
                <c:pt idx="35">
                  <c:v>2.364108371349101E-2</c:v>
                </c:pt>
                <c:pt idx="36">
                  <c:v>1.9426408178446916E-2</c:v>
                </c:pt>
                <c:pt idx="37">
                  <c:v>1.6051878771318251E-2</c:v>
                </c:pt>
                <c:pt idx="38">
                  <c:v>1.3031513500752691E-2</c:v>
                </c:pt>
                <c:pt idx="39">
                  <c:v>1.0398862592577149E-2</c:v>
                </c:pt>
                <c:pt idx="40">
                  <c:v>8.1603067282920057E-3</c:v>
                </c:pt>
                <c:pt idx="41">
                  <c:v>6.3001518782326918E-3</c:v>
                </c:pt>
                <c:pt idx="42">
                  <c:v>4.7869062000632841E-3</c:v>
                </c:pt>
                <c:pt idx="43">
                  <c:v>3.5809815042455329E-3</c:v>
                </c:pt>
                <c:pt idx="44">
                  <c:v>2.6385839743772264E-3</c:v>
                </c:pt>
                <c:pt idx="45">
                  <c:v>1.9153143169484931E-3</c:v>
                </c:pt>
                <c:pt idx="46">
                  <c:v>1.316945220059373E-3</c:v>
                </c:pt>
                <c:pt idx="47">
                  <c:v>9.0983513170366697E-4</c:v>
                </c:pt>
                <c:pt idx="48">
                  <c:v>6.3834919460879725E-4</c:v>
                </c:pt>
                <c:pt idx="49">
                  <c:v>4.4787201555371412E-4</c:v>
                </c:pt>
                <c:pt idx="50">
                  <c:v>3.1423137055741786E-4</c:v>
                </c:pt>
                <c:pt idx="51">
                  <c:v>2.2046779172017967E-4</c:v>
                </c:pt>
                <c:pt idx="52">
                  <c:v>1.5468235109610407E-4</c:v>
                </c:pt>
                <c:pt idx="53">
                  <c:v>1.0852664488510133E-4</c:v>
                </c:pt>
                <c:pt idx="54">
                  <c:v>7.6143351627098023E-5</c:v>
                </c:pt>
                <c:pt idx="55">
                  <c:v>1.7903707170286055E-4</c:v>
                </c:pt>
              </c:numCache>
            </c:numRef>
          </c:val>
        </c:ser>
        <c:dLbls>
          <c:showLegendKey val="0"/>
          <c:showVal val="0"/>
          <c:showCatName val="0"/>
          <c:showSerName val="0"/>
          <c:showPercent val="0"/>
          <c:showBubbleSize val="0"/>
        </c:dLbls>
        <c:gapWidth val="25"/>
        <c:axId val="164428800"/>
        <c:axId val="164635392"/>
      </c:barChart>
      <c:catAx>
        <c:axId val="164428800"/>
        <c:scaling>
          <c:orientation val="minMax"/>
        </c:scaling>
        <c:delete val="0"/>
        <c:axPos val="b"/>
        <c:numFmt formatCode="General" sourceLinked="1"/>
        <c:majorTickMark val="out"/>
        <c:minorTickMark val="none"/>
        <c:tickLblPos val="nextTo"/>
        <c:crossAx val="164635392"/>
        <c:crosses val="autoZero"/>
        <c:auto val="1"/>
        <c:lblAlgn val="ctr"/>
        <c:lblOffset val="100"/>
        <c:noMultiLvlLbl val="0"/>
      </c:catAx>
      <c:valAx>
        <c:axId val="164635392"/>
        <c:scaling>
          <c:orientation val="minMax"/>
        </c:scaling>
        <c:delete val="0"/>
        <c:axPos val="l"/>
        <c:majorGridlines/>
        <c:numFmt formatCode="0.0%" sourceLinked="0"/>
        <c:majorTickMark val="out"/>
        <c:minorTickMark val="none"/>
        <c:tickLblPos val="nextTo"/>
        <c:crossAx val="164428800"/>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manualLayout>
          <c:xMode val="edge"/>
          <c:yMode val="edge"/>
          <c:x val="4.8781276886571769E-5"/>
          <c:y val="0"/>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8.5939972237640244E-2"/>
          <c:y val="0.13644168114337832"/>
          <c:w val="0.76640188290673761"/>
          <c:h val="0.68773776806950671"/>
        </c:manualLayout>
      </c:layout>
      <c:barChart>
        <c:barDir val="col"/>
        <c:grouping val="clustered"/>
        <c:varyColors val="0"/>
        <c:ser>
          <c:idx val="0"/>
          <c:order val="0"/>
          <c:tx>
            <c:strRef>
              <c:f>Sheet1!$B$1</c:f>
              <c:strCache>
                <c:ptCount val="1"/>
                <c:pt idx="0">
                  <c:v>Income</c:v>
                </c:pt>
              </c:strCache>
            </c:strRef>
          </c:tx>
          <c:spPr>
            <a:solidFill>
              <a:srgbClr val="FF7D7D"/>
            </a:solidFill>
            <a:ln>
              <a:noFill/>
            </a:ln>
            <a:effectLst/>
          </c:spPr>
          <c:invertIfNegative val="0"/>
          <c:dLbls>
            <c:dLbl>
              <c:idx val="0"/>
              <c:layout/>
              <c:dLblPos val="inEnd"/>
              <c:showLegendKey val="0"/>
              <c:showVal val="1"/>
              <c:showCatName val="0"/>
              <c:showSerName val="0"/>
              <c:showPercent val="0"/>
              <c:showBubbleSize val="0"/>
              <c:extLst>
                <c:ext xmlns:c15="http://schemas.microsoft.com/office/drawing/2012/chart" uri="{CE6537A1-D6FC-4f65-9D91-7224C49458BB}"/>
              </c:extLst>
            </c:dLbl>
            <c:dLbl>
              <c:idx val="1"/>
              <c:layout/>
              <c:dLblPos val="inEnd"/>
              <c:showLegendKey val="0"/>
              <c:showVal val="1"/>
              <c:showCatName val="0"/>
              <c:showSerName val="0"/>
              <c:showPercent val="0"/>
              <c:showBubbleSize val="0"/>
              <c:extLst>
                <c:ext xmlns:c15="http://schemas.microsoft.com/office/drawing/2012/chart" uri="{CE6537A1-D6FC-4f65-9D91-7224C49458BB}"/>
              </c:extLst>
            </c:dLbl>
            <c:dLbl>
              <c:idx val="2"/>
              <c:layout/>
              <c:dLblPos val="inEnd"/>
              <c:showLegendKey val="0"/>
              <c:showVal val="1"/>
              <c:showCatName val="0"/>
              <c:showSerName val="0"/>
              <c:showPercent val="0"/>
              <c:showBubbleSize val="0"/>
              <c:extLst>
                <c:ext xmlns:c15="http://schemas.microsoft.com/office/drawing/2012/chart" uri="{CE6537A1-D6FC-4f65-9D91-7224C49458BB}"/>
              </c:extLst>
            </c:dLbl>
            <c:dLbl>
              <c:idx val="3"/>
              <c:layout/>
              <c:dLblPos val="inEnd"/>
              <c:showLegendKey val="0"/>
              <c:showVal val="1"/>
              <c:showCatName val="0"/>
              <c:showSerName val="0"/>
              <c:showPercent val="0"/>
              <c:showBubbleSize val="0"/>
              <c:extLst>
                <c:ext xmlns:c15="http://schemas.microsoft.com/office/drawing/2012/chart" uri="{CE6537A1-D6FC-4f65-9D91-7224C49458BB}"/>
              </c:extLst>
            </c:dLbl>
            <c:dLbl>
              <c:idx val="4"/>
              <c:layout/>
              <c:dLblPos val="inEnd"/>
              <c:showLegendKey val="0"/>
              <c:showVal val="1"/>
              <c:showCatName val="0"/>
              <c:showSerName val="0"/>
              <c:showPercent val="0"/>
              <c:showBubbleSize val="0"/>
              <c:extLst>
                <c:ext xmlns:c15="http://schemas.microsoft.com/office/drawing/2012/chart" uri="{CE6537A1-D6FC-4f65-9D91-7224C49458BB}"/>
              </c:extLst>
            </c:dLbl>
            <c:numFmt formatCode="&quot;£&quot;#,##0" sourceLinked="0"/>
            <c:spPr>
              <a:noFill/>
              <a:ln>
                <a:noFill/>
              </a:ln>
              <a:effectLst/>
            </c:spPr>
            <c:txPr>
              <a:bodyPr wrap="square" lIns="38100" tIns="19050" rIns="38100" bIns="19050" anchor="ctr">
                <a:spAutoFit/>
              </a:bodyPr>
              <a:lstStyle/>
              <a:p>
                <a:pPr>
                  <a:defRPr sz="1400" b="1"/>
                </a:pPr>
                <a:endParaRPr lang="en-US"/>
              </a:p>
            </c:txPr>
            <c:dLblPos val="inEnd"/>
            <c:showLegendKey val="0"/>
            <c:showVal val="0"/>
            <c:showCatName val="0"/>
            <c:showSerName val="0"/>
            <c:showPercent val="0"/>
            <c:showBubbleSize val="0"/>
            <c:extLst>
              <c:ext xmlns:c15="http://schemas.microsoft.com/office/drawing/2012/chart" uri="{CE6537A1-D6FC-4f65-9D91-7224C49458BB}">
                <c15:showLeaderLines val="1"/>
              </c:ext>
            </c:extLst>
          </c:dLbls>
          <c:cat>
            <c:strRef>
              <c:f>Sheet1!$A$2:$A$6</c:f>
              <c:strCache>
                <c:ptCount val="5"/>
                <c:pt idx="0">
                  <c:v>Bob</c:v>
                </c:pt>
                <c:pt idx="1">
                  <c:v>Mary</c:v>
                </c:pt>
                <c:pt idx="2">
                  <c:v>John</c:v>
                </c:pt>
                <c:pt idx="3">
                  <c:v>Dave</c:v>
                </c:pt>
                <c:pt idx="4">
                  <c:v>Helen</c:v>
                </c:pt>
              </c:strCache>
            </c:strRef>
          </c:cat>
          <c:val>
            <c:numRef>
              <c:f>Sheet1!$B$2:$B$6</c:f>
              <c:numCache>
                <c:formatCode>"£"#,##0.00_);[Red]\("£"#,##0.00\)</c:formatCode>
                <c:ptCount val="5"/>
                <c:pt idx="0">
                  <c:v>5310.11</c:v>
                </c:pt>
                <c:pt idx="1">
                  <c:v>5495.91</c:v>
                </c:pt>
                <c:pt idx="2">
                  <c:v>5559.14</c:v>
                </c:pt>
                <c:pt idx="3">
                  <c:v>5656.47</c:v>
                </c:pt>
                <c:pt idx="4">
                  <c:v>5710.07</c:v>
                </c:pt>
              </c:numCache>
            </c:numRef>
          </c:val>
          <c:extLst xmlns:c16r2="http://schemas.microsoft.com/office/drawing/2015/06/chart">
            <c:ext xmlns:c16="http://schemas.microsoft.com/office/drawing/2014/chart" uri="{C3380CC4-5D6E-409C-BE32-E72D297353CC}">
              <c16:uniqueId val="{00000000-B817-4780-A10B-DDD8827C4558}"/>
            </c:ext>
          </c:extLst>
        </c:ser>
        <c:dLbls>
          <c:showLegendKey val="0"/>
          <c:showVal val="0"/>
          <c:showCatName val="0"/>
          <c:showSerName val="0"/>
          <c:showPercent val="0"/>
          <c:showBubbleSize val="0"/>
        </c:dLbls>
        <c:gapWidth val="61"/>
        <c:overlap val="-16"/>
        <c:axId val="170959616"/>
        <c:axId val="170961152"/>
      </c:barChart>
      <c:catAx>
        <c:axId val="170959616"/>
        <c:scaling>
          <c:orientation val="minMax"/>
        </c:scaling>
        <c:delete val="0"/>
        <c:axPos val="b"/>
        <c:numFmt formatCode="General" sourceLinked="1"/>
        <c:majorTickMark val="none"/>
        <c:minorTickMark val="none"/>
        <c:tickLblPos val="nextTo"/>
        <c:spPr>
          <a:noFill/>
          <a:ln w="25400" cap="flat" cmpd="sng" algn="ctr">
            <a:solidFill>
              <a:srgbClr val="FFFFFF">
                <a:lumMod val="50000"/>
              </a:srgb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70961152"/>
        <c:crosses val="autoZero"/>
        <c:auto val="1"/>
        <c:lblAlgn val="ctr"/>
        <c:lblOffset val="100"/>
        <c:noMultiLvlLbl val="0"/>
      </c:catAx>
      <c:valAx>
        <c:axId val="170961152"/>
        <c:scaling>
          <c:orientation val="minMax"/>
        </c:scaling>
        <c:delete val="0"/>
        <c:axPos val="l"/>
        <c:majorGridlines>
          <c:spPr>
            <a:ln w="6350" cap="flat" cmpd="sng" algn="ctr">
              <a:solidFill>
                <a:srgbClr val="FFFFFF">
                  <a:lumMod val="50000"/>
                </a:srgb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70959616"/>
        <c:crosses val="autoZero"/>
        <c:crossBetween val="between"/>
      </c:valAx>
      <c:spPr>
        <a:noFill/>
        <a:ln>
          <a:noFill/>
        </a:ln>
        <a:effectLst/>
      </c:spPr>
    </c:plotArea>
    <c:legend>
      <c:legendPos val="b"/>
      <c:layout>
        <c:manualLayout>
          <c:xMode val="edge"/>
          <c:yMode val="edge"/>
          <c:x val="0.81736239383121456"/>
          <c:y val="0.50887580801425369"/>
          <c:w val="0.1613450843132557"/>
          <c:h val="6.1906789428409173E-2"/>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Guaranteed £4,000 pa</c:v>
                </c:pt>
              </c:strCache>
            </c:strRef>
          </c:tx>
          <c:spPr>
            <a:solidFill>
              <a:srgbClr val="FF7E7E"/>
            </a:solidFill>
            <a:ln>
              <a:noFill/>
            </a:ln>
            <a:effectLst/>
          </c:spPr>
          <c:invertIfNegative val="0"/>
          <c:dLbls>
            <c:numFmt formatCode="_(&quot;£&quot;* #,##0_);_(&quot;£&quot;* \(#,##0\);_(&quot;£&quot;* &quot;-&quot;_);_(@_)" sourceLinked="0"/>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Excellent</c:v>
                </c:pt>
                <c:pt idx="1">
                  <c:v>Good</c:v>
                </c:pt>
                <c:pt idx="2">
                  <c:v>Reasonable</c:v>
                </c:pt>
                <c:pt idx="3">
                  <c:v>Coping</c:v>
                </c:pt>
                <c:pt idx="4">
                  <c:v>Challenging</c:v>
                </c:pt>
                <c:pt idx="5">
                  <c:v>Critical</c:v>
                </c:pt>
              </c:strCache>
            </c:strRef>
          </c:cat>
          <c:val>
            <c:numRef>
              <c:f>Sheet1!$B$2:$B$7</c:f>
              <c:numCache>
                <c:formatCode>"£"#,##0.00_);[Red]\("£"#,##0.00\)</c:formatCode>
                <c:ptCount val="6"/>
                <c:pt idx="0">
                  <c:v>75080.11</c:v>
                </c:pt>
                <c:pt idx="1">
                  <c:v>73468.53</c:v>
                </c:pt>
                <c:pt idx="2">
                  <c:v>68179.22</c:v>
                </c:pt>
                <c:pt idx="3">
                  <c:v>60950.31</c:v>
                </c:pt>
                <c:pt idx="4">
                  <c:v>55918.05</c:v>
                </c:pt>
                <c:pt idx="5">
                  <c:v>43029.98</c:v>
                </c:pt>
              </c:numCache>
            </c:numRef>
          </c:val>
        </c:ser>
        <c:ser>
          <c:idx val="1"/>
          <c:order val="1"/>
          <c:tx>
            <c:strRef>
              <c:f>Sheet1!$C$1</c:f>
              <c:strCache>
                <c:ptCount val="1"/>
                <c:pt idx="0">
                  <c:v>Full flexibility / fund choice</c:v>
                </c:pt>
              </c:strCache>
            </c:strRef>
          </c:tx>
          <c:spPr>
            <a:solidFill>
              <a:schemeClr val="accent3">
                <a:lumMod val="75000"/>
              </a:schemeClr>
            </a:solidFill>
            <a:ln>
              <a:noFill/>
            </a:ln>
            <a:effectLst/>
          </c:spPr>
          <c:invertIfNegative val="0"/>
          <c:dLbls>
            <c:numFmt formatCode="_(&quot;£&quot;* #,##0_);_(&quot;£&quot;* \(#,##0\);_(&quot;£&quot;* &quot;-&quot;_);_(@_)" sourceLinked="0"/>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bg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Excellent</c:v>
                </c:pt>
                <c:pt idx="1">
                  <c:v>Good</c:v>
                </c:pt>
                <c:pt idx="2">
                  <c:v>Reasonable</c:v>
                </c:pt>
                <c:pt idx="3">
                  <c:v>Coping</c:v>
                </c:pt>
                <c:pt idx="4">
                  <c:v>Challenging</c:v>
                </c:pt>
                <c:pt idx="5">
                  <c:v>Critical</c:v>
                </c:pt>
              </c:strCache>
            </c:strRef>
          </c:cat>
          <c:val>
            <c:numRef>
              <c:f>Sheet1!$C$2:$C$7</c:f>
              <c:numCache>
                <c:formatCode>"£"#,##0.00_);[Red]\("£"#,##0.00\)</c:formatCode>
                <c:ptCount val="6"/>
                <c:pt idx="0">
                  <c:v>24919.89</c:v>
                </c:pt>
                <c:pt idx="1">
                  <c:v>26531.47</c:v>
                </c:pt>
                <c:pt idx="2">
                  <c:v>31820.78</c:v>
                </c:pt>
                <c:pt idx="3">
                  <c:v>39049.69</c:v>
                </c:pt>
                <c:pt idx="4">
                  <c:v>44081.95</c:v>
                </c:pt>
                <c:pt idx="5">
                  <c:v>56970.02</c:v>
                </c:pt>
              </c:numCache>
            </c:numRef>
          </c:val>
        </c:ser>
        <c:dLbls>
          <c:showLegendKey val="0"/>
          <c:showVal val="0"/>
          <c:showCatName val="0"/>
          <c:showSerName val="0"/>
          <c:showPercent val="0"/>
          <c:showBubbleSize val="0"/>
        </c:dLbls>
        <c:gapWidth val="55"/>
        <c:overlap val="100"/>
        <c:axId val="247649408"/>
        <c:axId val="247650944"/>
      </c:barChart>
      <c:catAx>
        <c:axId val="24764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47650944"/>
        <c:crosses val="autoZero"/>
        <c:auto val="0"/>
        <c:lblAlgn val="ctr"/>
        <c:lblOffset val="100"/>
        <c:noMultiLvlLbl val="0"/>
      </c:catAx>
      <c:valAx>
        <c:axId val="247650944"/>
        <c:scaling>
          <c:orientation val="minMax"/>
          <c:max val="100000"/>
        </c:scaling>
        <c:delete val="0"/>
        <c:axPos val="l"/>
        <c:majorGridlines>
          <c:spPr>
            <a:ln w="9525" cap="flat" cmpd="sng" algn="ctr">
              <a:solidFill>
                <a:schemeClr val="tx1">
                  <a:lumMod val="15000"/>
                  <a:lumOff val="85000"/>
                </a:schemeClr>
              </a:solidFill>
              <a:round/>
            </a:ln>
            <a:effectLst/>
          </c:spPr>
        </c:majorGridlines>
        <c:numFmt formatCode="&quot;£&quot;#,##0.00_);[Red]\(&quot;£&quot;#,##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47649408"/>
        <c:crosses val="autoZero"/>
        <c:crossBetween val="between"/>
      </c:valAx>
      <c:spPr>
        <a:noFill/>
        <a:ln w="38100">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6" dt="2018-01-23T17:49:05.901" idx="152">
    <p:pos x="10" y="10"/>
    <p:text>OBS - figures are dates 07.09.17, should we use more recent?</p:text>
    <p:extLst>
      <p:ext uri="{C676402C-5697-4E1C-873F-D02D1690AC5C}">
        <p15:threadingInfo xmlns:p15="http://schemas.microsoft.com/office/powerpoint/2012/main" timeZoneBias="0"/>
      </p:ext>
    </p:extLst>
  </p:cm>
  <p:cm authorId="6" dt="2018-01-23T19:50:58.007" idx="153">
    <p:pos x="10" y="106"/>
    <p:text>see previous - nothing more recent readily available.</p:text>
    <p:extLst>
      <p:ext uri="{C676402C-5697-4E1C-873F-D02D1690AC5C}">
        <p15:threadingInfo xmlns:p15="http://schemas.microsoft.com/office/powerpoint/2012/main" timeZoneBias="0">
          <p15:parentCm authorId="6" idx="152"/>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6" dt="2018-01-23T17:49:52.696" idx="154">
    <p:pos x="10" y="10"/>
    <p:text>OBS - figures are dates 07.09.17, should we use more recent?</p:text>
    <p:extLst>
      <p:ext uri="{C676402C-5697-4E1C-873F-D02D1690AC5C}">
        <p15:threadingInfo xmlns:p15="http://schemas.microsoft.com/office/powerpoint/2012/main" timeZoneBias="0"/>
      </p:ext>
    </p:extLst>
  </p:cm>
  <p:cm authorId="6" dt="2018-01-23T19:51:04.307" idx="155">
    <p:pos x="10" y="106"/>
    <p:text>see previous</p:text>
    <p:extLst>
      <p:ext uri="{C676402C-5697-4E1C-873F-D02D1690AC5C}">
        <p15:threadingInfo xmlns:p15="http://schemas.microsoft.com/office/powerpoint/2012/main" timeZoneBias="0">
          <p15:parentCm authorId="6" idx="154"/>
        </p15:threadingInfo>
      </p:ext>
    </p:extLst>
  </p:cm>
  <p:cm authorId="6" dt="2018-06-15T19:25:50.212" idx="156">
    <p:pos x="10" y="202"/>
    <p:text>done</p:text>
    <p:extLst>
      <p:ext uri="{C676402C-5697-4E1C-873F-D02D1690AC5C}">
        <p15:threadingInfo xmlns:p15="http://schemas.microsoft.com/office/powerpoint/2012/main" timeZoneBias="-60">
          <p15:parentCm authorId="6" idx="154"/>
        </p15:threadingInfo>
      </p:ext>
    </p:extLst>
  </p:cm>
  <p:cm authorId="6" dt="2018-06-15T19:22:22.218" idx="157">
    <p:pos x="4632" y="746"/>
    <p:text>MAN: Think this figure needs to be £48770</p:text>
    <p:extLst>
      <p:ext uri="{C676402C-5697-4E1C-873F-D02D1690AC5C}">
        <p15:threadingInfo xmlns:p15="http://schemas.microsoft.com/office/powerpoint/2012/main" timeZoneBias="-60"/>
      </p:ext>
    </p:extLst>
  </p:cm>
  <p:cm authorId="6" dt="2018-06-15T19:26:02.910" idx="158">
    <p:pos x="4632" y="842"/>
    <p:text>done</p:text>
    <p:extLst>
      <p:ext uri="{C676402C-5697-4E1C-873F-D02D1690AC5C}">
        <p15:threadingInfo xmlns:p15="http://schemas.microsoft.com/office/powerpoint/2012/main" timeZoneBias="-60">
          <p15:parentCm authorId="6" idx="157"/>
        </p15:threadingInfo>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4283" cy="498869"/>
          </a:xfrm>
          <a:prstGeom prst="rect">
            <a:avLst/>
          </a:prstGeom>
        </p:spPr>
        <p:txBody>
          <a:bodyPr vert="horz" lIns="93936" tIns="46968" rIns="93936" bIns="46968" rtlCol="0"/>
          <a:lstStyle>
            <a:lvl1pPr algn="l">
              <a:defRPr sz="1200"/>
            </a:lvl1pPr>
          </a:lstStyle>
          <a:p>
            <a:endParaRPr lang="en-GB" dirty="0"/>
          </a:p>
        </p:txBody>
      </p:sp>
      <p:sp>
        <p:nvSpPr>
          <p:cNvPr id="4" name="Footer Placeholder 3"/>
          <p:cNvSpPr>
            <a:spLocks noGrp="1"/>
          </p:cNvSpPr>
          <p:nvPr>
            <p:ph type="ftr" sz="quarter" idx="2"/>
          </p:nvPr>
        </p:nvSpPr>
        <p:spPr>
          <a:xfrm>
            <a:off x="2" y="9432536"/>
            <a:ext cx="2944283" cy="498868"/>
          </a:xfrm>
          <a:prstGeom prst="rect">
            <a:avLst/>
          </a:prstGeom>
        </p:spPr>
        <p:txBody>
          <a:bodyPr vert="horz" lIns="93936" tIns="46968" rIns="93936" bIns="46968"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49038" y="9432536"/>
            <a:ext cx="2944283" cy="498868"/>
          </a:xfrm>
          <a:prstGeom prst="rect">
            <a:avLst/>
          </a:prstGeom>
        </p:spPr>
        <p:txBody>
          <a:bodyPr vert="horz" lIns="93936" tIns="46968" rIns="93936" bIns="46968" rtlCol="0" anchor="b"/>
          <a:lstStyle>
            <a:lvl1pPr algn="r">
              <a:defRPr sz="1200"/>
            </a:lvl1pPr>
          </a:lstStyle>
          <a:p>
            <a:fld id="{6881EB72-3BC7-4078-8284-D90E5A29F500}" type="slidenum">
              <a:rPr lang="en-GB" smtClean="0"/>
              <a:pPr/>
              <a:t>‹#›</a:t>
            </a:fld>
            <a:endParaRPr lang="en-GB" dirty="0"/>
          </a:p>
        </p:txBody>
      </p:sp>
      <p:sp>
        <p:nvSpPr>
          <p:cNvPr id="6" name="Date Placeholder 5"/>
          <p:cNvSpPr>
            <a:spLocks noGrp="1"/>
          </p:cNvSpPr>
          <p:nvPr>
            <p:ph type="dt" sz="quarter" idx="1"/>
          </p:nvPr>
        </p:nvSpPr>
        <p:spPr>
          <a:xfrm>
            <a:off x="3849038" y="0"/>
            <a:ext cx="2944283" cy="498869"/>
          </a:xfrm>
          <a:prstGeom prst="rect">
            <a:avLst/>
          </a:prstGeom>
        </p:spPr>
        <p:txBody>
          <a:bodyPr vert="horz" lIns="93936" tIns="46968" rIns="93936" bIns="46968" rtlCol="0"/>
          <a:lstStyle>
            <a:lvl1pPr algn="r">
              <a:defRPr sz="1200"/>
            </a:lvl1pPr>
          </a:lstStyle>
          <a:p>
            <a:fld id="{111CFED8-98B5-4E68-AF63-EBBD022C7268}" type="datetimeFigureOut">
              <a:rPr lang="en-GB" smtClean="0"/>
              <a:pPr/>
              <a:t>15/09/2018</a:t>
            </a:fld>
            <a:endParaRPr lang="en-GB" dirty="0"/>
          </a:p>
        </p:txBody>
      </p:sp>
    </p:spTree>
    <p:extLst>
      <p:ext uri="{BB962C8B-B14F-4D97-AF65-F5344CB8AC3E}">
        <p14:creationId xmlns:p14="http://schemas.microsoft.com/office/powerpoint/2010/main" val="36616390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4283" cy="498869"/>
          </a:xfrm>
          <a:prstGeom prst="rect">
            <a:avLst/>
          </a:prstGeom>
        </p:spPr>
        <p:txBody>
          <a:bodyPr vert="horz" lIns="93936" tIns="46968" rIns="93936" bIns="46968" rtlCol="0"/>
          <a:lstStyle>
            <a:lvl1pPr algn="l">
              <a:defRPr sz="1200"/>
            </a:lvl1pPr>
          </a:lstStyle>
          <a:p>
            <a:endParaRPr lang="en-GB" dirty="0"/>
          </a:p>
        </p:txBody>
      </p:sp>
      <p:sp>
        <p:nvSpPr>
          <p:cNvPr id="3" name="Date Placeholder 2"/>
          <p:cNvSpPr>
            <a:spLocks noGrp="1"/>
          </p:cNvSpPr>
          <p:nvPr>
            <p:ph type="dt" idx="1"/>
          </p:nvPr>
        </p:nvSpPr>
        <p:spPr>
          <a:xfrm>
            <a:off x="3849038" y="0"/>
            <a:ext cx="2944283" cy="498869"/>
          </a:xfrm>
          <a:prstGeom prst="rect">
            <a:avLst/>
          </a:prstGeom>
        </p:spPr>
        <p:txBody>
          <a:bodyPr vert="horz" lIns="93936" tIns="46968" rIns="93936" bIns="46968" rtlCol="0"/>
          <a:lstStyle>
            <a:lvl1pPr algn="r">
              <a:defRPr sz="1200"/>
            </a:lvl1pPr>
          </a:lstStyle>
          <a:p>
            <a:fld id="{097EEA0B-7B0D-4497-9E1D-5A808AD1378C}" type="datetimeFigureOut">
              <a:rPr lang="en-GB" smtClean="0"/>
              <a:pPr/>
              <a:t>15/09/2018</a:t>
            </a:fld>
            <a:endParaRPr lang="en-GB" dirty="0"/>
          </a:p>
        </p:txBody>
      </p:sp>
      <p:sp>
        <p:nvSpPr>
          <p:cNvPr id="4" name="Slide Image Placeholder 3"/>
          <p:cNvSpPr>
            <a:spLocks noGrp="1" noRot="1" noChangeAspect="1"/>
          </p:cNvSpPr>
          <p:nvPr>
            <p:ph type="sldImg" idx="2"/>
          </p:nvPr>
        </p:nvSpPr>
        <p:spPr>
          <a:xfrm>
            <a:off x="417513" y="1239838"/>
            <a:ext cx="5959475" cy="3352800"/>
          </a:xfrm>
          <a:prstGeom prst="rect">
            <a:avLst/>
          </a:prstGeom>
          <a:noFill/>
          <a:ln w="12700">
            <a:solidFill>
              <a:prstClr val="black"/>
            </a:solidFill>
          </a:ln>
        </p:spPr>
        <p:txBody>
          <a:bodyPr vert="horz" lIns="93936" tIns="46968" rIns="93936" bIns="46968" rtlCol="0" anchor="ctr"/>
          <a:lstStyle/>
          <a:p>
            <a:endParaRPr lang="en-GB" dirty="0"/>
          </a:p>
        </p:txBody>
      </p:sp>
      <p:sp>
        <p:nvSpPr>
          <p:cNvPr id="5" name="Notes Placeholder 4"/>
          <p:cNvSpPr>
            <a:spLocks noGrp="1"/>
          </p:cNvSpPr>
          <p:nvPr>
            <p:ph type="body" sz="quarter" idx="3"/>
          </p:nvPr>
        </p:nvSpPr>
        <p:spPr>
          <a:xfrm>
            <a:off x="679450" y="4779491"/>
            <a:ext cx="5435600" cy="3910488"/>
          </a:xfrm>
          <a:prstGeom prst="rect">
            <a:avLst/>
          </a:prstGeom>
        </p:spPr>
        <p:txBody>
          <a:bodyPr vert="horz" lIns="93936" tIns="46968" rIns="93936" bIns="4696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2" y="9432536"/>
            <a:ext cx="2944283" cy="498868"/>
          </a:xfrm>
          <a:prstGeom prst="rect">
            <a:avLst/>
          </a:prstGeom>
        </p:spPr>
        <p:txBody>
          <a:bodyPr vert="horz" lIns="93936" tIns="46968" rIns="93936" bIns="46968"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49038" y="9432536"/>
            <a:ext cx="2944283" cy="498868"/>
          </a:xfrm>
          <a:prstGeom prst="rect">
            <a:avLst/>
          </a:prstGeom>
        </p:spPr>
        <p:txBody>
          <a:bodyPr vert="horz" lIns="93936" tIns="46968" rIns="93936" bIns="46968" rtlCol="0" anchor="b"/>
          <a:lstStyle>
            <a:lvl1pPr algn="r">
              <a:defRPr sz="1200"/>
            </a:lvl1pPr>
          </a:lstStyle>
          <a:p>
            <a:fld id="{7D6ABB37-770C-4E68-8BE4-63683FD65472}" type="slidenum">
              <a:rPr lang="en-GB" smtClean="0"/>
              <a:pPr/>
              <a:t>‹#›</a:t>
            </a:fld>
            <a:endParaRPr lang="en-GB" dirty="0"/>
          </a:p>
        </p:txBody>
      </p:sp>
    </p:spTree>
    <p:extLst>
      <p:ext uri="{BB962C8B-B14F-4D97-AF65-F5344CB8AC3E}">
        <p14:creationId xmlns:p14="http://schemas.microsoft.com/office/powerpoint/2010/main" val="2083592938"/>
      </p:ext>
    </p:extLst>
  </p:cSld>
  <p:clrMap bg1="lt1" tx1="dk1" bg2="lt2" tx2="dk2" accent1="accent1" accent2="accent2" accent3="accent3" accent4="accent4" accent5="accent5" accent6="accent6" hlink="hlink" folHlink="folHlink"/>
  <p:hf hdr="0" ftr="0" dt="0"/>
  <p:notesStyle>
    <a:lvl1pPr marL="0" algn="l" defTabSz="342713" rtl="0" eaLnBrk="1" latinLnBrk="0" hangingPunct="1">
      <a:defRPr sz="500" kern="1200">
        <a:solidFill>
          <a:schemeClr val="tx1"/>
        </a:solidFill>
        <a:latin typeface="+mn-lt"/>
        <a:ea typeface="+mn-ea"/>
        <a:cs typeface="+mn-cs"/>
      </a:defRPr>
    </a:lvl1pPr>
    <a:lvl2pPr marL="171366" algn="l" defTabSz="342713" rtl="0" eaLnBrk="1" latinLnBrk="0" hangingPunct="1">
      <a:defRPr sz="500" kern="1200">
        <a:solidFill>
          <a:schemeClr val="tx1"/>
        </a:solidFill>
        <a:latin typeface="+mn-lt"/>
        <a:ea typeface="+mn-ea"/>
        <a:cs typeface="+mn-cs"/>
      </a:defRPr>
    </a:lvl2pPr>
    <a:lvl3pPr marL="342713" algn="l" defTabSz="342713" rtl="0" eaLnBrk="1" latinLnBrk="0" hangingPunct="1">
      <a:defRPr sz="500" kern="1200">
        <a:solidFill>
          <a:schemeClr val="tx1"/>
        </a:solidFill>
        <a:latin typeface="+mn-lt"/>
        <a:ea typeface="+mn-ea"/>
        <a:cs typeface="+mn-cs"/>
      </a:defRPr>
    </a:lvl3pPr>
    <a:lvl4pPr marL="514097" algn="l" defTabSz="342713" rtl="0" eaLnBrk="1" latinLnBrk="0" hangingPunct="1">
      <a:defRPr sz="500" kern="1200">
        <a:solidFill>
          <a:schemeClr val="tx1"/>
        </a:solidFill>
        <a:latin typeface="+mn-lt"/>
        <a:ea typeface="+mn-ea"/>
        <a:cs typeface="+mn-cs"/>
      </a:defRPr>
    </a:lvl4pPr>
    <a:lvl5pPr marL="685443" algn="l" defTabSz="342713" rtl="0" eaLnBrk="1" latinLnBrk="0" hangingPunct="1">
      <a:defRPr sz="500" kern="1200">
        <a:solidFill>
          <a:schemeClr val="tx1"/>
        </a:solidFill>
        <a:latin typeface="+mn-lt"/>
        <a:ea typeface="+mn-ea"/>
        <a:cs typeface="+mn-cs"/>
      </a:defRPr>
    </a:lvl5pPr>
    <a:lvl6pPr marL="856808" algn="l" defTabSz="342713" rtl="0" eaLnBrk="1" latinLnBrk="0" hangingPunct="1">
      <a:defRPr sz="500" kern="1200">
        <a:solidFill>
          <a:schemeClr val="tx1"/>
        </a:solidFill>
        <a:latin typeface="+mn-lt"/>
        <a:ea typeface="+mn-ea"/>
        <a:cs typeface="+mn-cs"/>
      </a:defRPr>
    </a:lvl6pPr>
    <a:lvl7pPr marL="1028165" algn="l" defTabSz="342713" rtl="0" eaLnBrk="1" latinLnBrk="0" hangingPunct="1">
      <a:defRPr sz="500" kern="1200">
        <a:solidFill>
          <a:schemeClr val="tx1"/>
        </a:solidFill>
        <a:latin typeface="+mn-lt"/>
        <a:ea typeface="+mn-ea"/>
        <a:cs typeface="+mn-cs"/>
      </a:defRPr>
    </a:lvl7pPr>
    <a:lvl8pPr marL="1199520" algn="l" defTabSz="342713" rtl="0" eaLnBrk="1" latinLnBrk="0" hangingPunct="1">
      <a:defRPr sz="500" kern="1200">
        <a:solidFill>
          <a:schemeClr val="tx1"/>
        </a:solidFill>
        <a:latin typeface="+mn-lt"/>
        <a:ea typeface="+mn-ea"/>
        <a:cs typeface="+mn-cs"/>
      </a:defRPr>
    </a:lvl8pPr>
    <a:lvl9pPr marL="1370886" algn="l" defTabSz="342713" rtl="0" eaLnBrk="1" latinLnBrk="0" hangingPunct="1">
      <a:defRPr sz="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orkspaces/dms/sources/jrsjrl/_layouts/15/DocIdRedir.aspx?ID=SRCID-11-4646"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workspaces/dms/sources/jrsjrl/_layouts/15/DocIdRedir.aspx?ID=SRCID-11-4647"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orkspaces/dms/sources/jrsjrl/_layouts/DocIdRedir.aspx?ID=SRCID-11-3189" TargetMode="External"/><Relationship Id="rId2" Type="http://schemas.openxmlformats.org/officeDocument/2006/relationships/slide" Target="../slides/slide17.xml"/><Relationship Id="rId1" Type="http://schemas.openxmlformats.org/officeDocument/2006/relationships/notesMaster" Target="../notesMasters/notesMaster1.xml"/><Relationship Id="rId5" Type="http://schemas.openxmlformats.org/officeDocument/2006/relationships/hyperlink" Target="http://www.nextavenue.org/article/2014-04/determine-your-hierarchy-needs-retirement" TargetMode="External"/><Relationship Id="rId4" Type="http://schemas.openxmlformats.org/officeDocument/2006/relationships/hyperlink" Target="http://workspaces/dms/sources/jrsjrl/_layouts/DocIdRedir.aspx?ID=SRCID-11-3183"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orkspaces/dms/sources/jrsjrl/_layouts/DocIdRedir.aspx?ID=SRCID-11-3189" TargetMode="External"/><Relationship Id="rId2" Type="http://schemas.openxmlformats.org/officeDocument/2006/relationships/slide" Target="../slides/slide18.xml"/><Relationship Id="rId1" Type="http://schemas.openxmlformats.org/officeDocument/2006/relationships/notesMaster" Target="../notesMasters/notesMaster1.xml"/><Relationship Id="rId5" Type="http://schemas.openxmlformats.org/officeDocument/2006/relationships/hyperlink" Target="http://www.nextavenue.org/article/2014-04/determine-your-hierarchy-needs-retirement" TargetMode="External"/><Relationship Id="rId4" Type="http://schemas.openxmlformats.org/officeDocument/2006/relationships/hyperlink" Target="http://workspaces/dms/sources/jrsjrl/_layouts/DocIdRedir.aspx?ID=SRCID-11-3183"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workspaces/dms/sources/jrsjrl/_layouts/15/DocIdRedir.aspx?ID=SRCID-11-5445"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orkspaces/dms/sources/jrsjrl/_layouts/15/DocIdRedir.aspx?ID=SRCID-11-5360"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ons.gov.uk/peoplepopulationandcommunity/birthsdeathsandmarriages/lifeexpectancies/bulletins/pastandprojecteddatafromtheperiodandcohortlifetables/2014baseduk1981to2064"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ons.gov.uk/peoplepopulationandcommunity/birthsdeathsandmarriages/lifeexpectancies/datasets/expectationoflifeprincipalprojectionunitedkingdom"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orkspaces/dms/sources/jrsjrl/_layouts/15/DocIdRedir.aspx?ID=SRCID-11-5571"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D6ABB37-770C-4E68-8BE4-63683FD65472}" type="slidenum">
              <a:rPr lang="en-GB" smtClean="0"/>
              <a:pPr/>
              <a:t>2</a:t>
            </a:fld>
            <a:endParaRPr lang="en-GB" dirty="0"/>
          </a:p>
        </p:txBody>
      </p:sp>
    </p:spTree>
    <p:extLst>
      <p:ext uri="{BB962C8B-B14F-4D97-AF65-F5344CB8AC3E}">
        <p14:creationId xmlns:p14="http://schemas.microsoft.com/office/powerpoint/2010/main" val="27478949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https://finalytiq.co.uk/it-aint-volatility-stupid/</a:t>
            </a:r>
          </a:p>
          <a:p>
            <a:endParaRPr lang="en-GB" dirty="0" smtClean="0"/>
          </a:p>
          <a:p>
            <a:r>
              <a:rPr lang="en-GB" dirty="0" smtClean="0"/>
              <a:t>http://workspaces/dms/sources/jrsjrl/_layouts/15/DocIdRedir.aspx?ID=SRCID-11-6459</a:t>
            </a:r>
            <a:endParaRPr lang="en-GB" dirty="0"/>
          </a:p>
        </p:txBody>
      </p:sp>
      <p:sp>
        <p:nvSpPr>
          <p:cNvPr id="4" name="Slide Number Placeholder 3"/>
          <p:cNvSpPr>
            <a:spLocks noGrp="1"/>
          </p:cNvSpPr>
          <p:nvPr>
            <p:ph type="sldNum" sz="quarter" idx="10"/>
          </p:nvPr>
        </p:nvSpPr>
        <p:spPr/>
        <p:txBody>
          <a:bodyPr/>
          <a:lstStyle/>
          <a:p>
            <a:fld id="{7D6ABB37-770C-4E68-8BE4-63683FD65472}" type="slidenum">
              <a:rPr lang="en-GB" smtClean="0"/>
              <a:pPr/>
              <a:t>11</a:t>
            </a:fld>
            <a:endParaRPr lang="en-GB" dirty="0"/>
          </a:p>
        </p:txBody>
      </p:sp>
    </p:spTree>
    <p:extLst>
      <p:ext uri="{BB962C8B-B14F-4D97-AF65-F5344CB8AC3E}">
        <p14:creationId xmlns:p14="http://schemas.microsoft.com/office/powerpoint/2010/main" val="3192647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there</a:t>
            </a:r>
            <a:r>
              <a:rPr lang="en-GB" baseline="0" dirty="0" smtClean="0"/>
              <a:t> is a lot to consider, but for the purposes of today, we’re going to focus mainly on steps 2 and 3.</a:t>
            </a:r>
          </a:p>
          <a:p>
            <a:endParaRPr lang="en-GB" baseline="0" dirty="0" smtClean="0"/>
          </a:p>
          <a:p>
            <a:r>
              <a:rPr lang="en-GB" baseline="0" dirty="0" smtClean="0"/>
              <a:t>Why is capacity for loss so crucial in </a:t>
            </a:r>
            <a:r>
              <a:rPr lang="en-GB" baseline="0" dirty="0" err="1" smtClean="0"/>
              <a:t>decumulation</a:t>
            </a:r>
            <a:r>
              <a:rPr lang="en-GB" baseline="0" dirty="0" smtClean="0"/>
              <a:t> and needs to evidenced and monitored, and how should a sustainable withdrawal rate be tackled and documented.</a:t>
            </a:r>
            <a:endParaRPr lang="en-GB" dirty="0"/>
          </a:p>
        </p:txBody>
      </p:sp>
      <p:sp>
        <p:nvSpPr>
          <p:cNvPr id="4" name="Slide Number Placeholder 3"/>
          <p:cNvSpPr>
            <a:spLocks noGrp="1"/>
          </p:cNvSpPr>
          <p:nvPr>
            <p:ph type="sldNum" sz="quarter" idx="10"/>
          </p:nvPr>
        </p:nvSpPr>
        <p:spPr/>
        <p:txBody>
          <a:bodyPr/>
          <a:lstStyle/>
          <a:p>
            <a:fld id="{7E4212D7-A365-4C90-A2D4-42643AEF1F6C}" type="slidenum">
              <a:rPr lang="en-GB" smtClean="0"/>
              <a:t>12</a:t>
            </a:fld>
            <a:endParaRPr lang="en-GB"/>
          </a:p>
        </p:txBody>
      </p:sp>
    </p:spTree>
    <p:extLst>
      <p:ext uri="{BB962C8B-B14F-4D97-AF65-F5344CB8AC3E}">
        <p14:creationId xmlns:p14="http://schemas.microsoft.com/office/powerpoint/2010/main" val="38165388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The second key difference: Go through how capacity for loss changes from a function of risk appetite in accumulation to a measurable matter of fact in </a:t>
            </a:r>
            <a:r>
              <a:rPr lang="en-US" b="1" dirty="0" err="1" smtClean="0"/>
              <a:t>decumulation</a:t>
            </a:r>
            <a:r>
              <a:rPr lang="en-US" b="1" dirty="0" smtClean="0"/>
              <a:t>, citing the FSA FG11/12 statement</a:t>
            </a:r>
            <a:endParaRPr lang="en-GB" b="1" dirty="0" smtClean="0"/>
          </a:p>
          <a:p>
            <a:endParaRPr lang="en-GB" dirty="0" smtClean="0"/>
          </a:p>
          <a:p>
            <a:r>
              <a:rPr lang="en-GB" dirty="0" smtClean="0"/>
              <a:t>Let’s start with capacity for loss:</a:t>
            </a:r>
          </a:p>
          <a:p>
            <a:endParaRPr lang="en-GB" dirty="0" smtClean="0"/>
          </a:p>
          <a:p>
            <a:r>
              <a:rPr lang="en-GB" dirty="0" smtClean="0"/>
              <a:t>When</a:t>
            </a:r>
            <a:r>
              <a:rPr lang="en-GB" baseline="0" dirty="0" smtClean="0"/>
              <a:t> a client decides to switch on income, there are various factors at play that need thinking about. The client’s need for income means that the advice needs to consider income volatility as well as capital preservation. The client’s views on how much risk they are prepared to accept are likely to change as they not only get older, but as their circumstances change. If they are giving up work, they are likely to have a finite amount of savings, investments and assets to call </a:t>
            </a:r>
            <a:r>
              <a:rPr lang="en-GB" baseline="0" dirty="0" err="1" smtClean="0"/>
              <a:t>upion</a:t>
            </a:r>
            <a:r>
              <a:rPr lang="en-GB" baseline="0" dirty="0" smtClean="0"/>
              <a:t> which puts a different light on risk.</a:t>
            </a:r>
            <a:endParaRPr lang="en-GB" dirty="0"/>
          </a:p>
        </p:txBody>
      </p:sp>
      <p:sp>
        <p:nvSpPr>
          <p:cNvPr id="4" name="Slide Number Placeholder 3"/>
          <p:cNvSpPr>
            <a:spLocks noGrp="1"/>
          </p:cNvSpPr>
          <p:nvPr>
            <p:ph type="sldNum" sz="quarter" idx="10"/>
          </p:nvPr>
        </p:nvSpPr>
        <p:spPr/>
        <p:txBody>
          <a:bodyPr/>
          <a:lstStyle/>
          <a:p>
            <a:fld id="{7E4212D7-A365-4C90-A2D4-42643AEF1F6C}" type="slidenum">
              <a:rPr lang="en-GB" smtClean="0"/>
              <a:t>13</a:t>
            </a:fld>
            <a:endParaRPr lang="en-GB"/>
          </a:p>
        </p:txBody>
      </p:sp>
    </p:spTree>
    <p:extLst>
      <p:ext uri="{BB962C8B-B14F-4D97-AF65-F5344CB8AC3E}">
        <p14:creationId xmlns:p14="http://schemas.microsoft.com/office/powerpoint/2010/main" val="887333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lv=</a:t>
            </a:r>
            <a:r>
              <a:rPr lang="en-GB" baseline="0" dirty="0" smtClean="0"/>
              <a:t> source</a:t>
            </a:r>
          </a:p>
          <a:p>
            <a:endParaRPr lang="en-GB" baseline="0" dirty="0" smtClean="0"/>
          </a:p>
          <a:p>
            <a:r>
              <a:rPr lang="en-GB" baseline="0" dirty="0" smtClean="0"/>
              <a:t>http://workspaces/dms/sources/jrsjrl/sources/lv%20navigating%20the%20retirement%20income%20challenges.pdf</a:t>
            </a:r>
          </a:p>
          <a:p>
            <a:endParaRPr lang="en-GB" dirty="0" smtClean="0"/>
          </a:p>
          <a:p>
            <a:r>
              <a:rPr lang="en-GB" dirty="0" smtClean="0"/>
              <a:t>Investec report – is 4% the</a:t>
            </a:r>
            <a:r>
              <a:rPr lang="en-GB" baseline="0" dirty="0" smtClean="0"/>
              <a:t> magic number</a:t>
            </a:r>
          </a:p>
          <a:p>
            <a:r>
              <a:rPr lang="en-GB" baseline="0" dirty="0" smtClean="0"/>
              <a:t>http://workspaces/dms/sources/jrsjrl/_layouts/15/DocIdRedir.aspx?ID=SRCID-11-6453</a:t>
            </a:r>
          </a:p>
          <a:p>
            <a:endParaRPr lang="en-GB" baseline="0" dirty="0" smtClean="0"/>
          </a:p>
          <a:p>
            <a:r>
              <a:rPr lang="en-GB" baseline="0" dirty="0" err="1" smtClean="0"/>
              <a:t>Aegon</a:t>
            </a:r>
            <a:r>
              <a:rPr lang="en-GB" baseline="0" dirty="0" smtClean="0"/>
              <a:t> – sustainable income rate in retirement</a:t>
            </a:r>
          </a:p>
          <a:p>
            <a:endParaRPr lang="en-GB" baseline="0" dirty="0" smtClean="0"/>
          </a:p>
          <a:p>
            <a:r>
              <a:rPr lang="en-GB" baseline="0" dirty="0" smtClean="0"/>
              <a:t>http://workspaces/dms/sources/jrsjrl/_layouts/15/DocIdRedir.aspx?ID=SRCID-11-6454</a:t>
            </a:r>
          </a:p>
          <a:p>
            <a:r>
              <a:rPr lang="en-GB" dirty="0" smtClean="0"/>
              <a:t> </a:t>
            </a:r>
          </a:p>
          <a:p>
            <a:endParaRPr lang="en-GB" dirty="0" smtClean="0"/>
          </a:p>
          <a:p>
            <a:r>
              <a:rPr lang="en-GB" dirty="0" smtClean="0"/>
              <a:t>In the past,</a:t>
            </a:r>
            <a:r>
              <a:rPr lang="en-GB" baseline="0" dirty="0" smtClean="0"/>
              <a:t> some would say that the rule of thumb of 4% was a safe withdrawal rate. However, this has been brought into question over recent years, with a number of commentators highlighting the dangers of this approach.</a:t>
            </a:r>
            <a:endParaRPr lang="en-GB" dirty="0"/>
          </a:p>
        </p:txBody>
      </p:sp>
      <p:sp>
        <p:nvSpPr>
          <p:cNvPr id="4" name="Slide Number Placeholder 3"/>
          <p:cNvSpPr>
            <a:spLocks noGrp="1"/>
          </p:cNvSpPr>
          <p:nvPr>
            <p:ph type="sldNum" sz="quarter" idx="10"/>
          </p:nvPr>
        </p:nvSpPr>
        <p:spPr/>
        <p:txBody>
          <a:bodyPr/>
          <a:lstStyle/>
          <a:p>
            <a:fld id="{7D6ABB37-770C-4E68-8BE4-63683FD65472}" type="slidenum">
              <a:rPr lang="en-GB" smtClean="0"/>
              <a:pPr/>
              <a:t>14</a:t>
            </a:fld>
            <a:endParaRPr lang="en-GB" dirty="0"/>
          </a:p>
        </p:txBody>
      </p:sp>
    </p:spTree>
    <p:extLst>
      <p:ext uri="{BB962C8B-B14F-4D97-AF65-F5344CB8AC3E}">
        <p14:creationId xmlns:p14="http://schemas.microsoft.com/office/powerpoint/2010/main" val="12750384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https://finalytiq.wpengine.com/technically-buggered-historical-evidence-sequence-risk-retirement-portfolios/</a:t>
            </a:r>
          </a:p>
          <a:p>
            <a:endParaRPr lang="en-GB" dirty="0" smtClean="0"/>
          </a:p>
          <a:p>
            <a:r>
              <a:rPr lang="en-GB" dirty="0" smtClean="0"/>
              <a:t>http://workspaces/dms/sources/jrsjrl/_layouts/15/DocIdRedir.aspx?ID=SRCID-11-6460</a:t>
            </a:r>
          </a:p>
          <a:p>
            <a:endParaRPr lang="en-GB" dirty="0"/>
          </a:p>
        </p:txBody>
      </p:sp>
      <p:sp>
        <p:nvSpPr>
          <p:cNvPr id="4" name="Slide Number Placeholder 3"/>
          <p:cNvSpPr>
            <a:spLocks noGrp="1"/>
          </p:cNvSpPr>
          <p:nvPr>
            <p:ph type="sldNum" sz="quarter" idx="10"/>
          </p:nvPr>
        </p:nvSpPr>
        <p:spPr/>
        <p:txBody>
          <a:bodyPr/>
          <a:lstStyle/>
          <a:p>
            <a:fld id="{7D6ABB37-770C-4E68-8BE4-63683FD65472}" type="slidenum">
              <a:rPr lang="en-GB" smtClean="0"/>
              <a:pPr/>
              <a:t>15</a:t>
            </a:fld>
            <a:endParaRPr lang="en-GB" dirty="0"/>
          </a:p>
        </p:txBody>
      </p:sp>
    </p:spTree>
    <p:extLst>
      <p:ext uri="{BB962C8B-B14F-4D97-AF65-F5344CB8AC3E}">
        <p14:creationId xmlns:p14="http://schemas.microsoft.com/office/powerpoint/2010/main" val="8607784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39838"/>
            <a:ext cx="5953125" cy="3349625"/>
          </a:xfrm>
        </p:spPr>
      </p:sp>
      <p:sp>
        <p:nvSpPr>
          <p:cNvPr id="3" name="Notes Placeholder 2"/>
          <p:cNvSpPr>
            <a:spLocks noGrp="1"/>
          </p:cNvSpPr>
          <p:nvPr>
            <p:ph type="body" idx="1"/>
          </p:nvPr>
        </p:nvSpPr>
        <p:spPr/>
        <p:txBody>
          <a:bodyPr/>
          <a:lstStyle/>
          <a:p>
            <a:pPr marL="0" marR="0" indent="0" algn="l" defTabSz="342713" rtl="0" eaLnBrk="1" fontAlgn="auto" latinLnBrk="0" hangingPunct="1">
              <a:lnSpc>
                <a:spcPct val="100000"/>
              </a:lnSpc>
              <a:spcBef>
                <a:spcPts val="0"/>
              </a:spcBef>
              <a:spcAft>
                <a:spcPts val="0"/>
              </a:spcAft>
              <a:buClrTx/>
              <a:buSzTx/>
              <a:buFontTx/>
              <a:buNone/>
              <a:tabLst/>
              <a:defRPr/>
            </a:pPr>
            <a:r>
              <a:rPr lang="en-GB" dirty="0" smtClean="0"/>
              <a:t>http://workspaces/dms/sources/jrsjrl/_layouts/15/DocIdRedir.aspx?ID=SRCID-11-4742</a:t>
            </a:r>
          </a:p>
          <a:p>
            <a:endParaRPr lang="en-GB" dirty="0" smtClean="0"/>
          </a:p>
          <a:p>
            <a:r>
              <a:rPr lang="en-GB" dirty="0" smtClean="0"/>
              <a:t>NB – see slide on year end balances.. As we can see here (click) portfolios with higher weightings to equities offer higher initial withdrawal rates but also more risk. Morningstar  comment that “i</a:t>
            </a:r>
            <a:r>
              <a:rPr lang="en-GB" baseline="0" dirty="0" smtClean="0"/>
              <a:t>ts important to note that most retirees aren’t comfortable taking excessive risk in their portfolios.”  </a:t>
            </a:r>
            <a:endParaRPr lang="en-GB" dirty="0" smtClean="0"/>
          </a:p>
          <a:p>
            <a:endParaRPr lang="en-GB" dirty="0" smtClean="0"/>
          </a:p>
          <a:p>
            <a:endParaRPr lang="en-GB" dirty="0" smtClean="0"/>
          </a:p>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Source – Morningstar</a:t>
            </a:r>
            <a:r>
              <a:rPr lang="en-GB" baseline="0" dirty="0" smtClean="0"/>
              <a:t> “Safe Withdrawal Rates for retirees in the United Kingdom” page 11</a:t>
            </a: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effectLst/>
                <a:hlinkClick r:id="rId3"/>
              </a:rPr>
              <a:t>SRCID-11-4646</a:t>
            </a:r>
            <a:endParaRPr lang="en-GB"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effectLst/>
                <a:hlinkClick r:id="rId4"/>
              </a:rPr>
              <a:t>SRCID-11-4647</a:t>
            </a:r>
            <a:r>
              <a:rPr lang="en-GB" dirty="0" smtClean="0">
                <a:effectLst/>
              </a:rPr>
              <a:t> </a:t>
            </a:r>
            <a:endParaRPr lang="en-GB" dirty="0" smtClean="0"/>
          </a:p>
          <a:p>
            <a:endParaRPr lang="en-GB" dirty="0"/>
          </a:p>
        </p:txBody>
      </p:sp>
      <p:sp>
        <p:nvSpPr>
          <p:cNvPr id="4" name="Slide Number Placeholder 3"/>
          <p:cNvSpPr>
            <a:spLocks noGrp="1"/>
          </p:cNvSpPr>
          <p:nvPr>
            <p:ph type="sldNum" sz="quarter" idx="10"/>
          </p:nvPr>
        </p:nvSpPr>
        <p:spPr/>
        <p:txBody>
          <a:bodyPr/>
          <a:lstStyle/>
          <a:p>
            <a:fld id="{A22E2E0C-5BD7-479E-B4BF-95C82E55A5BF}" type="slidenum">
              <a:rPr lang="en-GB" smtClean="0">
                <a:solidFill>
                  <a:prstClr val="black"/>
                </a:solidFill>
              </a:rPr>
              <a:pPr/>
              <a:t>16</a:t>
            </a:fld>
            <a:endParaRPr lang="en-GB">
              <a:solidFill>
                <a:prstClr val="black"/>
              </a:solidFill>
            </a:endParaRPr>
          </a:p>
        </p:txBody>
      </p:sp>
    </p:spTree>
    <p:extLst>
      <p:ext uri="{BB962C8B-B14F-4D97-AF65-F5344CB8AC3E}">
        <p14:creationId xmlns:p14="http://schemas.microsoft.com/office/powerpoint/2010/main" val="39090103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283">
              <a:defRPr/>
            </a:pPr>
            <a:r>
              <a:rPr lang="en-US" dirty="0" smtClean="0">
                <a:solidFill>
                  <a:prstClr val="black"/>
                </a:solidFill>
              </a:rPr>
              <a:t>For anyone who is looking to build their retirement portfolio or is thinking about providing an</a:t>
            </a:r>
            <a:r>
              <a:rPr lang="en-US" baseline="0" dirty="0" smtClean="0">
                <a:solidFill>
                  <a:prstClr val="black"/>
                </a:solidFill>
              </a:rPr>
              <a:t> income in retirement, the only product that can eliminate the issue of volatility is a Guaranteed Income for Life plan. </a:t>
            </a:r>
          </a:p>
          <a:p>
            <a:pPr defTabSz="914283">
              <a:defRPr/>
            </a:pPr>
            <a:endParaRPr lang="en-US" baseline="0" dirty="0" smtClean="0">
              <a:solidFill>
                <a:prstClr val="black"/>
              </a:solidFill>
            </a:endParaRPr>
          </a:p>
          <a:p>
            <a:pPr defTabSz="914283">
              <a:defRPr/>
            </a:pPr>
            <a:r>
              <a:rPr lang="en-US" baseline="0" dirty="0" smtClean="0">
                <a:solidFill>
                  <a:prstClr val="black"/>
                </a:solidFill>
              </a:rPr>
              <a:t>This doesn’t mean it necessarily has to be the only product the retiree uses, but it can be clearly demonstrated that a </a:t>
            </a:r>
            <a:r>
              <a:rPr lang="en-US" baseline="0" dirty="0" err="1" smtClean="0">
                <a:solidFill>
                  <a:prstClr val="black"/>
                </a:solidFill>
              </a:rPr>
              <a:t>GIfL</a:t>
            </a:r>
            <a:r>
              <a:rPr lang="en-US" baseline="0" dirty="0" smtClean="0">
                <a:solidFill>
                  <a:prstClr val="black"/>
                </a:solidFill>
              </a:rPr>
              <a:t> needs to be used to offer a firm foundation which provides the personal Minimum Income Requirement that most people will have.</a:t>
            </a:r>
          </a:p>
          <a:p>
            <a:pPr defTabSz="914283">
              <a:defRPr/>
            </a:pPr>
            <a:endParaRPr lang="en-US" baseline="0" dirty="0" smtClean="0">
              <a:solidFill>
                <a:prstClr val="black"/>
              </a:solidFill>
            </a:endParaRPr>
          </a:p>
          <a:p>
            <a:pPr defTabSz="914283">
              <a:defRPr/>
            </a:pPr>
            <a:r>
              <a:rPr lang="en-US" baseline="0" dirty="0" smtClean="0">
                <a:solidFill>
                  <a:prstClr val="black"/>
                </a:solidFill>
              </a:rPr>
              <a:t>This allows the retiree to build in their flexibility and potential for growth using drawdown, once they know that their living costs will be paid.</a:t>
            </a:r>
            <a:endParaRPr lang="en-US" dirty="0" smtClean="0">
              <a:solidFill>
                <a:prstClr val="black"/>
              </a:solidFill>
            </a:endParaRPr>
          </a:p>
          <a:p>
            <a:pPr defTabSz="914283">
              <a:defRPr/>
            </a:pPr>
            <a:endParaRPr lang="en-GB" dirty="0" smtClean="0">
              <a:solidFill>
                <a:prstClr val="black"/>
              </a:solidFill>
            </a:endParaRPr>
          </a:p>
          <a:p>
            <a:pPr defTabSz="914283">
              <a:defRPr/>
            </a:pPr>
            <a:endParaRPr lang="en-GB" baseline="0" dirty="0" smtClean="0">
              <a:solidFill>
                <a:prstClr val="black"/>
              </a:solidFill>
            </a:endParaRPr>
          </a:p>
          <a:p>
            <a:pPr defTabSz="939363">
              <a:defRPr/>
            </a:pPr>
            <a:r>
              <a:rPr lang="en-GB" dirty="0" smtClean="0">
                <a:effectLst/>
                <a:hlinkClick r:id="rId3"/>
              </a:rPr>
              <a:t>SRCID-11-3189</a:t>
            </a:r>
            <a:r>
              <a:rPr lang="en-GB" dirty="0" smtClean="0">
                <a:effectLst/>
              </a:rPr>
              <a:t>  </a:t>
            </a:r>
            <a:r>
              <a:rPr lang="en-GB" dirty="0" smtClean="0">
                <a:effectLst/>
                <a:hlinkClick r:id="rId4"/>
              </a:rPr>
              <a:t>SRCID-11-3183</a:t>
            </a:r>
            <a:endParaRPr lang="en-GB" i="1" dirty="0" smtClean="0"/>
          </a:p>
          <a:p>
            <a:pPr defTabSz="939363">
              <a:defRPr/>
            </a:pPr>
            <a:r>
              <a:rPr lang="en-GB" i="1" dirty="0" smtClean="0"/>
              <a:t>Model based on </a:t>
            </a:r>
            <a:r>
              <a:rPr lang="en-GB" i="1" u="sng" dirty="0" smtClean="0">
                <a:hlinkClick r:id="rId5"/>
              </a:rPr>
              <a:t>http://www.nextavenue.org/article/2014-04/determine-your-hierarchy-needs-retirement</a:t>
            </a:r>
            <a:r>
              <a:rPr lang="en-GB" i="1" dirty="0" smtClean="0"/>
              <a:t> copyright 2003 Mitch Antony</a:t>
            </a:r>
            <a:endParaRPr lang="en-GB" dirty="0" smtClean="0"/>
          </a:p>
          <a:p>
            <a:pPr defTabSz="914283">
              <a:defRPr/>
            </a:pPr>
            <a:endParaRPr lang="en-GB" dirty="0" smtClean="0">
              <a:solidFill>
                <a:prstClr val="black"/>
              </a:solidFill>
            </a:endParaRPr>
          </a:p>
          <a:p>
            <a:endParaRPr lang="en-GB" dirty="0"/>
          </a:p>
        </p:txBody>
      </p:sp>
      <p:sp>
        <p:nvSpPr>
          <p:cNvPr id="4" name="Slide Number Placeholder 3"/>
          <p:cNvSpPr>
            <a:spLocks noGrp="1"/>
          </p:cNvSpPr>
          <p:nvPr>
            <p:ph type="sldNum" sz="quarter" idx="10"/>
          </p:nvPr>
        </p:nvSpPr>
        <p:spPr/>
        <p:txBody>
          <a:bodyPr/>
          <a:lstStyle/>
          <a:p>
            <a:fld id="{7D6ABB37-770C-4E68-8BE4-63683FD65472}" type="slidenum">
              <a:rPr lang="en-GB" smtClean="0">
                <a:solidFill>
                  <a:prstClr val="black"/>
                </a:solidFill>
              </a:rPr>
              <a:pPr/>
              <a:t>17</a:t>
            </a:fld>
            <a:endParaRPr lang="en-GB" dirty="0">
              <a:solidFill>
                <a:prstClr val="black"/>
              </a:solidFill>
            </a:endParaRPr>
          </a:p>
        </p:txBody>
      </p:sp>
    </p:spTree>
    <p:extLst>
      <p:ext uri="{BB962C8B-B14F-4D97-AF65-F5344CB8AC3E}">
        <p14:creationId xmlns:p14="http://schemas.microsoft.com/office/powerpoint/2010/main" val="24928818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GB" dirty="0" smtClean="0">
                <a:effectLst/>
                <a:hlinkClick r:id="rId3"/>
              </a:rPr>
              <a:t>SRCID-11-3189</a:t>
            </a:r>
            <a:r>
              <a:rPr lang="en-GB" dirty="0" smtClean="0">
                <a:effectLst/>
              </a:rPr>
              <a:t>  </a:t>
            </a:r>
            <a:r>
              <a:rPr lang="en-GB" dirty="0" smtClean="0">
                <a:effectLst/>
                <a:hlinkClick r:id="rId4"/>
              </a:rPr>
              <a:t>SRCID-11-3183</a:t>
            </a:r>
            <a:endParaRPr lang="en-GB" i="1" dirty="0" smtClean="0"/>
          </a:p>
          <a:p>
            <a:pPr defTabSz="939363">
              <a:defRPr/>
            </a:pPr>
            <a:r>
              <a:rPr lang="en-GB" i="1" dirty="0" smtClean="0"/>
              <a:t>Model based on </a:t>
            </a:r>
            <a:r>
              <a:rPr lang="en-GB" i="1" u="sng" dirty="0" smtClean="0">
                <a:hlinkClick r:id="rId5"/>
              </a:rPr>
              <a:t>http://www.nextavenue.org/article/2014-04/determine-your-hierarchy-needs-retirement</a:t>
            </a:r>
            <a:r>
              <a:rPr lang="en-GB" i="1" dirty="0" smtClean="0"/>
              <a:t> copyright 2003 Mitch Antony</a:t>
            </a:r>
            <a:endParaRPr lang="en-GB" dirty="0" smtClean="0"/>
          </a:p>
          <a:p>
            <a:endParaRPr lang="en-GB" dirty="0" smtClean="0"/>
          </a:p>
          <a:p>
            <a:r>
              <a:rPr lang="en-US" dirty="0" smtClean="0"/>
              <a:t>we need to ensure people have immediate concerns covered as a base and build from there. Not the other way around.  </a:t>
            </a:r>
            <a:endParaRPr lang="en-GB" dirty="0"/>
          </a:p>
        </p:txBody>
      </p:sp>
      <p:sp>
        <p:nvSpPr>
          <p:cNvPr id="4" name="Slide Number Placeholder 3"/>
          <p:cNvSpPr>
            <a:spLocks noGrp="1"/>
          </p:cNvSpPr>
          <p:nvPr>
            <p:ph type="sldNum" sz="quarter" idx="10"/>
          </p:nvPr>
        </p:nvSpPr>
        <p:spPr/>
        <p:txBody>
          <a:bodyPr/>
          <a:lstStyle/>
          <a:p>
            <a:fld id="{7D6ABB37-770C-4E68-8BE4-63683FD65472}" type="slidenum">
              <a:rPr lang="en-GB" smtClean="0"/>
              <a:pPr/>
              <a:t>18</a:t>
            </a:fld>
            <a:endParaRPr lang="en-GB" dirty="0"/>
          </a:p>
        </p:txBody>
      </p:sp>
    </p:spTree>
    <p:extLst>
      <p:ext uri="{BB962C8B-B14F-4D97-AF65-F5344CB8AC3E}">
        <p14:creationId xmlns:p14="http://schemas.microsoft.com/office/powerpoint/2010/main" val="8670223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endParaRPr lang="en-GB" dirty="0"/>
          </a:p>
        </p:txBody>
      </p:sp>
      <p:sp>
        <p:nvSpPr>
          <p:cNvPr id="4" name="Slide Number Placeholder 3"/>
          <p:cNvSpPr>
            <a:spLocks noGrp="1"/>
          </p:cNvSpPr>
          <p:nvPr>
            <p:ph type="sldNum" sz="quarter" idx="10"/>
          </p:nvPr>
        </p:nvSpPr>
        <p:spPr/>
        <p:txBody>
          <a:bodyPr/>
          <a:lstStyle/>
          <a:p>
            <a:fld id="{7D6ABB37-770C-4E68-8BE4-63683FD65472}" type="slidenum">
              <a:rPr lang="en-GB" smtClean="0"/>
              <a:pPr/>
              <a:t>20</a:t>
            </a:fld>
            <a:endParaRPr lang="en-GB" dirty="0"/>
          </a:p>
        </p:txBody>
      </p:sp>
    </p:spTree>
    <p:extLst>
      <p:ext uri="{BB962C8B-B14F-4D97-AF65-F5344CB8AC3E}">
        <p14:creationId xmlns:p14="http://schemas.microsoft.com/office/powerpoint/2010/main" val="37252103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Whils</a:t>
            </a:r>
            <a:r>
              <a:rPr lang="en-US" baseline="0" dirty="0" smtClean="0"/>
              <a:t>t the templates talk about enhanced annuities, things have moved on. Does someone’s health of lifestyle mean they ‘qualify’ for a better rate?</a:t>
            </a:r>
            <a:endParaRPr lang="en-US" dirty="0" smtClean="0"/>
          </a:p>
          <a:p>
            <a:endParaRPr lang="en-US" dirty="0" smtClean="0"/>
          </a:p>
          <a:p>
            <a:r>
              <a:rPr lang="en-US" dirty="0" smtClean="0"/>
              <a:t>You may not be able to make that judgment call now, because we have evolved our underwriting processes now.  So let me show you what I mean by that.  This is how it used to look.  Does this look familiar?  So you would have “standard” people, and they all got the same annuity rate.  So if you had ten people the same age in a room and four of them were standard, those four people would get identical annuity income.  And then if you could get them across that qualification line then the good news was they might get a bit more, by collecting the information that would enable underwriters to map them onto the income line depending on the nature and the severity of their conditions or what their lifestyle looked like.   </a:t>
            </a:r>
          </a:p>
          <a:p>
            <a:endParaRPr lang="en-US" dirty="0" smtClean="0"/>
          </a:p>
        </p:txBody>
      </p:sp>
      <p:sp>
        <p:nvSpPr>
          <p:cNvPr id="4" name="Slide Number Placeholder 3"/>
          <p:cNvSpPr>
            <a:spLocks noGrp="1"/>
          </p:cNvSpPr>
          <p:nvPr>
            <p:ph type="sldNum" sz="quarter" idx="10"/>
          </p:nvPr>
        </p:nvSpPr>
        <p:spPr/>
        <p:txBody>
          <a:bodyPr/>
          <a:lstStyle/>
          <a:p>
            <a:fld id="{7D6ABB37-770C-4E68-8BE4-63683FD65472}" type="slidenum">
              <a:rPr lang="en-GB" smtClean="0">
                <a:solidFill>
                  <a:prstClr val="black"/>
                </a:solidFill>
              </a:rPr>
              <a:pPr/>
              <a:t>21</a:t>
            </a:fld>
            <a:endParaRPr lang="en-GB" dirty="0">
              <a:solidFill>
                <a:prstClr val="black"/>
              </a:solidFill>
            </a:endParaRPr>
          </a:p>
        </p:txBody>
      </p:sp>
    </p:spTree>
    <p:extLst>
      <p:ext uri="{BB962C8B-B14F-4D97-AF65-F5344CB8AC3E}">
        <p14:creationId xmlns:p14="http://schemas.microsoft.com/office/powerpoint/2010/main" val="3606077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Here is a conundrum</a:t>
            </a:r>
            <a:r>
              <a:rPr lang="en-GB" baseline="0" dirty="0" smtClean="0"/>
              <a:t> that we will try to answer as we go through the session today, along with a bit of a clue. Can you work it out? We’ll come back to it by the end of the session today, but it is certainly something that a lot of people need to work out!</a:t>
            </a:r>
            <a:endParaRPr lang="en-GB" dirty="0"/>
          </a:p>
        </p:txBody>
      </p:sp>
      <p:sp>
        <p:nvSpPr>
          <p:cNvPr id="4" name="Slide Number Placeholder 3"/>
          <p:cNvSpPr>
            <a:spLocks noGrp="1"/>
          </p:cNvSpPr>
          <p:nvPr>
            <p:ph type="sldNum" sz="quarter" idx="10"/>
          </p:nvPr>
        </p:nvSpPr>
        <p:spPr/>
        <p:txBody>
          <a:bodyPr/>
          <a:lstStyle/>
          <a:p>
            <a:fld id="{7D6ABB37-770C-4E68-8BE4-63683FD65472}" type="slidenum">
              <a:rPr lang="en-GB" smtClean="0">
                <a:solidFill>
                  <a:prstClr val="black"/>
                </a:solidFill>
              </a:rPr>
              <a:pPr/>
              <a:t>3</a:t>
            </a:fld>
            <a:endParaRPr lang="en-GB" dirty="0">
              <a:solidFill>
                <a:prstClr val="black"/>
              </a:solidFill>
            </a:endParaRPr>
          </a:p>
        </p:txBody>
      </p:sp>
    </p:spTree>
    <p:extLst>
      <p:ext uri="{BB962C8B-B14F-4D97-AF65-F5344CB8AC3E}">
        <p14:creationId xmlns:p14="http://schemas.microsoft.com/office/powerpoint/2010/main" val="19393210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What we’ve done now is we’ve just moved that qualification line right back to the start.  It doesn’t exist any more.  Our underwriting process has evolved is now sensitive to things like height and weight etc. that everybody gets their own income rate. </a:t>
            </a:r>
            <a:endParaRPr lang="en-GB" dirty="0"/>
          </a:p>
        </p:txBody>
      </p:sp>
      <p:sp>
        <p:nvSpPr>
          <p:cNvPr id="4" name="Slide Number Placeholder 3"/>
          <p:cNvSpPr>
            <a:spLocks noGrp="1"/>
          </p:cNvSpPr>
          <p:nvPr>
            <p:ph type="sldNum" sz="quarter" idx="10"/>
          </p:nvPr>
        </p:nvSpPr>
        <p:spPr/>
        <p:txBody>
          <a:bodyPr/>
          <a:lstStyle/>
          <a:p>
            <a:fld id="{7D6ABB37-770C-4E68-8BE4-63683FD65472}" type="slidenum">
              <a:rPr lang="en-GB" smtClean="0">
                <a:solidFill>
                  <a:prstClr val="black"/>
                </a:solidFill>
              </a:rPr>
              <a:pPr/>
              <a:t>22</a:t>
            </a:fld>
            <a:endParaRPr lang="en-GB" dirty="0">
              <a:solidFill>
                <a:prstClr val="black"/>
              </a:solidFill>
            </a:endParaRPr>
          </a:p>
        </p:txBody>
      </p:sp>
    </p:spTree>
    <p:extLst>
      <p:ext uri="{BB962C8B-B14F-4D97-AF65-F5344CB8AC3E}">
        <p14:creationId xmlns:p14="http://schemas.microsoft.com/office/powerpoint/2010/main" val="25018482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let’s put that to the test and let’s get you thinking about which of these people gets the most income. </a:t>
            </a:r>
            <a:r>
              <a:rPr lang="en-GB" dirty="0" smtClean="0"/>
              <a:t>Do </a:t>
            </a:r>
            <a:r>
              <a:rPr lang="en-GB" baseline="0" dirty="0" smtClean="0"/>
              <a:t>you think Bob/Mary/John/Dave/Helen gets the best rate.</a:t>
            </a:r>
          </a:p>
          <a:p>
            <a:r>
              <a:rPr lang="en-GB" baseline="0" dirty="0" smtClean="0"/>
              <a:t>Or do you think there’s nothing in it and they all look fairly “standard”?</a:t>
            </a:r>
          </a:p>
          <a:p>
            <a:r>
              <a:rPr lang="en-GB" baseline="0" dirty="0" smtClean="0"/>
              <a:t>How would you know? Only by underwriting them. Let’s do that and see the results</a:t>
            </a:r>
          </a:p>
          <a:p>
            <a:endParaRPr lang="en-GB" baseline="0" dirty="0" smtClean="0"/>
          </a:p>
          <a:p>
            <a:r>
              <a:rPr lang="en-US" b="1" dirty="0" smtClean="0"/>
              <a:t>SRCID-11-7591 - Small Factors spreadsheet 08 06 2018</a:t>
            </a:r>
          </a:p>
          <a:p>
            <a:r>
              <a:rPr lang="en-US" b="1" dirty="0" smtClean="0"/>
              <a:t>SRCID-11-7592 -Small Factors 08 06 2018</a:t>
            </a:r>
          </a:p>
        </p:txBody>
      </p:sp>
      <p:sp>
        <p:nvSpPr>
          <p:cNvPr id="4" name="Slide Number Placeholder 3"/>
          <p:cNvSpPr>
            <a:spLocks noGrp="1"/>
          </p:cNvSpPr>
          <p:nvPr>
            <p:ph type="sldNum" sz="quarter" idx="10"/>
          </p:nvPr>
        </p:nvSpPr>
        <p:spPr/>
        <p:txBody>
          <a:bodyPr/>
          <a:lstStyle/>
          <a:p>
            <a:fld id="{A68F28F3-B94A-4B05-A175-DBBD28106153}" type="slidenum">
              <a:rPr lang="en-GB" smtClean="0">
                <a:solidFill>
                  <a:prstClr val="black"/>
                </a:solidFill>
              </a:rPr>
              <a:pPr/>
              <a:t>23</a:t>
            </a:fld>
            <a:endParaRPr lang="en-GB">
              <a:solidFill>
                <a:prstClr val="black"/>
              </a:solidFill>
            </a:endParaRPr>
          </a:p>
        </p:txBody>
      </p:sp>
    </p:spTree>
    <p:extLst>
      <p:ext uri="{BB962C8B-B14F-4D97-AF65-F5344CB8AC3E}">
        <p14:creationId xmlns:p14="http://schemas.microsoft.com/office/powerpoint/2010/main" val="13517973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352261">
              <a:defRPr/>
            </a:pPr>
            <a:r>
              <a:rPr lang="en-US" b="1" dirty="0" smtClean="0"/>
              <a:t>SRCID-11-7591 - Small Factors spreadsheet 08 06 2018</a:t>
            </a:r>
          </a:p>
          <a:p>
            <a:pPr defTabSz="352261">
              <a:defRPr/>
            </a:pPr>
            <a:r>
              <a:rPr lang="en-US" b="1" dirty="0" smtClean="0"/>
              <a:t>SRCID-11-7592 -Small Factors 08 06 2018</a:t>
            </a:r>
          </a:p>
          <a:p>
            <a:r>
              <a:rPr lang="en-US" dirty="0" smtClean="0"/>
              <a:t>Much has been said about the need to underwrite retirees to see IF they qualify for a </a:t>
            </a:r>
            <a:r>
              <a:rPr lang="en-US" dirty="0" err="1" smtClean="0"/>
              <a:t>personalised</a:t>
            </a:r>
            <a:r>
              <a:rPr lang="en-US" dirty="0" smtClean="0"/>
              <a:t> rate. The need to ensure that someone isn’t missing out on an enhanced annuity is clearly important if the person is looking for a guaranteed income for life. But shouldn’t everyone get a </a:t>
            </a:r>
            <a:r>
              <a:rPr lang="en-US" dirty="0" err="1" smtClean="0"/>
              <a:t>personalised</a:t>
            </a:r>
            <a:r>
              <a:rPr lang="en-US" dirty="0" smtClean="0"/>
              <a:t> rate? No two people are the same, even though on the face of it they may seem similar in many ways. Whilst someone may appear ‘average’ in terms of health and lifestyle, the graph below shows that just a few key factors can make a big difference.  </a:t>
            </a:r>
          </a:p>
          <a:p>
            <a:endParaRPr lang="en-US" dirty="0" smtClean="0"/>
          </a:p>
          <a:p>
            <a:r>
              <a:rPr lang="en-US" dirty="0" smtClean="0"/>
              <a:t>So, what are the differences between our five people? On the face of it, they may seem in average health. But is average the same as perfect? </a:t>
            </a:r>
          </a:p>
          <a:p>
            <a:r>
              <a:rPr lang="en-US" dirty="0" smtClean="0"/>
              <a:t>Helen may argue that she is no different in terms of health than Bob. So why is her income so much higher?</a:t>
            </a:r>
          </a:p>
          <a:p>
            <a:r>
              <a:rPr lang="en-US" dirty="0" smtClean="0"/>
              <a:t>Well, it comes down to some of the seemingly small factors which may not seem that unusual. In this case the differences are about</a:t>
            </a:r>
            <a:r>
              <a:rPr lang="en-US" baseline="0" dirty="0" smtClean="0"/>
              <a:t> height and weight, alcohol consumption and marital status.</a:t>
            </a:r>
            <a:endParaRPr lang="en-US" dirty="0" smtClean="0"/>
          </a:p>
          <a:p>
            <a:endParaRPr lang="en-GB" dirty="0" smtClean="0"/>
          </a:p>
          <a:p>
            <a:r>
              <a:rPr lang="en-US" dirty="0" smtClean="0"/>
              <a:t>As you can see, no longer is underwriting an option for some clients; here at Just, we believe everyone should have the right to their own </a:t>
            </a:r>
            <a:r>
              <a:rPr lang="en-US" dirty="0" err="1" smtClean="0"/>
              <a:t>personalised</a:t>
            </a:r>
            <a:r>
              <a:rPr lang="en-US" dirty="0" smtClean="0"/>
              <a:t> rate.</a:t>
            </a:r>
          </a:p>
          <a:p>
            <a:r>
              <a:rPr lang="en-US" dirty="0" smtClean="0"/>
              <a:t> </a:t>
            </a:r>
            <a:endParaRPr lang="en-GB" dirty="0"/>
          </a:p>
        </p:txBody>
      </p:sp>
      <p:sp>
        <p:nvSpPr>
          <p:cNvPr id="4" name="Slide Number Placeholder 3"/>
          <p:cNvSpPr>
            <a:spLocks noGrp="1"/>
          </p:cNvSpPr>
          <p:nvPr>
            <p:ph type="sldNum" sz="quarter" idx="10"/>
          </p:nvPr>
        </p:nvSpPr>
        <p:spPr/>
        <p:txBody>
          <a:bodyPr/>
          <a:lstStyle/>
          <a:p>
            <a:fld id="{A68F28F3-B94A-4B05-A175-DBBD28106153}" type="slidenum">
              <a:rPr lang="en-GB" smtClean="0">
                <a:solidFill>
                  <a:prstClr val="black"/>
                </a:solidFill>
              </a:rPr>
              <a:pPr/>
              <a:t>24</a:t>
            </a:fld>
            <a:endParaRPr lang="en-GB">
              <a:solidFill>
                <a:prstClr val="black"/>
              </a:solidFill>
            </a:endParaRPr>
          </a:p>
        </p:txBody>
      </p:sp>
    </p:spTree>
    <p:extLst>
      <p:ext uri="{BB962C8B-B14F-4D97-AF65-F5344CB8AC3E}">
        <p14:creationId xmlns:p14="http://schemas.microsoft.com/office/powerpoint/2010/main" val="7640518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http://workspaces/dms/sources/jrsjrl/_layouts/15/DocIdRedir.aspx?ID=SRCID-11-7608</a:t>
            </a:r>
            <a:endParaRPr lang="en-GB" dirty="0"/>
          </a:p>
        </p:txBody>
      </p:sp>
      <p:sp>
        <p:nvSpPr>
          <p:cNvPr id="4" name="Slide Number Placeholder 3"/>
          <p:cNvSpPr>
            <a:spLocks noGrp="1"/>
          </p:cNvSpPr>
          <p:nvPr>
            <p:ph type="sldNum" sz="quarter" idx="10"/>
          </p:nvPr>
        </p:nvSpPr>
        <p:spPr/>
        <p:txBody>
          <a:bodyPr/>
          <a:lstStyle/>
          <a:p>
            <a:fld id="{7D6ABB37-770C-4E68-8BE4-63683FD65472}" type="slidenum">
              <a:rPr lang="en-GB" smtClean="0"/>
              <a:pPr/>
              <a:t>25</a:t>
            </a:fld>
            <a:endParaRPr lang="en-GB" dirty="0"/>
          </a:p>
        </p:txBody>
      </p:sp>
    </p:spTree>
    <p:extLst>
      <p:ext uri="{BB962C8B-B14F-4D97-AF65-F5344CB8AC3E}">
        <p14:creationId xmlns:p14="http://schemas.microsoft.com/office/powerpoint/2010/main" val="40659453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701675"/>
            <a:ext cx="6240463" cy="3511550"/>
          </a:xfrm>
        </p:spPr>
      </p:sp>
      <p:sp>
        <p:nvSpPr>
          <p:cNvPr id="3" name="Notes Placeholder 2"/>
          <p:cNvSpPr>
            <a:spLocks noGrp="1"/>
          </p:cNvSpPr>
          <p:nvPr>
            <p:ph type="body" idx="1"/>
          </p:nvPr>
        </p:nvSpPr>
        <p:spPr/>
        <p:txBody>
          <a:bodyPr/>
          <a:lstStyle/>
          <a:p>
            <a:r>
              <a:rPr lang="en-GB" dirty="0" smtClean="0"/>
              <a:t>For GIfL solutions with Value</a:t>
            </a:r>
            <a:r>
              <a:rPr lang="en-GB" baseline="0" dirty="0" smtClean="0"/>
              <a:t> Protection, t</a:t>
            </a:r>
            <a:r>
              <a:rPr lang="en-GB" dirty="0" smtClean="0"/>
              <a:t>he value</a:t>
            </a:r>
            <a:r>
              <a:rPr lang="en-GB" baseline="0" dirty="0" smtClean="0"/>
              <a:t> protection lump sum would be calculated as follows. </a:t>
            </a:r>
          </a:p>
          <a:p>
            <a:endParaRPr lang="en-GB" baseline="0" dirty="0" smtClean="0"/>
          </a:p>
          <a:p>
            <a:pPr algn="ctr"/>
            <a:r>
              <a:rPr lang="en-US" sz="1200" dirty="0"/>
              <a:t>Full Fund Value </a:t>
            </a:r>
          </a:p>
          <a:p>
            <a:pPr algn="ctr"/>
            <a:r>
              <a:rPr lang="en-US" sz="1200" dirty="0"/>
              <a:t>less Pension Commencement Lump Sum</a:t>
            </a:r>
          </a:p>
          <a:p>
            <a:pPr algn="ctr"/>
            <a:r>
              <a:rPr lang="en-US" sz="1200" dirty="0"/>
              <a:t>less Taxable Lump Sum</a:t>
            </a:r>
          </a:p>
          <a:p>
            <a:pPr algn="ctr"/>
            <a:r>
              <a:rPr lang="en-US" sz="1200" dirty="0"/>
              <a:t>x % of Value Protection selected</a:t>
            </a:r>
          </a:p>
          <a:p>
            <a:pPr algn="ctr"/>
            <a:r>
              <a:rPr lang="en-US" sz="1200" dirty="0"/>
              <a:t> less Gross Payments to date</a:t>
            </a:r>
          </a:p>
          <a:p>
            <a:pPr algn="ctr"/>
            <a:r>
              <a:rPr lang="en-US" sz="1200" dirty="0">
                <a:solidFill>
                  <a:srgbClr val="FF0000"/>
                </a:solidFill>
              </a:rPr>
              <a:t>= Value Protection Lump Sum</a:t>
            </a:r>
          </a:p>
          <a:p>
            <a:endParaRPr lang="en-GB" dirty="0"/>
          </a:p>
        </p:txBody>
      </p:sp>
      <p:sp>
        <p:nvSpPr>
          <p:cNvPr id="4" name="Slide Number Placeholder 3"/>
          <p:cNvSpPr>
            <a:spLocks noGrp="1"/>
          </p:cNvSpPr>
          <p:nvPr>
            <p:ph type="sldNum" sz="quarter" idx="10"/>
          </p:nvPr>
        </p:nvSpPr>
        <p:spPr/>
        <p:txBody>
          <a:bodyPr/>
          <a:lstStyle/>
          <a:p>
            <a:fld id="{F5810001-4DA5-41F9-B311-1CC7C9FDB491}" type="slidenum">
              <a:rPr lang="en-GB" smtClean="0">
                <a:solidFill>
                  <a:prstClr val="black"/>
                </a:solidFill>
              </a:rPr>
              <a:pPr/>
              <a:t>26</a:t>
            </a:fld>
            <a:endParaRPr lang="en-GB" dirty="0">
              <a:solidFill>
                <a:prstClr val="black"/>
              </a:solidFill>
            </a:endParaRPr>
          </a:p>
        </p:txBody>
      </p:sp>
    </p:spTree>
    <p:extLst>
      <p:ext uri="{BB962C8B-B14F-4D97-AF65-F5344CB8AC3E}">
        <p14:creationId xmlns:p14="http://schemas.microsoft.com/office/powerpoint/2010/main" val="29160061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http://workspaces/dms/sources/jrsjrl/_layouts/15/DocIdRedir.aspx?ID=SRCID-11-7584</a:t>
            </a:r>
          </a:p>
          <a:p>
            <a:endParaRPr lang="en-GB" dirty="0" smtClean="0"/>
          </a:p>
          <a:p>
            <a:r>
              <a:rPr lang="en-GB" dirty="0" smtClean="0"/>
              <a:t>Let’s consider the</a:t>
            </a:r>
            <a:r>
              <a:rPr lang="en-GB" baseline="0" dirty="0" smtClean="0"/>
              <a:t> cost of some of the death benefit options available.</a:t>
            </a:r>
          </a:p>
          <a:p>
            <a:pPr defTabSz="939363">
              <a:defRPr/>
            </a:pPr>
            <a:r>
              <a:rPr lang="en-GB" baseline="0" dirty="0" smtClean="0"/>
              <a:t>Based on £50,000 (after TFC) for example. His income without benefits would be £read from slide. </a:t>
            </a:r>
            <a:r>
              <a:rPr lang="en-US" baseline="0" dirty="0" smtClean="0"/>
              <a:t>We can then see how the cost of benefits becomes more expensive depending on the option selected.  </a:t>
            </a:r>
          </a:p>
          <a:p>
            <a:pPr defTabSz="939363">
              <a:defRPr/>
            </a:pPr>
            <a:r>
              <a:rPr lang="en-US" baseline="0" dirty="0" smtClean="0"/>
              <a:t>With 50% spouse’s pension and a 5 year guarantee period, the income falls to £read from slide and with a 20 year guarantee only, to £read from slide. We’ve chosen a 20 year term as that is roughly the point average Life expectancy is reached. </a:t>
            </a:r>
          </a:p>
          <a:p>
            <a:pPr defTabSz="939363">
              <a:defRPr/>
            </a:pPr>
            <a:r>
              <a:rPr lang="en-US" baseline="0" dirty="0" smtClean="0"/>
              <a:t>100% value protection produces an income of £read from slide. For annuities, there are two factors to highlight here:</a:t>
            </a:r>
          </a:p>
          <a:p>
            <a:r>
              <a:rPr lang="en-US" baseline="0" dirty="0" smtClean="0"/>
              <a:t>Firstly, the removal of the 55% tax charge means that Value Protection becomes a viable option once more, ensuring that the balance of the annuity is returned to beneficiaries on death, less any income already paid, less tax if the annuitant dies after age 75.</a:t>
            </a:r>
          </a:p>
          <a:p>
            <a:r>
              <a:rPr lang="en-US" baseline="0" dirty="0" smtClean="0"/>
              <a:t>Secondly, guarantee periods can now be extended, with Just this could be up to 30 years.  </a:t>
            </a:r>
          </a:p>
          <a:p>
            <a:r>
              <a:rPr lang="en-US" baseline="0" dirty="0" smtClean="0"/>
              <a:t>So this now means there is more choice on how an annuity can be tailored to suit an individual’s wishes and how they provide for loved ones in the event of death.</a:t>
            </a:r>
          </a:p>
          <a:p>
            <a:endParaRPr lang="en-US" baseline="0" dirty="0" smtClean="0"/>
          </a:p>
          <a:p>
            <a:r>
              <a:rPr lang="en-GB" dirty="0" smtClean="0">
                <a:effectLst/>
              </a:rPr>
              <a:t> </a:t>
            </a:r>
          </a:p>
          <a:p>
            <a:endParaRPr lang="en-US" baseline="0" dirty="0" smtClean="0"/>
          </a:p>
          <a:p>
            <a:endParaRPr lang="en-GB" dirty="0"/>
          </a:p>
        </p:txBody>
      </p:sp>
      <p:sp>
        <p:nvSpPr>
          <p:cNvPr id="4" name="Slide Number Placeholder 3"/>
          <p:cNvSpPr>
            <a:spLocks noGrp="1"/>
          </p:cNvSpPr>
          <p:nvPr>
            <p:ph type="sldNum" sz="quarter" idx="10"/>
          </p:nvPr>
        </p:nvSpPr>
        <p:spPr/>
        <p:txBody>
          <a:bodyPr/>
          <a:lstStyle/>
          <a:p>
            <a:fld id="{A0F3333D-4B81-4754-9EAE-B637BAF0E5E0}" type="slidenum">
              <a:rPr lang="en-GB" smtClean="0">
                <a:solidFill>
                  <a:prstClr val="black"/>
                </a:solidFill>
              </a:rPr>
              <a:pPr/>
              <a:t>27</a:t>
            </a:fld>
            <a:endParaRPr lang="en-GB" dirty="0">
              <a:solidFill>
                <a:prstClr val="black"/>
              </a:solidFill>
            </a:endParaRPr>
          </a:p>
        </p:txBody>
      </p:sp>
    </p:spTree>
    <p:extLst>
      <p:ext uri="{BB962C8B-B14F-4D97-AF65-F5344CB8AC3E}">
        <p14:creationId xmlns:p14="http://schemas.microsoft.com/office/powerpoint/2010/main" val="33260460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Derived</a:t>
            </a:r>
            <a:r>
              <a:rPr lang="en-GB" baseline="0" dirty="0" smtClean="0"/>
              <a:t> from VP figure (applying VP calculation) from ‘cost of options sales aid’ http://workspaces/dms/sources/jrsjrl/_layouts/15/DocIdRedir.aspx?ID=SRCID-11-7584</a:t>
            </a:r>
            <a:endParaRPr lang="en-GB" dirty="0" smtClean="0"/>
          </a:p>
          <a:p>
            <a:r>
              <a:rPr lang="en-GB" dirty="0" smtClean="0"/>
              <a:t>What</a:t>
            </a:r>
            <a:r>
              <a:rPr lang="en-GB" baseline="0" dirty="0" smtClean="0"/>
              <a:t> does that means for clients who choose VP as a death benefit?</a:t>
            </a:r>
          </a:p>
          <a:p>
            <a:endParaRPr lang="en-GB" baseline="0" dirty="0" smtClean="0"/>
          </a:p>
          <a:p>
            <a:r>
              <a:rPr lang="en-GB" baseline="0" dirty="0" smtClean="0"/>
              <a:t>They can have an income of £read from slide. If they die after 6 months they would have had income of £read from slide</a:t>
            </a:r>
          </a:p>
          <a:p>
            <a:r>
              <a:rPr lang="en-GB" baseline="0" dirty="0" smtClean="0"/>
              <a:t>If they die after 5 years they would have had income of £read from slide and a tax free death benefit payment to the named beneficiary of £read from slide</a:t>
            </a:r>
          </a:p>
          <a:p>
            <a:r>
              <a:rPr lang="en-GB" baseline="0" dirty="0" smtClean="0"/>
              <a:t>If they live to 75 they would have had income of £read from slide and a lump sum payment subject to tax of £read from slide</a:t>
            </a:r>
          </a:p>
          <a:p>
            <a:endParaRPr lang="en-GB" baseline="0" dirty="0" smtClean="0"/>
          </a:p>
          <a:p>
            <a:r>
              <a:rPr lang="en-GB" baseline="0" dirty="0" smtClean="0"/>
              <a:t>And finally they break even just after 23 years with any more income above their initial fund level</a:t>
            </a:r>
          </a:p>
          <a:p>
            <a:endParaRPr lang="en-GB" baseline="0" dirty="0" smtClean="0"/>
          </a:p>
          <a:p>
            <a:r>
              <a:rPr lang="en-GB" dirty="0" smtClean="0">
                <a:effectLst/>
                <a:hlinkClick r:id="rId3"/>
              </a:rPr>
              <a:t>SRCID-11-5445</a:t>
            </a:r>
            <a:endParaRPr lang="en-GB" dirty="0"/>
          </a:p>
        </p:txBody>
      </p:sp>
      <p:sp>
        <p:nvSpPr>
          <p:cNvPr id="4" name="Slide Number Placeholder 3"/>
          <p:cNvSpPr>
            <a:spLocks noGrp="1"/>
          </p:cNvSpPr>
          <p:nvPr>
            <p:ph type="sldNum" sz="quarter" idx="10"/>
          </p:nvPr>
        </p:nvSpPr>
        <p:spPr/>
        <p:txBody>
          <a:bodyPr/>
          <a:lstStyle/>
          <a:p>
            <a:fld id="{A0F3333D-4B81-4754-9EAE-B637BAF0E5E0}" type="slidenum">
              <a:rPr lang="en-GB" smtClean="0">
                <a:solidFill>
                  <a:prstClr val="black"/>
                </a:solidFill>
              </a:rPr>
              <a:pPr/>
              <a:t>28</a:t>
            </a:fld>
            <a:endParaRPr lang="en-GB" dirty="0">
              <a:solidFill>
                <a:prstClr val="black"/>
              </a:solidFill>
            </a:endParaRPr>
          </a:p>
        </p:txBody>
      </p:sp>
    </p:spTree>
    <p:extLst>
      <p:ext uri="{BB962C8B-B14F-4D97-AF65-F5344CB8AC3E}">
        <p14:creationId xmlns:p14="http://schemas.microsoft.com/office/powerpoint/2010/main" val="36192815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And, of course</a:t>
            </a:r>
            <a:r>
              <a:rPr lang="en-GB" baseline="0" dirty="0" smtClean="0"/>
              <a:t>, there are a lot of initiatives taking place. In 2017 a number of consultations and discussion papers were produced around what people are doing with their pension freedoms and the lack of shopping around was highlighted as a key issue and a risk to good outcomes. Perhaps this is nothing new. A number of measures have been put in place over the years to encourage people to shop around, including highlighting the open market option in retirement packs along with statements about how lifestyle and medical details might make a difference. But the fact is that not enough people are shopping around. Let’s look at the stats.</a:t>
            </a:r>
            <a:endParaRPr lang="en-GB" dirty="0" smtClean="0"/>
          </a:p>
          <a:p>
            <a:endParaRPr lang="en-GB" dirty="0" smtClean="0"/>
          </a:p>
          <a:p>
            <a:r>
              <a:rPr lang="en-GB" dirty="0" smtClean="0"/>
              <a:t>Advising on Pension Transfers http://workspaces/dms/sources/jrsjrl/_layouts/15/DocIdRedir.aspx?ID=SRCID-11-6427</a:t>
            </a:r>
          </a:p>
          <a:p>
            <a:endParaRPr lang="en-GB" dirty="0" smtClean="0"/>
          </a:p>
          <a:p>
            <a:endParaRPr lang="en-GB" dirty="0" smtClean="0"/>
          </a:p>
          <a:p>
            <a:r>
              <a:rPr lang="en-GB" dirty="0" smtClean="0"/>
              <a:t>Famr report</a:t>
            </a:r>
          </a:p>
          <a:p>
            <a:r>
              <a:rPr lang="en-GB" dirty="0" smtClean="0"/>
              <a:t>https://www.fca.org.uk/publication/market-studies/retirement-outcomes-review-interim-report.pdf </a:t>
            </a:r>
          </a:p>
          <a:p>
            <a:endParaRPr lang="en-GB" dirty="0" smtClean="0"/>
          </a:p>
          <a:p>
            <a:r>
              <a:rPr lang="en-GB" dirty="0" smtClean="0"/>
              <a:t>Pdf of FAMR report in DMS</a:t>
            </a:r>
          </a:p>
          <a:p>
            <a:r>
              <a:rPr lang="en-GB" dirty="0" smtClean="0"/>
              <a:t>http://workspaces/dms/sources/jrsjrl/_layouts/15/DocIdRedir.aspx?ID=SRCID-11-6372</a:t>
            </a:r>
          </a:p>
          <a:p>
            <a:endParaRPr lang="en-GB" dirty="0" smtClean="0"/>
          </a:p>
          <a:p>
            <a:r>
              <a:rPr lang="en-GB" dirty="0" smtClean="0"/>
              <a:t>PS 17/12 – information prompts in the annuity market</a:t>
            </a:r>
          </a:p>
          <a:p>
            <a:endParaRPr lang="en-GB" dirty="0" smtClean="0"/>
          </a:p>
          <a:p>
            <a:r>
              <a:rPr lang="en-GB" dirty="0" smtClean="0"/>
              <a:t>Link to the report</a:t>
            </a:r>
          </a:p>
          <a:p>
            <a:endParaRPr lang="en-GB" dirty="0" smtClean="0"/>
          </a:p>
          <a:p>
            <a:r>
              <a:rPr lang="en-GB" dirty="0" smtClean="0"/>
              <a:t>https://www.fca.org.uk/publication/policy/ps17-12.pdf</a:t>
            </a:r>
          </a:p>
          <a:p>
            <a:endParaRPr lang="en-GB" dirty="0" smtClean="0"/>
          </a:p>
          <a:p>
            <a:r>
              <a:rPr lang="en-GB" dirty="0" smtClean="0"/>
              <a:t>Pdf copy of the report</a:t>
            </a:r>
          </a:p>
          <a:p>
            <a:endParaRPr lang="en-GB" dirty="0" smtClean="0"/>
          </a:p>
          <a:p>
            <a:r>
              <a:rPr lang="en-GB" dirty="0" smtClean="0"/>
              <a:t>http://workspaces/dms/sources/jrsjrl/_layouts/15/DocIdRedir.aspx?ID=SRCID-11-6383</a:t>
            </a:r>
          </a:p>
          <a:p>
            <a:endParaRPr lang="en-GB" dirty="0" smtClean="0"/>
          </a:p>
          <a:p>
            <a:r>
              <a:rPr lang="en-GB" dirty="0" smtClean="0"/>
              <a:t>FCA business plan 2017/18</a:t>
            </a:r>
          </a:p>
          <a:p>
            <a:endParaRPr lang="en-GB" dirty="0" smtClean="0"/>
          </a:p>
          <a:p>
            <a:r>
              <a:rPr lang="en-GB" dirty="0" smtClean="0"/>
              <a:t>Link to the report</a:t>
            </a:r>
          </a:p>
          <a:p>
            <a:r>
              <a:rPr lang="en-GB" dirty="0" smtClean="0"/>
              <a:t>https://www.fca.org.uk/publication/business-plans/business-plan-2017-18.pdf</a:t>
            </a:r>
          </a:p>
          <a:p>
            <a:endParaRPr lang="en-GB" dirty="0" smtClean="0"/>
          </a:p>
          <a:p>
            <a:r>
              <a:rPr lang="en-GB" dirty="0" smtClean="0"/>
              <a:t>Source on dms </a:t>
            </a:r>
          </a:p>
          <a:p>
            <a:endParaRPr lang="en-GB" dirty="0" smtClean="0"/>
          </a:p>
          <a:p>
            <a:r>
              <a:rPr lang="en-GB" dirty="0" smtClean="0"/>
              <a:t>http://workspaces/dms/sources/jrsjrl/_layouts/15/DocIdRedir.aspx?ID=SRCID-11-6003</a:t>
            </a:r>
          </a:p>
          <a:p>
            <a:endParaRPr lang="en-GB" dirty="0" smtClean="0"/>
          </a:p>
          <a:p>
            <a:r>
              <a:rPr lang="en-GB" dirty="0" smtClean="0"/>
              <a:t>Link to retirement outcome review – interim report</a:t>
            </a:r>
          </a:p>
          <a:p>
            <a:endParaRPr lang="en-GB" dirty="0" smtClean="0"/>
          </a:p>
          <a:p>
            <a:r>
              <a:rPr lang="en-GB" dirty="0" smtClean="0"/>
              <a:t>https://www.fca.org.uk/publication/market-studies/retirement-outcomes-review-interim-report.pdf </a:t>
            </a:r>
          </a:p>
          <a:p>
            <a:endParaRPr lang="en-GB" dirty="0" smtClean="0"/>
          </a:p>
          <a:p>
            <a:r>
              <a:rPr lang="en-GB" dirty="0" smtClean="0"/>
              <a:t>Source on dms</a:t>
            </a:r>
          </a:p>
          <a:p>
            <a:endParaRPr lang="en-GB" dirty="0" smtClean="0"/>
          </a:p>
          <a:p>
            <a:r>
              <a:rPr lang="en-GB" dirty="0" smtClean="0"/>
              <a:t>http://workspaces/dms/sources/jrsjrl/_layouts/15/DocIdRedir.aspx?ID=SRCID-11-6372</a:t>
            </a:r>
          </a:p>
          <a:p>
            <a:endParaRPr lang="en-GB" dirty="0"/>
          </a:p>
        </p:txBody>
      </p:sp>
      <p:sp>
        <p:nvSpPr>
          <p:cNvPr id="4" name="Slide Number Placeholder 3"/>
          <p:cNvSpPr>
            <a:spLocks noGrp="1"/>
          </p:cNvSpPr>
          <p:nvPr>
            <p:ph type="sldNum" sz="quarter" idx="10"/>
          </p:nvPr>
        </p:nvSpPr>
        <p:spPr/>
        <p:txBody>
          <a:bodyPr/>
          <a:lstStyle/>
          <a:p>
            <a:fld id="{7D6ABB37-770C-4E68-8BE4-63683FD65472}" type="slidenum">
              <a:rPr lang="en-GB" smtClean="0"/>
              <a:pPr/>
              <a:t>29</a:t>
            </a:fld>
            <a:endParaRPr lang="en-GB" dirty="0"/>
          </a:p>
        </p:txBody>
      </p:sp>
    </p:spTree>
    <p:extLst>
      <p:ext uri="{BB962C8B-B14F-4D97-AF65-F5344CB8AC3E}">
        <p14:creationId xmlns:p14="http://schemas.microsoft.com/office/powerpoint/2010/main" val="13459194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Every quote includes</a:t>
            </a:r>
            <a:r>
              <a:rPr lang="en-GB" baseline="0" dirty="0" smtClean="0"/>
              <a:t> a prompt to shop around – that may or may not take the form of a comparison.</a:t>
            </a:r>
          </a:p>
          <a:p>
            <a:r>
              <a:rPr lang="en-GB" baseline="0" dirty="0" smtClean="0"/>
              <a:t>It the client has given consent, then an additional figure will be issued with each quote, showing how much better off they could be if they used a different provider! However, the prompt won’t show who that other provider is..</a:t>
            </a:r>
          </a:p>
          <a:p>
            <a:endParaRPr lang="en-GB" baseline="0" dirty="0" smtClean="0"/>
          </a:p>
          <a:p>
            <a:r>
              <a:rPr lang="en-GB" baseline="0" dirty="0" smtClean="0"/>
              <a:t>The rules say that if the firm does not have access to the better rate shown, they have to make the client aware of the ‘shopping around’ option. Clearly, where the prompt is issued by a provider, and another rate is better, that will be stated on the prompt. But it may be the case that a prompt is issued by a restricted adviser who doesn’t have access to the higher rate. In that case, the higher rate would still have to be shown to the client, but with details on how they can obtain it, even if the restricted firm cannot obtain it for them! Obviously, it is up to the client what route they actually take.</a:t>
            </a:r>
            <a:endParaRPr lang="en-GB" dirty="0"/>
          </a:p>
        </p:txBody>
      </p:sp>
      <p:sp>
        <p:nvSpPr>
          <p:cNvPr id="4" name="Slide Number Placeholder 3"/>
          <p:cNvSpPr>
            <a:spLocks noGrp="1"/>
          </p:cNvSpPr>
          <p:nvPr>
            <p:ph type="sldNum" sz="quarter" idx="10"/>
          </p:nvPr>
        </p:nvSpPr>
        <p:spPr/>
        <p:txBody>
          <a:bodyPr/>
          <a:lstStyle/>
          <a:p>
            <a:fld id="{7D6ABB37-770C-4E68-8BE4-63683FD65472}" type="slidenum">
              <a:rPr lang="en-GB" smtClean="0"/>
              <a:pPr/>
              <a:t>30</a:t>
            </a:fld>
            <a:endParaRPr lang="en-GB" dirty="0"/>
          </a:p>
        </p:txBody>
      </p:sp>
    </p:spTree>
    <p:extLst>
      <p:ext uri="{BB962C8B-B14F-4D97-AF65-F5344CB8AC3E}">
        <p14:creationId xmlns:p14="http://schemas.microsoft.com/office/powerpoint/2010/main" val="15847652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500" b="0" i="0" u="none" strike="noStrike" kern="1200" baseline="0" dirty="0" smtClean="0">
                <a:solidFill>
                  <a:schemeClr val="tx1"/>
                </a:solidFill>
                <a:latin typeface="Just Sans" panose="020B0603030202020203" pitchFamily="34" charset="0"/>
                <a:ea typeface="+mn-ea"/>
                <a:cs typeface="+mn-cs"/>
              </a:rPr>
              <a:t>The other ‘warning’ is a statement around enhanced annuities, and that the client could obtain a higher income. However, we don’t think this goes far enough in as much as any data a provider holds to make the comparison is what will be used for the WOM quotes. This means that if there are a few questions for their underwriting, or limited information, that’s all that will be used for every other quote! Again, the adviser has to assess whether the prompts are appropriate. Will they be  accurate enough? Remember this is not designed to replace the full process that advisers go through.</a:t>
            </a:r>
          </a:p>
          <a:p>
            <a:endParaRPr lang="en-US" sz="500" b="0" i="0" u="none" strike="noStrike" kern="1200" baseline="0" dirty="0" smtClean="0">
              <a:solidFill>
                <a:schemeClr val="tx1"/>
              </a:solidFill>
              <a:latin typeface="Just Sans" panose="020B0603030202020203" pitchFamily="34" charset="0"/>
              <a:ea typeface="+mn-ea"/>
              <a:cs typeface="+mn-cs"/>
            </a:endParaRPr>
          </a:p>
          <a:p>
            <a:r>
              <a:rPr lang="en-US" sz="500" b="0" i="0" u="none" strike="noStrike" kern="1200" baseline="0" dirty="0" smtClean="0">
                <a:solidFill>
                  <a:schemeClr val="tx1"/>
                </a:solidFill>
                <a:latin typeface="Just Sans" panose="020B0603030202020203" pitchFamily="34" charset="0"/>
                <a:ea typeface="+mn-ea"/>
                <a:cs typeface="+mn-cs"/>
              </a:rPr>
              <a:t>http://workspaces/dms/sources/jrsjrl/_layouts/15/DocIdRedir.aspx?ID=SRCID-11-6345</a:t>
            </a:r>
          </a:p>
          <a:p>
            <a:r>
              <a:rPr lang="en-US" sz="500" b="0" i="0" u="none" strike="noStrike" kern="1200" baseline="0" dirty="0" smtClean="0">
                <a:solidFill>
                  <a:schemeClr val="tx1"/>
                </a:solidFill>
                <a:latin typeface="Just Sans" panose="020B0603030202020203" pitchFamily="34" charset="0"/>
                <a:ea typeface="+mn-ea"/>
                <a:cs typeface="+mn-cs"/>
              </a:rPr>
              <a:t>2.20 We also set out two scenarios where we believed it would be appropriate for firms providing the information prompt to give additional warnings alongside the prompt. These were where consumers are entitled to a pension commencement lump sum (PCLS) of higher than 25% of their fund value or entitled to a guaranteed annuity rate (GAR), whether at the time of the quote or in future (PS17/12. P11)</a:t>
            </a:r>
          </a:p>
          <a:p>
            <a:r>
              <a:rPr lang="en-US" sz="500" b="0" i="0" u="none" strike="noStrike" kern="1200" baseline="0" dirty="0" smtClean="0">
                <a:solidFill>
                  <a:schemeClr val="tx1"/>
                </a:solidFill>
                <a:latin typeface="Just Sans" panose="020B0603030202020203" pitchFamily="34" charset="0"/>
                <a:ea typeface="+mn-ea"/>
                <a:cs typeface="+mn-cs"/>
              </a:rPr>
              <a:t>Our final rules, therefore, require that where a GAR is payable in the future an estimated annual income figure must be provided. (PS17/12. P12) </a:t>
            </a:r>
          </a:p>
          <a:p>
            <a:r>
              <a:rPr lang="en-US" sz="500" b="0" i="0" u="none" strike="noStrike" kern="1200" baseline="0" dirty="0" smtClean="0">
                <a:solidFill>
                  <a:schemeClr val="tx1"/>
                </a:solidFill>
                <a:latin typeface="Just Sans" panose="020B0603030202020203" pitchFamily="34" charset="0"/>
                <a:ea typeface="+mn-ea"/>
                <a:cs typeface="+mn-cs"/>
              </a:rPr>
              <a:t>Finally, we do not propose to mandate that a consumer must take advice if the value of the fund used to purchase the annuity is over £30,000 (PS17/12. P13)</a:t>
            </a:r>
          </a:p>
          <a:p>
            <a:r>
              <a:rPr lang="en-US" sz="500" b="0" i="0" u="none" strike="noStrike" kern="1200" baseline="0" dirty="0" smtClean="0">
                <a:solidFill>
                  <a:schemeClr val="tx1"/>
                </a:solidFill>
                <a:latin typeface="Just Sans" panose="020B0603030202020203" pitchFamily="34" charset="0"/>
                <a:ea typeface="+mn-ea"/>
                <a:cs typeface="+mn-cs"/>
              </a:rPr>
              <a:t>2.27 In CP16/37 we proposed that firms should use the same underwriting information to produce the comparison of quotes that they use to produce their own quotes.(PS17/12. P13) </a:t>
            </a:r>
          </a:p>
          <a:p>
            <a:r>
              <a:rPr lang="en-US" sz="500" b="0" i="0" u="none" strike="noStrike" kern="1200" baseline="0" dirty="0" smtClean="0">
                <a:solidFill>
                  <a:schemeClr val="tx1"/>
                </a:solidFill>
                <a:latin typeface="Just Sans" panose="020B0603030202020203" pitchFamily="34" charset="0"/>
                <a:ea typeface="+mn-ea"/>
                <a:cs typeface="+mn-cs"/>
              </a:rPr>
              <a:t>As set out previously, we have mandated a warning in respect of potential eligibility for enhanced annuities. We consider that this warning will be more effective at prompting consumers to consider their eligibility for an enhanced annuity. (PS17/12. P14)</a:t>
            </a:r>
          </a:p>
          <a:p>
            <a:endParaRPr lang="en-GB" dirty="0" smtClean="0"/>
          </a:p>
          <a:p>
            <a:r>
              <a:rPr lang="en-US" dirty="0" smtClean="0"/>
              <a:t>Section 9(2b) Rights: Contracted-out benefits accrued in a COSR after 5/4/97 which have been transferred to another arrangement.</a:t>
            </a:r>
            <a:endParaRPr lang="en-GB" dirty="0"/>
          </a:p>
        </p:txBody>
      </p:sp>
      <p:sp>
        <p:nvSpPr>
          <p:cNvPr id="4" name="Slide Number Placeholder 3"/>
          <p:cNvSpPr>
            <a:spLocks noGrp="1"/>
          </p:cNvSpPr>
          <p:nvPr>
            <p:ph type="sldNum" sz="quarter" idx="10"/>
          </p:nvPr>
        </p:nvSpPr>
        <p:spPr/>
        <p:txBody>
          <a:bodyPr/>
          <a:lstStyle/>
          <a:p>
            <a:fld id="{7D6ABB37-770C-4E68-8BE4-63683FD65472}" type="slidenum">
              <a:rPr lang="en-GB" smtClean="0">
                <a:solidFill>
                  <a:prstClr val="black"/>
                </a:solidFill>
              </a:rPr>
              <a:pPr/>
              <a:t>31</a:t>
            </a:fld>
            <a:endParaRPr lang="en-GB" dirty="0">
              <a:solidFill>
                <a:prstClr val="black"/>
              </a:solidFill>
            </a:endParaRPr>
          </a:p>
        </p:txBody>
      </p:sp>
    </p:spTree>
    <p:extLst>
      <p:ext uri="{BB962C8B-B14F-4D97-AF65-F5344CB8AC3E}">
        <p14:creationId xmlns:p14="http://schemas.microsoft.com/office/powerpoint/2010/main" val="3915034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xfrm>
            <a:off x="57150" y="765175"/>
            <a:ext cx="6788150" cy="38195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en-GB" sz="800" dirty="0">
                <a:latin typeface="Arial" panose="020B0604020202020204" pitchFamily="34" charset="0"/>
                <a:ea typeface="Times New Roman" panose="02020603050405020304" pitchFamily="18" charset="0"/>
                <a:cs typeface="Times New Roman" panose="02020603050405020304" pitchFamily="18" charset="0"/>
              </a:rPr>
              <a:t>Care issues are linked to demographics and longevity – the number of older people is growing in the UK. Let’s look at the figures in 2016:</a:t>
            </a:r>
          </a:p>
          <a:p>
            <a:pPr algn="just"/>
            <a:r>
              <a:rPr lang="en-GB" sz="800" dirty="0">
                <a:latin typeface="Arial" panose="020B0604020202020204" pitchFamily="34" charset="0"/>
                <a:ea typeface="Times New Roman" panose="02020603050405020304" pitchFamily="18" charset="0"/>
                <a:cs typeface="Times New Roman" panose="02020603050405020304" pitchFamily="18" charset="0"/>
              </a:rPr>
              <a:t>11.6 million over 65. 1.5 million over 85 - typically this is the average age of somebody going into a residential care setting and it’s also the average of those clients that are applying for one of our immediate care plans.  There are now almost 14,500 aged over 100. </a:t>
            </a:r>
          </a:p>
          <a:p>
            <a:pPr algn="just"/>
            <a:r>
              <a:rPr lang="en-GB" sz="800" dirty="0">
                <a:latin typeface="Arial" panose="020B0604020202020204" pitchFamily="34" charset="0"/>
                <a:ea typeface="Times New Roman" panose="02020603050405020304" pitchFamily="18" charset="0"/>
                <a:cs typeface="Times New Roman" panose="02020603050405020304" pitchFamily="18" charset="0"/>
              </a:rPr>
              <a:t>And we can see the projections, in the next 17 years 16 million over 65. At the point that many people start to need care - 85 – the numbers increase rapidly to 4.3 million in the next 23 years.</a:t>
            </a:r>
          </a:p>
          <a:p>
            <a:pPr algn="just"/>
            <a:r>
              <a:rPr lang="en-GB" sz="800" dirty="0">
                <a:latin typeface="Arial" panose="020B0604020202020204" pitchFamily="34" charset="0"/>
                <a:ea typeface="Times New Roman" panose="02020603050405020304" pitchFamily="18" charset="0"/>
                <a:cs typeface="Times New Roman" panose="02020603050405020304" pitchFamily="18" charset="0"/>
              </a:rPr>
              <a:t>One in five are predicted to live to see their 100</a:t>
            </a:r>
            <a:r>
              <a:rPr lang="en-GB" sz="800" baseline="30000" dirty="0">
                <a:latin typeface="Arial" panose="020B0604020202020204" pitchFamily="34" charset="0"/>
                <a:ea typeface="Times New Roman" panose="02020603050405020304" pitchFamily="18" charset="0"/>
                <a:cs typeface="Times New Roman" panose="02020603050405020304" pitchFamily="18" charset="0"/>
              </a:rPr>
              <a:t>th</a:t>
            </a:r>
            <a:r>
              <a:rPr lang="en-GB" sz="800" dirty="0">
                <a:latin typeface="Arial" panose="020B0604020202020204" pitchFamily="34" charset="0"/>
                <a:ea typeface="Times New Roman" panose="02020603050405020304" pitchFamily="18" charset="0"/>
                <a:cs typeface="Times New Roman" panose="02020603050405020304" pitchFamily="18" charset="0"/>
              </a:rPr>
              <a:t> birthday, so becoming a centenarian.</a:t>
            </a:r>
          </a:p>
          <a:p>
            <a:pPr algn="just"/>
            <a:endParaRPr lang="en-GB" sz="800" dirty="0">
              <a:latin typeface="Arial" panose="020B0604020202020204" pitchFamily="34" charset="0"/>
              <a:ea typeface="Times New Roman" panose="02020603050405020304" pitchFamily="18" charset="0"/>
              <a:cs typeface="Times New Roman" panose="02020603050405020304" pitchFamily="18" charset="0"/>
            </a:endParaRPr>
          </a:p>
          <a:p>
            <a:pPr algn="just"/>
            <a:r>
              <a:rPr lang="en-GB" sz="800" dirty="0">
                <a:latin typeface="Arial" panose="020B0604020202020204" pitchFamily="34" charset="0"/>
                <a:ea typeface="Times New Roman" panose="02020603050405020304" pitchFamily="18" charset="0"/>
                <a:cs typeface="Times New Roman" panose="02020603050405020304" pitchFamily="18" charset="0"/>
              </a:rPr>
              <a:t>The fastest growth is in that post 85 age group, we’ve already seen it’s an untapped market in terms of those taking advice.  It’s set to get much bigger, so financial services and financial advisers, really need to be at the forefront for those who enter care as self funders. The longer we live the more chance there is of needing care.</a:t>
            </a:r>
          </a:p>
          <a:p>
            <a:pPr eaLnBrk="1" hangingPunct="1">
              <a:spcBef>
                <a:spcPct val="0"/>
              </a:spcBef>
            </a:pPr>
            <a:endParaRPr lang="en-GB" dirty="0" smtClean="0">
              <a:effectLst/>
              <a:hlinkClick r:id="rId3"/>
            </a:endParaRPr>
          </a:p>
          <a:p>
            <a:pPr eaLnBrk="1" hangingPunct="1">
              <a:spcBef>
                <a:spcPct val="0"/>
              </a:spcBef>
            </a:pPr>
            <a:endParaRPr lang="en-GB" dirty="0" smtClean="0">
              <a:effectLst/>
              <a:hlinkClick r:id="rId3"/>
            </a:endParaRPr>
          </a:p>
          <a:p>
            <a:pPr eaLnBrk="1" hangingPunct="1">
              <a:spcBef>
                <a:spcPct val="0"/>
              </a:spcBef>
            </a:pPr>
            <a:endParaRPr lang="en-GB" dirty="0" smtClean="0">
              <a:effectLst/>
              <a:hlinkClick r:id="rId3"/>
            </a:endParaRPr>
          </a:p>
          <a:p>
            <a:pPr eaLnBrk="1" hangingPunct="1">
              <a:spcBef>
                <a:spcPct val="0"/>
              </a:spcBef>
            </a:pPr>
            <a:r>
              <a:rPr lang="en-GB" dirty="0" smtClean="0">
                <a:effectLst/>
                <a:hlinkClick r:id="rId3"/>
              </a:rPr>
              <a:t>SRCID-11-5360</a:t>
            </a:r>
            <a:endParaRPr lang="en-GB" dirty="0" smtClean="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51745" indent="-289130" eaLnBrk="0" hangingPunct="0">
              <a:defRPr>
                <a:solidFill>
                  <a:schemeClr val="tx1"/>
                </a:solidFill>
                <a:latin typeface="Calibri" pitchFamily="34" charset="0"/>
                <a:cs typeface="Arial" charset="0"/>
              </a:defRPr>
            </a:lvl2pPr>
            <a:lvl3pPr marL="1156528" indent="-231307" eaLnBrk="0" hangingPunct="0">
              <a:defRPr>
                <a:solidFill>
                  <a:schemeClr val="tx1"/>
                </a:solidFill>
                <a:latin typeface="Calibri" pitchFamily="34" charset="0"/>
                <a:cs typeface="Arial" charset="0"/>
              </a:defRPr>
            </a:lvl3pPr>
            <a:lvl4pPr marL="1619141" indent="-231307" eaLnBrk="0" hangingPunct="0">
              <a:defRPr>
                <a:solidFill>
                  <a:schemeClr val="tx1"/>
                </a:solidFill>
                <a:latin typeface="Calibri" pitchFamily="34" charset="0"/>
                <a:cs typeface="Arial" charset="0"/>
              </a:defRPr>
            </a:lvl4pPr>
            <a:lvl5pPr marL="2081752" indent="-231307" eaLnBrk="0" hangingPunct="0">
              <a:defRPr>
                <a:solidFill>
                  <a:schemeClr val="tx1"/>
                </a:solidFill>
                <a:latin typeface="Calibri" pitchFamily="34" charset="0"/>
                <a:cs typeface="Arial" charset="0"/>
              </a:defRPr>
            </a:lvl5pPr>
            <a:lvl6pPr marL="2544362" indent="-231307" eaLnBrk="0" fontAlgn="base" hangingPunct="0">
              <a:spcBef>
                <a:spcPct val="0"/>
              </a:spcBef>
              <a:spcAft>
                <a:spcPct val="0"/>
              </a:spcAft>
              <a:defRPr>
                <a:solidFill>
                  <a:schemeClr val="tx1"/>
                </a:solidFill>
                <a:latin typeface="Calibri" pitchFamily="34" charset="0"/>
                <a:cs typeface="Arial" charset="0"/>
              </a:defRPr>
            </a:lvl6pPr>
            <a:lvl7pPr marL="3006974" indent="-231307" eaLnBrk="0" fontAlgn="base" hangingPunct="0">
              <a:spcBef>
                <a:spcPct val="0"/>
              </a:spcBef>
              <a:spcAft>
                <a:spcPct val="0"/>
              </a:spcAft>
              <a:defRPr>
                <a:solidFill>
                  <a:schemeClr val="tx1"/>
                </a:solidFill>
                <a:latin typeface="Calibri" pitchFamily="34" charset="0"/>
                <a:cs typeface="Arial" charset="0"/>
              </a:defRPr>
            </a:lvl7pPr>
            <a:lvl8pPr marL="3469585" indent="-231307" eaLnBrk="0" fontAlgn="base" hangingPunct="0">
              <a:spcBef>
                <a:spcPct val="0"/>
              </a:spcBef>
              <a:spcAft>
                <a:spcPct val="0"/>
              </a:spcAft>
              <a:defRPr>
                <a:solidFill>
                  <a:schemeClr val="tx1"/>
                </a:solidFill>
                <a:latin typeface="Calibri" pitchFamily="34" charset="0"/>
                <a:cs typeface="Arial" charset="0"/>
              </a:defRPr>
            </a:lvl8pPr>
            <a:lvl9pPr marL="3932196" indent="-231307"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0DDD5BAB-4A89-4354-B152-50AB518066CF}" type="slidenum">
              <a:rPr lang="en-GB" smtClean="0">
                <a:solidFill>
                  <a:prstClr val="black"/>
                </a:solidFill>
              </a:rPr>
              <a:pPr eaLnBrk="1" hangingPunct="1"/>
              <a:t>4</a:t>
            </a:fld>
            <a:endParaRPr lang="en-GB" smtClean="0">
              <a:solidFill>
                <a:prstClr val="black"/>
              </a:solidFill>
            </a:endParaRPr>
          </a:p>
        </p:txBody>
      </p:sp>
    </p:spTree>
    <p:extLst>
      <p:ext uri="{BB962C8B-B14F-4D97-AF65-F5344CB8AC3E}">
        <p14:creationId xmlns:p14="http://schemas.microsoft.com/office/powerpoint/2010/main" val="36365859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When</a:t>
            </a:r>
            <a:r>
              <a:rPr lang="en-GB" baseline="0" dirty="0" smtClean="0"/>
              <a:t> it comes to client consent, at the time of requesting illustrations, the adviser is the ‘data controller’. This means that we can take verbal confirmation that you hold the client’s authority for us to obtain comparisons.</a:t>
            </a:r>
          </a:p>
          <a:p>
            <a:endParaRPr lang="en-GB" baseline="0" dirty="0" smtClean="0"/>
          </a:p>
          <a:p>
            <a:r>
              <a:rPr lang="en-GB" baseline="0" dirty="0" smtClean="0"/>
              <a:t>When it comes to the Retirement Health Form and capturing further details, you will find an updated question around consent for the client to sign, enabling providers to use the information to get the comparisons. </a:t>
            </a:r>
          </a:p>
          <a:p>
            <a:endParaRPr lang="en-GB" baseline="0" dirty="0" smtClean="0"/>
          </a:p>
          <a:p>
            <a:r>
              <a:rPr lang="en-GB" baseline="0" dirty="0" smtClean="0"/>
              <a:t>But remember, template 3 (i.e. a prompt with NO comparison, will be issued where….. Read bullets)</a:t>
            </a:r>
            <a:endParaRPr lang="en-GB" dirty="0"/>
          </a:p>
        </p:txBody>
      </p:sp>
      <p:sp>
        <p:nvSpPr>
          <p:cNvPr id="4" name="Slide Number Placeholder 3"/>
          <p:cNvSpPr>
            <a:spLocks noGrp="1"/>
          </p:cNvSpPr>
          <p:nvPr>
            <p:ph type="sldNum" sz="quarter" idx="10"/>
          </p:nvPr>
        </p:nvSpPr>
        <p:spPr/>
        <p:txBody>
          <a:bodyPr/>
          <a:lstStyle/>
          <a:p>
            <a:fld id="{7D6ABB37-770C-4E68-8BE4-63683FD65472}" type="slidenum">
              <a:rPr lang="en-GB" smtClean="0"/>
              <a:pPr/>
              <a:t>32</a:t>
            </a:fld>
            <a:endParaRPr lang="en-GB" dirty="0"/>
          </a:p>
        </p:txBody>
      </p:sp>
    </p:spTree>
    <p:extLst>
      <p:ext uri="{BB962C8B-B14F-4D97-AF65-F5344CB8AC3E}">
        <p14:creationId xmlns:p14="http://schemas.microsoft.com/office/powerpoint/2010/main" val="15017585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there</a:t>
            </a:r>
            <a:r>
              <a:rPr lang="en-GB" baseline="0" dirty="0" smtClean="0"/>
              <a:t> is a lot to consider, but for the purposes of today, we’re going to focus mainly on steps 2 and 3.</a:t>
            </a:r>
          </a:p>
          <a:p>
            <a:endParaRPr lang="en-GB" baseline="0" dirty="0" smtClean="0"/>
          </a:p>
          <a:p>
            <a:r>
              <a:rPr lang="en-GB" baseline="0" dirty="0" smtClean="0"/>
              <a:t>Why is capacity for loss so crucial in </a:t>
            </a:r>
            <a:r>
              <a:rPr lang="en-GB" baseline="0" dirty="0" err="1" smtClean="0"/>
              <a:t>decumulation</a:t>
            </a:r>
            <a:r>
              <a:rPr lang="en-GB" baseline="0" dirty="0" smtClean="0"/>
              <a:t> and needs to evidenced and monitored, and how should a sustainable withdrawal rate be tackled and documented.</a:t>
            </a:r>
            <a:endParaRPr lang="en-GB" dirty="0"/>
          </a:p>
        </p:txBody>
      </p:sp>
      <p:sp>
        <p:nvSpPr>
          <p:cNvPr id="4" name="Slide Number Placeholder 3"/>
          <p:cNvSpPr>
            <a:spLocks noGrp="1"/>
          </p:cNvSpPr>
          <p:nvPr>
            <p:ph type="sldNum" sz="quarter" idx="10"/>
          </p:nvPr>
        </p:nvSpPr>
        <p:spPr/>
        <p:txBody>
          <a:bodyPr/>
          <a:lstStyle/>
          <a:p>
            <a:fld id="{7E4212D7-A365-4C90-A2D4-42643AEF1F6C}" type="slidenum">
              <a:rPr lang="en-GB" smtClean="0"/>
              <a:t>33</a:t>
            </a:fld>
            <a:endParaRPr lang="en-GB"/>
          </a:p>
        </p:txBody>
      </p:sp>
    </p:spTree>
    <p:extLst>
      <p:ext uri="{BB962C8B-B14F-4D97-AF65-F5344CB8AC3E}">
        <p14:creationId xmlns:p14="http://schemas.microsoft.com/office/powerpoint/2010/main" val="9588486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Here is the conundrum</a:t>
            </a:r>
            <a:r>
              <a:rPr lang="en-GB" baseline="0" dirty="0" smtClean="0"/>
              <a:t> from earlier on  and the answer!</a:t>
            </a:r>
            <a:endParaRPr lang="en-GB" dirty="0"/>
          </a:p>
        </p:txBody>
      </p:sp>
      <p:sp>
        <p:nvSpPr>
          <p:cNvPr id="4" name="Slide Number Placeholder 3"/>
          <p:cNvSpPr>
            <a:spLocks noGrp="1"/>
          </p:cNvSpPr>
          <p:nvPr>
            <p:ph type="sldNum" sz="quarter" idx="10"/>
          </p:nvPr>
        </p:nvSpPr>
        <p:spPr/>
        <p:txBody>
          <a:bodyPr/>
          <a:lstStyle/>
          <a:p>
            <a:fld id="{7D6ABB37-770C-4E68-8BE4-63683FD65472}" type="slidenum">
              <a:rPr lang="en-GB" smtClean="0"/>
              <a:pPr/>
              <a:t>35</a:t>
            </a:fld>
            <a:endParaRPr lang="en-GB" dirty="0"/>
          </a:p>
        </p:txBody>
      </p:sp>
    </p:spTree>
    <p:extLst>
      <p:ext uri="{BB962C8B-B14F-4D97-AF65-F5344CB8AC3E}">
        <p14:creationId xmlns:p14="http://schemas.microsoft.com/office/powerpoint/2010/main" val="30536773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D6ABB37-770C-4E68-8BE4-63683FD65472}" type="slidenum">
              <a:rPr lang="en-GB" smtClean="0"/>
              <a:pPr/>
              <a:t>36</a:t>
            </a:fld>
            <a:endParaRPr lang="en-GB" dirty="0"/>
          </a:p>
        </p:txBody>
      </p:sp>
    </p:spTree>
    <p:extLst>
      <p:ext uri="{BB962C8B-B14F-4D97-AF65-F5344CB8AC3E}">
        <p14:creationId xmlns:p14="http://schemas.microsoft.com/office/powerpoint/2010/main" val="42310675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519">
              <a:defRPr/>
            </a:pPr>
            <a:endParaRPr lang="en-GB" dirty="0" smtClean="0"/>
          </a:p>
        </p:txBody>
      </p:sp>
      <p:sp>
        <p:nvSpPr>
          <p:cNvPr id="4" name="Slide Number Placeholder 3"/>
          <p:cNvSpPr>
            <a:spLocks noGrp="1"/>
          </p:cNvSpPr>
          <p:nvPr>
            <p:ph type="sldNum" sz="quarter" idx="10"/>
          </p:nvPr>
        </p:nvSpPr>
        <p:spPr/>
        <p:txBody>
          <a:bodyPr/>
          <a:lstStyle/>
          <a:p>
            <a:fld id="{A29C2E40-F808-41D9-888D-C702CE455B78}" type="slidenum">
              <a:rPr lang="en-GB" smtClean="0">
                <a:solidFill>
                  <a:prstClr val="black"/>
                </a:solidFill>
              </a:rPr>
              <a:pPr/>
              <a:t>38</a:t>
            </a:fld>
            <a:endParaRPr lang="en-GB" dirty="0">
              <a:solidFill>
                <a:prstClr val="black"/>
              </a:solidFill>
            </a:endParaRPr>
          </a:p>
        </p:txBody>
      </p:sp>
    </p:spTree>
    <p:extLst>
      <p:ext uri="{BB962C8B-B14F-4D97-AF65-F5344CB8AC3E}">
        <p14:creationId xmlns:p14="http://schemas.microsoft.com/office/powerpoint/2010/main" val="2064737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150" y="765175"/>
            <a:ext cx="6788150" cy="3819525"/>
          </a:xfrm>
        </p:spPr>
      </p:sp>
      <p:sp>
        <p:nvSpPr>
          <p:cNvPr id="3" name="Notes Placeholder 2"/>
          <p:cNvSpPr>
            <a:spLocks noGrp="1"/>
          </p:cNvSpPr>
          <p:nvPr>
            <p:ph type="body" idx="1"/>
          </p:nvPr>
        </p:nvSpPr>
        <p:spPr/>
        <p:txBody>
          <a:bodyPr>
            <a:normAutofit/>
          </a:bodyPr>
          <a:lstStyle/>
          <a:p>
            <a:pPr algn="just"/>
            <a:r>
              <a:rPr lang="en-GB" sz="800" dirty="0">
                <a:latin typeface="Arial" panose="020B0604020202020204" pitchFamily="34" charset="0"/>
                <a:ea typeface="Times New Roman" panose="02020603050405020304" pitchFamily="18" charset="0"/>
                <a:cs typeface="Times New Roman" panose="02020603050405020304" pitchFamily="18" charset="0"/>
              </a:rPr>
              <a:t>So the situation with longevity is that: the longer you live the longer you can be expected to live. </a:t>
            </a:r>
            <a:r>
              <a:rPr lang="en-US" sz="800" dirty="0">
                <a:latin typeface="Arial" panose="020B0604020202020204" pitchFamily="34" charset="0"/>
                <a:ea typeface="Times New Roman" panose="02020603050405020304" pitchFamily="18" charset="0"/>
                <a:cs typeface="Times New Roman" panose="02020603050405020304" pitchFamily="18" charset="0"/>
              </a:rPr>
              <a:t>Actuaries calculate the revision of life expectancy depending on key ages reached, as illustrated here. </a:t>
            </a:r>
            <a:r>
              <a:rPr lang="en-GB" sz="800" dirty="0">
                <a:latin typeface="Arial" panose="020B0604020202020204" pitchFamily="34" charset="0"/>
                <a:ea typeface="Times New Roman" panose="02020603050405020304" pitchFamily="18" charset="0"/>
                <a:cs typeface="Times New Roman" panose="02020603050405020304" pitchFamily="18" charset="0"/>
              </a:rPr>
              <a:t>It goes up all the time. At 85, which is the average age for people going into a residential care setting, males are expected to live for 6.6 years to 91.6, and females, 7.6 years to 92.6.  But then at 90, and you’ll see that it has changed again – males with life expectancy of 4.4 years – to 94.4 and females with 5 years to 95. Having reached 95, males and females are now expected to live to about age 98 – the gap between them having narrowed considerably.</a:t>
            </a:r>
          </a:p>
          <a:p>
            <a:pPr algn="just"/>
            <a:r>
              <a:rPr lang="en-GB" sz="800" dirty="0">
                <a:latin typeface="Arial" panose="020B0604020202020204" pitchFamily="34" charset="0"/>
                <a:ea typeface="Times New Roman" panose="02020603050405020304" pitchFamily="18" charset="0"/>
                <a:cs typeface="Times New Roman" panose="02020603050405020304" pitchFamily="18" charset="0"/>
              </a:rPr>
              <a:t>It’s very difficult to predict life expectancy at older ages.</a:t>
            </a:r>
            <a:r>
              <a:rPr lang="en-GB" baseline="0" dirty="0" smtClean="0"/>
              <a:t> How will clients estimate their longevity?</a:t>
            </a:r>
          </a:p>
          <a:p>
            <a:endParaRPr lang="en-GB" baseline="0" dirty="0" smtClean="0"/>
          </a:p>
          <a:p>
            <a:r>
              <a:rPr lang="en-GB" baseline="0" dirty="0" smtClean="0"/>
              <a:t>Source website:</a:t>
            </a:r>
          </a:p>
          <a:p>
            <a:pPr defTabSz="836403">
              <a:spcBef>
                <a:spcPct val="20000"/>
              </a:spcBef>
              <a:buClr>
                <a:srgbClr val="92AF2A"/>
              </a:buClr>
            </a:pPr>
            <a:r>
              <a:rPr lang="en-GB" dirty="0" smtClean="0">
                <a:solidFill>
                  <a:srgbClr val="646464"/>
                </a:solidFill>
                <a:hlinkClick r:id="rId3"/>
              </a:rPr>
              <a:t>https://www.ons.gov.uk/peoplepopulationandcommunity/birthsdeathsandmarriages/lifeexpectancies/bulletins/pastandprojecteddatafromtheperiodandcohortlifetables/2014baseduk1981to2064</a:t>
            </a:r>
            <a:endParaRPr lang="en-GB" dirty="0" smtClean="0">
              <a:solidFill>
                <a:srgbClr val="646464"/>
              </a:solidFill>
            </a:endParaRPr>
          </a:p>
          <a:p>
            <a:pPr defTabSz="836403">
              <a:spcBef>
                <a:spcPct val="20000"/>
              </a:spcBef>
              <a:buClr>
                <a:srgbClr val="92AF2A"/>
              </a:buClr>
            </a:pPr>
            <a:r>
              <a:rPr lang="en-GB" dirty="0" smtClean="0">
                <a:solidFill>
                  <a:srgbClr val="646464"/>
                </a:solidFill>
                <a:hlinkClick r:id="rId4"/>
              </a:rPr>
              <a:t>https://www.ons.gov.uk/peoplepopulationandcommunity/birthsdeathsandmarriages/lifeexpectancies/datasets/expectationoflifeprincipalprojectionunitedkingdom</a:t>
            </a:r>
            <a:endParaRPr lang="en-GB" dirty="0" smtClean="0">
              <a:solidFill>
                <a:srgbClr val="646464"/>
              </a:solidFill>
            </a:endParaRPr>
          </a:p>
          <a:p>
            <a:endParaRPr lang="en-GB" baseline="0" dirty="0" smtClean="0"/>
          </a:p>
          <a:p>
            <a:endParaRPr lang="en-GB" dirty="0" smtClean="0">
              <a:effectLst/>
              <a:hlinkClick r:id=""/>
            </a:endParaRPr>
          </a:p>
          <a:p>
            <a:r>
              <a:rPr lang="en-GB" dirty="0" smtClean="0">
                <a:effectLst/>
                <a:hlinkClick r:id=""/>
              </a:rPr>
              <a:t>SRCID-11-5358</a:t>
            </a:r>
            <a:endParaRPr lang="en-GB" dirty="0"/>
          </a:p>
        </p:txBody>
      </p:sp>
      <p:sp>
        <p:nvSpPr>
          <p:cNvPr id="4" name="Slide Number Placeholder 3"/>
          <p:cNvSpPr>
            <a:spLocks noGrp="1"/>
          </p:cNvSpPr>
          <p:nvPr>
            <p:ph type="sldNum" sz="quarter" idx="10"/>
          </p:nvPr>
        </p:nvSpPr>
        <p:spPr/>
        <p:txBody>
          <a:bodyPr/>
          <a:lstStyle/>
          <a:p>
            <a:fld id="{02C7DB89-A467-47B7-82D9-6B6FF953E57B}"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41772012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http://workspaces/dms/sources/jrsjrl/_layouts/15/DocIdRedir.aspx?ID=SRCID-11-6594</a:t>
            </a:r>
          </a:p>
          <a:p>
            <a:r>
              <a:rPr lang="en-GB" dirty="0" smtClean="0"/>
              <a:t>http://workspaces/dms/sources/jrsjrl/_layouts/15/DocIdRedir.aspx?ID=SRCID-11-6595</a:t>
            </a:r>
          </a:p>
          <a:p>
            <a:endParaRPr lang="en-GB" dirty="0"/>
          </a:p>
        </p:txBody>
      </p:sp>
      <p:sp>
        <p:nvSpPr>
          <p:cNvPr id="4" name="Slide Number Placeholder 3"/>
          <p:cNvSpPr>
            <a:spLocks noGrp="1"/>
          </p:cNvSpPr>
          <p:nvPr>
            <p:ph type="sldNum" sz="quarter" idx="10"/>
          </p:nvPr>
        </p:nvSpPr>
        <p:spPr/>
        <p:txBody>
          <a:bodyPr/>
          <a:lstStyle/>
          <a:p>
            <a:fld id="{7D6ABB37-770C-4E68-8BE4-63683FD65472}" type="slidenum">
              <a:rPr lang="en-GB" smtClean="0"/>
              <a:pPr/>
              <a:t>6</a:t>
            </a:fld>
            <a:endParaRPr lang="en-GB" dirty="0"/>
          </a:p>
        </p:txBody>
      </p:sp>
    </p:spTree>
    <p:extLst>
      <p:ext uri="{BB962C8B-B14F-4D97-AF65-F5344CB8AC3E}">
        <p14:creationId xmlns:p14="http://schemas.microsoft.com/office/powerpoint/2010/main" val="37746065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342900" rtl="0" eaLnBrk="1" fontAlgn="auto" latinLnBrk="0" hangingPunct="1">
              <a:lnSpc>
                <a:spcPct val="100000"/>
              </a:lnSpc>
              <a:spcBef>
                <a:spcPts val="0"/>
              </a:spcBef>
              <a:spcAft>
                <a:spcPts val="0"/>
              </a:spcAft>
              <a:buClrTx/>
              <a:buSzTx/>
              <a:buFontTx/>
              <a:buNone/>
              <a:tabLst/>
              <a:defRPr/>
            </a:pPr>
            <a:r>
              <a:rPr lang="en-GB" dirty="0" smtClean="0"/>
              <a:t>Source ONS 2014-based projections</a:t>
            </a:r>
          </a:p>
          <a:p>
            <a:pPr marL="0" marR="0" indent="0" algn="l" defTabSz="3429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342900" rtl="0" eaLnBrk="1" fontAlgn="auto" latinLnBrk="0" hangingPunct="1">
              <a:lnSpc>
                <a:spcPct val="100000"/>
              </a:lnSpc>
              <a:spcBef>
                <a:spcPts val="0"/>
              </a:spcBef>
              <a:spcAft>
                <a:spcPts val="0"/>
              </a:spcAft>
              <a:buClrTx/>
              <a:buSzTx/>
              <a:buFontTx/>
              <a:buNone/>
              <a:tabLst/>
              <a:defRPr/>
            </a:pPr>
            <a:r>
              <a:rPr lang="en-GB" sz="500" u="sng" kern="1200" dirty="0" smtClean="0">
                <a:solidFill>
                  <a:schemeClr val="tx1"/>
                </a:solidFill>
                <a:effectLst/>
                <a:latin typeface="+mn-lt"/>
                <a:ea typeface="+mn-ea"/>
                <a:cs typeface="+mn-cs"/>
                <a:hlinkClick r:id="rId3"/>
              </a:rPr>
              <a:t>http://workspaces/dms/sources/jrsjrl/_layouts/15/DocIdRedir.aspx?ID=SRCID-11-5571</a:t>
            </a:r>
            <a:endParaRPr lang="en-GB" dirty="0" smtClean="0"/>
          </a:p>
          <a:p>
            <a:endParaRPr lang="en-GB" dirty="0" smtClean="0"/>
          </a:p>
          <a:p>
            <a:r>
              <a:rPr lang="en-US" dirty="0" smtClean="0"/>
              <a:t>The 3.86% is at</a:t>
            </a:r>
            <a:r>
              <a:rPr lang="en-US" baseline="0" dirty="0" smtClean="0"/>
              <a:t> </a:t>
            </a:r>
            <a:r>
              <a:rPr lang="en-US" dirty="0" smtClean="0"/>
              <a:t>the average age of death, but as only 3.86% of people die at that age,</a:t>
            </a:r>
            <a:r>
              <a:rPr lang="en-US" baseline="0" dirty="0" smtClean="0"/>
              <a:t> there is</a:t>
            </a:r>
            <a:r>
              <a:rPr lang="en-US" dirty="0" smtClean="0"/>
              <a:t> have over a 96% change of getting it wrong.</a:t>
            </a:r>
            <a:endParaRPr lang="en-GB" dirty="0"/>
          </a:p>
        </p:txBody>
      </p:sp>
      <p:sp>
        <p:nvSpPr>
          <p:cNvPr id="4" name="Slide Number Placeholder 3"/>
          <p:cNvSpPr>
            <a:spLocks noGrp="1"/>
          </p:cNvSpPr>
          <p:nvPr>
            <p:ph type="sldNum" sz="quarter" idx="10"/>
          </p:nvPr>
        </p:nvSpPr>
        <p:spPr/>
        <p:txBody>
          <a:bodyPr/>
          <a:lstStyle/>
          <a:p>
            <a:fld id="{7D6ABB37-770C-4E68-8BE4-63683FD65472}" type="slidenum">
              <a:rPr lang="en-GB" smtClean="0"/>
              <a:pPr/>
              <a:t>7</a:t>
            </a:fld>
            <a:endParaRPr lang="en-GB" dirty="0"/>
          </a:p>
        </p:txBody>
      </p:sp>
    </p:spTree>
    <p:extLst>
      <p:ext uri="{BB962C8B-B14F-4D97-AF65-F5344CB8AC3E}">
        <p14:creationId xmlns:p14="http://schemas.microsoft.com/office/powerpoint/2010/main" val="2761680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Let’s consider the change in environment when a client decides to move from accumulation to </a:t>
            </a:r>
            <a:r>
              <a:rPr lang="en-GB" dirty="0" err="1" smtClean="0"/>
              <a:t>decumulation</a:t>
            </a:r>
            <a:r>
              <a:rPr lang="en-GB" dirty="0" smtClean="0"/>
              <a:t>; from growing the retirement pot to switching on income.</a:t>
            </a:r>
          </a:p>
          <a:p>
            <a:endParaRPr lang="en-GB" dirty="0" smtClean="0"/>
          </a:p>
          <a:p>
            <a:r>
              <a:rPr lang="en-GB" dirty="0" smtClean="0"/>
              <a:t>In</a:t>
            </a:r>
            <a:r>
              <a:rPr lang="en-GB" baseline="0" dirty="0" smtClean="0"/>
              <a:t> the growth phase, the focus is very much on increasing capital, usually from income whilst working.</a:t>
            </a:r>
          </a:p>
          <a:p>
            <a:endParaRPr lang="en-GB" baseline="0" dirty="0" smtClean="0"/>
          </a:p>
          <a:p>
            <a:r>
              <a:rPr lang="en-GB" baseline="0" dirty="0" smtClean="0"/>
              <a:t>There are some factors that work in the client’s favour, such as pound cost averaging if contributing on a regular basis, as well as the luxury of time. If they hit a particularly volatile patch in the run up to retirement, they have the choice of postponing their decisions for a while until they are ready or the timing is right in the markets.</a:t>
            </a:r>
            <a:endParaRPr lang="en-GB" dirty="0"/>
          </a:p>
        </p:txBody>
      </p:sp>
      <p:sp>
        <p:nvSpPr>
          <p:cNvPr id="4" name="Slide Number Placeholder 3"/>
          <p:cNvSpPr>
            <a:spLocks noGrp="1"/>
          </p:cNvSpPr>
          <p:nvPr>
            <p:ph type="sldNum" sz="quarter" idx="10"/>
          </p:nvPr>
        </p:nvSpPr>
        <p:spPr/>
        <p:txBody>
          <a:bodyPr/>
          <a:lstStyle/>
          <a:p>
            <a:fld id="{7E4212D7-A365-4C90-A2D4-42643AEF1F6C}" type="slidenum">
              <a:rPr lang="en-GB" smtClean="0"/>
              <a:t>8</a:t>
            </a:fld>
            <a:endParaRPr lang="en-GB"/>
          </a:p>
        </p:txBody>
      </p:sp>
    </p:spTree>
    <p:extLst>
      <p:ext uri="{BB962C8B-B14F-4D97-AF65-F5344CB8AC3E}">
        <p14:creationId xmlns:p14="http://schemas.microsoft.com/office/powerpoint/2010/main" val="32347118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Https://finalytiq.co.uk/it-aint-volatility-stupid/</a:t>
            </a:r>
          </a:p>
          <a:p>
            <a:endParaRPr lang="en-GB" dirty="0" smtClean="0"/>
          </a:p>
          <a:p>
            <a:r>
              <a:rPr lang="en-GB" dirty="0" smtClean="0"/>
              <a:t>http://workspaces/dms/sources/jrsjrl/_layouts/15/DocIdRedir.aspx?ID=SRCID-11-6459</a:t>
            </a:r>
            <a:endParaRPr lang="en-GB" dirty="0"/>
          </a:p>
        </p:txBody>
      </p:sp>
      <p:sp>
        <p:nvSpPr>
          <p:cNvPr id="4" name="Slide Number Placeholder 3"/>
          <p:cNvSpPr>
            <a:spLocks noGrp="1"/>
          </p:cNvSpPr>
          <p:nvPr>
            <p:ph type="sldNum" sz="quarter" idx="10"/>
          </p:nvPr>
        </p:nvSpPr>
        <p:spPr/>
        <p:txBody>
          <a:bodyPr/>
          <a:lstStyle/>
          <a:p>
            <a:fld id="{7D6ABB37-770C-4E68-8BE4-63683FD65472}" type="slidenum">
              <a:rPr lang="en-GB" smtClean="0"/>
              <a:pPr/>
              <a:t>9</a:t>
            </a:fld>
            <a:endParaRPr lang="en-GB" dirty="0"/>
          </a:p>
        </p:txBody>
      </p:sp>
    </p:spTree>
    <p:extLst>
      <p:ext uri="{BB962C8B-B14F-4D97-AF65-F5344CB8AC3E}">
        <p14:creationId xmlns:p14="http://schemas.microsoft.com/office/powerpoint/2010/main" val="37597757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	</a:t>
            </a:r>
            <a:r>
              <a:rPr lang="en-US" b="1" dirty="0" smtClean="0"/>
              <a:t>So having gone through that David, can a typical CIP provide the same client and adviser benefits when they start to spend down their assets as it does while they’re accumulating them, making a CRP unnecessary? (ML/TC)</a:t>
            </a:r>
          </a:p>
          <a:p>
            <a:endParaRPr lang="en-US" b="1" dirty="0" smtClean="0"/>
          </a:p>
          <a:p>
            <a:r>
              <a:rPr lang="en-US" b="1" dirty="0" smtClean="0"/>
              <a:t>(DE) Good question, in my view an advisers existing CIP approach can work just as well in </a:t>
            </a:r>
            <a:r>
              <a:rPr lang="en-US" b="1" dirty="0" err="1" smtClean="0"/>
              <a:t>decumulation</a:t>
            </a:r>
            <a:r>
              <a:rPr lang="en-US" b="1" dirty="0" smtClean="0"/>
              <a:t> as it does in accumulation as long as it </a:t>
            </a:r>
            <a:r>
              <a:rPr lang="en-US" b="1" dirty="0" err="1" smtClean="0"/>
              <a:t>recognises</a:t>
            </a:r>
            <a:r>
              <a:rPr lang="en-US" b="1" dirty="0" smtClean="0"/>
              <a:t> 3 key differences. </a:t>
            </a:r>
          </a:p>
          <a:p>
            <a:endParaRPr lang="en-US" b="1" dirty="0" smtClean="0"/>
          </a:p>
          <a:p>
            <a:r>
              <a:rPr lang="en-US" b="1" dirty="0" smtClean="0"/>
              <a:t>The first key difference: Go through the mountain analogy (one well-trodden route up the wealth mountain, with an evidence base of Modern Portfolio Theory and the Efficient Frontier, compared to differing ways down the wealth mountain driven by the interaction of more and varied risks) and possibly the ski-</a:t>
            </a:r>
            <a:r>
              <a:rPr lang="en-US" b="1" dirty="0" err="1" smtClean="0"/>
              <a:t>ing</a:t>
            </a:r>
            <a:r>
              <a:rPr lang="en-US" b="1" dirty="0" smtClean="0"/>
              <a:t> add on (would you recommend someone new to ski-</a:t>
            </a:r>
            <a:r>
              <a:rPr lang="en-US" b="1" dirty="0" err="1" smtClean="0"/>
              <a:t>ing</a:t>
            </a:r>
            <a:r>
              <a:rPr lang="en-US" b="1" dirty="0" smtClean="0"/>
              <a:t>, goes down the black run – is that exposing them to too much risk of injury?)</a:t>
            </a:r>
          </a:p>
          <a:p>
            <a:endParaRPr lang="en-GB" b="1" dirty="0" smtClean="0"/>
          </a:p>
          <a:p>
            <a:endParaRPr lang="en-GB" dirty="0" smtClean="0"/>
          </a:p>
          <a:p>
            <a:endParaRPr lang="en-GB" dirty="0" smtClean="0"/>
          </a:p>
          <a:p>
            <a:r>
              <a:rPr lang="en-GB" dirty="0" smtClean="0"/>
              <a:t>When we’re descending the mountain</a:t>
            </a:r>
            <a:r>
              <a:rPr lang="en-GB" baseline="0" dirty="0" smtClean="0"/>
              <a:t> so to speak, and starting to use the funds for income provision, the challenges are different, and this is where a CRP can help.</a:t>
            </a:r>
          </a:p>
          <a:p>
            <a:endParaRPr lang="en-GB" baseline="0" dirty="0" smtClean="0"/>
          </a:p>
          <a:p>
            <a:r>
              <a:rPr lang="en-GB" dirty="0" smtClean="0"/>
              <a:t>The capital is</a:t>
            </a:r>
            <a:r>
              <a:rPr lang="en-GB" baseline="0" dirty="0" smtClean="0"/>
              <a:t> now being called upon to provide income as well as maintain growth, which could lead to capital depletion. This can also have an impact for advisers who manage an assets under management business model.</a:t>
            </a:r>
          </a:p>
          <a:p>
            <a:endParaRPr lang="en-GB" baseline="0" dirty="0" smtClean="0"/>
          </a:p>
          <a:p>
            <a:r>
              <a:rPr lang="en-GB" baseline="0" dirty="0" smtClean="0"/>
              <a:t>We also now encounter longevity risk. This is a two pronged issue, in that not only do we not know how long the client is going to live for, and therefore need money for, but with the shift from annuities to drawdown, more and more clients are adopting the longevity risks now instead of the insurance company. </a:t>
            </a:r>
          </a:p>
          <a:p>
            <a:endParaRPr lang="en-GB" baseline="0" dirty="0" smtClean="0"/>
          </a:p>
          <a:p>
            <a:r>
              <a:rPr lang="en-GB" baseline="0" dirty="0" smtClean="0"/>
              <a:t>In </a:t>
            </a:r>
            <a:r>
              <a:rPr lang="en-GB" baseline="0" dirty="0" err="1" smtClean="0"/>
              <a:t>additiona</a:t>
            </a:r>
            <a:r>
              <a:rPr lang="en-GB" baseline="0" dirty="0" smtClean="0"/>
              <a:t>, they will now face the double whammy of negative pound cost averaging, assuming they take a monetary amount of withdrawal from a falling market, and also face the timing risk of potentially getting off to a bad start when taking income if the market is volatile. </a:t>
            </a:r>
          </a:p>
          <a:p>
            <a:endParaRPr lang="en-GB" baseline="0" dirty="0" smtClean="0"/>
          </a:p>
          <a:p>
            <a:r>
              <a:rPr lang="en-GB" baseline="0" dirty="0" smtClean="0"/>
              <a:t>Lastly, the area that takes on increased importance is capacity for loss, especially if the client is no longer working or reducing their working capacity and therefore other sources of income.</a:t>
            </a:r>
            <a:endParaRPr lang="en-GB" dirty="0"/>
          </a:p>
        </p:txBody>
      </p:sp>
      <p:sp>
        <p:nvSpPr>
          <p:cNvPr id="4" name="Slide Number Placeholder 3"/>
          <p:cNvSpPr>
            <a:spLocks noGrp="1"/>
          </p:cNvSpPr>
          <p:nvPr>
            <p:ph type="sldNum" sz="quarter" idx="10"/>
          </p:nvPr>
        </p:nvSpPr>
        <p:spPr/>
        <p:txBody>
          <a:bodyPr/>
          <a:lstStyle/>
          <a:p>
            <a:fld id="{7E4212D7-A365-4C90-A2D4-42643AEF1F6C}" type="slidenum">
              <a:rPr lang="en-GB" smtClean="0"/>
              <a:t>10</a:t>
            </a:fld>
            <a:endParaRPr lang="en-GB"/>
          </a:p>
        </p:txBody>
      </p:sp>
    </p:spTree>
    <p:extLst>
      <p:ext uri="{BB962C8B-B14F-4D97-AF65-F5344CB8AC3E}">
        <p14:creationId xmlns:p14="http://schemas.microsoft.com/office/powerpoint/2010/main" val="22384922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5.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7.xml"/></Relationships>
</file>

<file path=ppt/slideLayouts/_rels/slideLayout1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9.xml"/></Relationships>
</file>

<file path=ppt/slideLayouts/_rels/slideLayout2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9.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0.xml"/></Relationships>
</file>

<file path=ppt/slideLayouts/_rels/slideLayout2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10.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0.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9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1.xml"/></Relationships>
</file>

<file path=ppt/slideLayouts/_rels/slideLayout29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1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1.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2.xml"/></Relationships>
</file>

<file path=ppt/slideLayouts/_rels/slideLayout3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12.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2.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6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3.xml"/></Relationships>
</file>

<file path=ppt/slideLayouts/_rels/slideLayout3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13.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7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8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4.xml"/></Relationships>
</file>

<file path=ppt/slideLayouts/_rels/slideLayout3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4.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9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5.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0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5.xml"/></Relationships>
</file>

<file path=ppt/slideLayouts/_rels/slideLayout40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15.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6.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6.xml"/></Relationships>
</file>

<file path=ppt/slideLayouts/_rels/slideLayout4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6.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6.xml"/></Relationships>
</file>

<file path=ppt/slideLayouts/_rels/slideLayout4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6.xml"/></Relationships>
</file>

<file path=ppt/slideLayouts/_rels/slideLayout4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6.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6.xml"/></Relationships>
</file>

<file path=ppt/slideLayouts/_rels/slideLayout4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6.xml"/></Relationships>
</file>

<file path=ppt/slideLayouts/_rels/slideLayout4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6.xml"/></Relationships>
</file>

<file path=ppt/slideLayouts/_rels/slideLayout4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6.xml"/></Relationships>
</file>

<file path=ppt/slideLayouts/_rels/slideLayout44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6.xml"/></Relationships>
</file>

<file path=ppt/slideLayouts/_rels/slideLayout44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6.xml"/></Relationships>
</file>

<file path=ppt/slideLayouts/_rels/slideLayout44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6.xml"/></Relationships>
</file>

<file path=ppt/slideLayouts/_rels/slideLayout44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6.xml"/></Relationships>
</file>

<file path=ppt/slideLayouts/_rels/slideLayout44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6.xml"/></Relationships>
</file>

<file path=ppt/slideLayouts/_rels/slideLayout44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6.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5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6.xml"/></Relationships>
</file>

<file path=ppt/slideLayouts/_rels/slideLayout45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6.xml"/></Relationships>
</file>

<file path=ppt/slideLayouts/_rels/slideLayout45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6.xml"/></Relationships>
</file>

<file path=ppt/slideLayouts/_rels/slideLayout45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6.xml"/></Relationships>
</file>

<file path=ppt/slideLayouts/_rels/slideLayout45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6.xml"/></Relationships>
</file>

<file path=ppt/slideLayouts/_rels/slideLayout45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6.xml"/></Relationships>
</file>

<file path=ppt/slideLayouts/_rels/slideLayout45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6.xml"/></Relationships>
</file>

<file path=ppt/slideLayouts/_rels/slideLayout45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6.xml"/></Relationships>
</file>

<file path=ppt/slideLayouts/_rels/slideLayout45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6.xml"/></Relationships>
</file>

<file path=ppt/slideLayouts/_rels/slideLayout45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6.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6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7.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6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7.xml"/></Relationships>
</file>

<file path=ppt/slideLayouts/_rels/slideLayout46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Master" Target="../slideMasters/slideMaster17.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7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8.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7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Master" Target="../slideMasters/slideMaster18.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9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8.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9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9.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9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9.xml"/></Relationships>
</file>

<file path=ppt/slideLayouts/_rels/slideLayout49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Master" Target="../slideMasters/slideMaster1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9.xml"/></Relationships>
</file>

<file path=ppt/slideLayouts/_rels/slideLayout5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9.xml"/></Relationships>
</file>

<file path=ppt/slideLayouts/_rels/slideLayout5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9.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9.xml"/></Relationships>
</file>

<file path=ppt/slideLayouts/_rels/slideLayout5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9.xml"/></Relationships>
</file>

<file path=ppt/slideLayouts/_rels/slideLayout5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9.xml"/></Relationships>
</file>

<file path=ppt/slideLayouts/_rels/slideLayout5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9.xml"/></Relationships>
</file>

<file path=ppt/slideLayouts/_rels/slideLayout5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9.xml"/></Relationships>
</file>

<file path=ppt/slideLayouts/_rels/slideLayout5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0.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5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0.xml"/></Relationships>
</file>

<file path=ppt/slideLayouts/_rels/slideLayout5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20.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5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0.xml"/></Relationships>
</file>

<file path=ppt/slideLayouts/_rels/slideLayout5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1.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54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1.xml"/></Relationships>
</file>

<file path=ppt/slideLayouts/_rels/slideLayout5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21.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5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56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2.xml"/></Relationships>
</file>

<file path=ppt/slideLayouts/_rels/slideLayout5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22.xml"/></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57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57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57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3.xml"/></Relationships>
</file>

<file path=ppt/slideLayouts/_rels/slideLayout57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57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3.xml"/></Relationships>
</file>

<file path=ppt/slideLayouts/_rels/slideLayout5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2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58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58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59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59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59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4.xml"/></Relationships>
</file>

<file path=ppt/slideLayouts/_rels/slideLayout59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59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4.xml"/></Relationships>
</file>

<file path=ppt/slideLayouts/_rels/slideLayout59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24.xml"/></Relationships>
</file>

<file path=ppt/slideLayouts/_rels/slideLayout59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59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59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60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60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60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60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60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60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60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60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60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5.xml"/></Relationships>
</file>

<file path=ppt/slideLayouts/_rels/slideLayout61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6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5.xml"/></Relationships>
</file>

<file path=ppt/slideLayouts/_rels/slideLayout6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25.xml"/></Relationships>
</file>

<file path=ppt/slideLayouts/_rels/slideLayout61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61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61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61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61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61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62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62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62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62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62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62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62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62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62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63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63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63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63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63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63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63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63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63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64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5.xml"/></Relationships>
</file>

<file path=ppt/slideLayouts/_rels/slideLayout64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6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6.xml"/></Relationships>
</file>

<file path=ppt/slideLayouts/_rels/slideLayout64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64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6.xml"/></Relationships>
</file>

<file path=ppt/slideLayouts/_rels/slideLayout6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26.xml"/></Relationships>
</file>

<file path=ppt/slideLayouts/_rels/slideLayout64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64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64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65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65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65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65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65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65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65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65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65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66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66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66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66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7.xml"/></Relationships>
</file>

<file path=ppt/slideLayouts/_rels/slideLayout66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66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7.xml"/></Relationships>
</file>

<file path=ppt/slideLayouts/_rels/slideLayout6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27.xml"/></Relationships>
</file>

<file path=ppt/slideLayouts/_rels/slideLayout66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66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67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67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67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67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67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67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67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67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67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68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8.xml"/></Relationships>
</file>

<file path=ppt/slideLayouts/_rels/slideLayout68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68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8.xml"/></Relationships>
</file>

<file path=ppt/slideLayouts/_rels/slideLayout68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Master" Target="../slideMasters/slideMaster28.xml"/></Relationships>
</file>

<file path=ppt/slideLayouts/_rels/slideLayout68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68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68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68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68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69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69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69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69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69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69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69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6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6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9.xml"/></Relationships>
</file>

<file path=ppt/slideLayouts/_rels/slideLayout70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70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9.xml"/></Relationships>
</file>

<file path=ppt/slideLayouts/_rels/slideLayout70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Master" Target="../slideMasters/slideMaster29.xml"/></Relationships>
</file>

<file path=ppt/slideLayouts/_rels/slideLayout70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70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70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70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70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7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7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7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71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7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71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71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7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0.xml"/></Relationships>
</file>

<file path=ppt/slideLayouts/_rels/slideLayout71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7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0.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7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Master" Target="../slideMasters/slideMaster30.xml"/></Relationships>
</file>

<file path=ppt/slideLayouts/_rels/slideLayout7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7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72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72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72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72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72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72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72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7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73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73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73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73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7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1.xml"/></Relationships>
</file>

<file path=ppt/slideLayouts/_rels/slideLayout73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73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1.xml"/></Relationships>
</file>

<file path=ppt/slideLayouts/_rels/slideLayout7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31.xml"/></Relationships>
</file>

<file path=ppt/slideLayouts/_rels/slideLayout73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74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74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74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74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74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74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74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74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74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74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75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75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7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2.xml"/></Relationships>
</file>

<file path=ppt/slideLayouts/_rels/slideLayout75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7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32.xml"/></Relationships>
</file>

<file path=ppt/slideLayouts/_rels/slideLayout75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75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75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75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75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76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76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76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76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76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76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76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76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76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77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2.xml"/></Relationships>
</file>

<file path=ppt/slideLayouts/_rels/slideLayout77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2.xml"/></Relationships>
</file>

<file path=ppt/slideLayouts/_rels/slideLayout77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2.xml"/></Relationships>
</file>

<file path=ppt/slideLayouts/_rels/slideLayout77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77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2.xml"/></Relationships>
</file>

<file path=ppt/slideLayouts/_rels/slideLayout77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2.xml"/></Relationships>
</file>

<file path=ppt/slideLayouts/_rels/slideLayout77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2.xml"/></Relationships>
</file>

<file path=ppt/slideLayouts/_rels/slideLayout77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2.xml"/></Relationships>
</file>

<file path=ppt/slideLayouts/_rels/slideLayout77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2.xml"/></Relationships>
</file>

<file path=ppt/slideLayouts/_rels/slideLayout77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78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78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78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78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78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78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78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78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78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78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79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79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79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79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79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79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79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79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79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0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80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80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80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2.xml"/></Relationships>
</file>

<file path=ppt/slideLayouts/_rels/slideLayout80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3.xml"/></Relationships>
</file>

<file path=ppt/slideLayouts/_rels/slideLayout80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80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3.xml"/></Relationships>
</file>

<file path=ppt/slideLayouts/_rels/slideLayout80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33.xml"/></Relationships>
</file>

<file path=ppt/slideLayouts/_rels/slideLayout80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80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81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81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81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81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81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81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81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81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81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82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82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82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8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4.xml"/></Relationships>
</file>

<file path=ppt/slideLayouts/_rels/slideLayout82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8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4.xml"/></Relationships>
</file>

<file path=ppt/slideLayouts/_rels/slideLayout8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34.xml"/></Relationships>
</file>

<file path=ppt/slideLayouts/_rels/slideLayout82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82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83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83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83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83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83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83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83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83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83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84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84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84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8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5.xml"/></Relationships>
</file>

<file path=ppt/slideLayouts/_rels/slideLayout84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84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5.xml"/></Relationships>
</file>

<file path=ppt/slideLayouts/_rels/slideLayout84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Master" Target="../slideMasters/slideMaster35.xml"/></Relationships>
</file>

<file path=ppt/slideLayouts/_rels/slideLayout84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84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85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85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85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85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85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85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85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85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85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86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5.xml"/></Relationships>
</file>

<file path=ppt/slideLayouts/_rels/slideLayout86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5.xml"/></Relationships>
</file>

<file path=ppt/slideLayouts/_rels/slideLayout86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5.xml"/></Relationships>
</file>

<file path=ppt/slideLayouts/_rels/slideLayout86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5.xml"/></Relationships>
</file>

<file path=ppt/slideLayouts/_rels/slideLayout86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5.xml"/></Relationships>
</file>

<file path=ppt/slideLayouts/_rels/slideLayout86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5.xml"/></Relationships>
</file>

<file path=ppt/slideLayouts/_rels/slideLayout86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5.xml"/></Relationships>
</file>

<file path=ppt/slideLayouts/_rels/slideLayout86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6.xml"/></Relationships>
</file>

<file path=ppt/slideLayouts/_rels/slideLayout86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6.xml"/></Relationships>
</file>

<file path=ppt/slideLayouts/_rels/slideLayout87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Master" Target="../slideMasters/slideMaster36.xml"/></Relationships>
</file>

<file path=ppt/slideLayouts/_rels/slideLayout87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87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87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87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87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87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87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87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88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88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88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88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88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88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7.xml"/></Relationships>
</file>

<file path=ppt/slideLayouts/_rels/slideLayout88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88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7.xml"/></Relationships>
</file>

<file path=ppt/slideLayouts/_rels/slideLayout88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Master" Target="../slideMasters/slideMaster3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89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89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89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89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89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89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89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89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89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0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90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90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90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7.xml"/></Relationships>
</file>

<file path=ppt/slideLayouts/_rels/slideLayout90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7.xml"/></Relationships>
</file>

<file path=ppt/slideLayouts/_rels/slideLayout90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90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90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7.xml"/></Relationships>
</file>

<file path=ppt/slideLayouts/_rels/slideLayout90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7.xml"/></Relationships>
</file>

<file path=ppt/slideLayouts/_rels/slideLayout90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7.xml"/></Relationships>
</file>

<file path=ppt/slideLayouts/_rels/slideLayout9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7.xml"/></Relationships>
</file>

<file path=ppt/slideLayouts/_rels/slideLayout9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7.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25222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43097" y="3163635"/>
            <a:ext cx="5657851" cy="1979885"/>
          </a:xfrm>
          <a:prstGeom prst="rect">
            <a:avLst/>
          </a:prstGeom>
        </p:spPr>
        <p:txBody>
          <a:bodyPr anchor="ctr">
            <a:noAutofit/>
          </a:bodyPr>
          <a:lstStyle>
            <a:lvl1pPr marL="0" indent="0" algn="ctr">
              <a:lnSpc>
                <a:spcPct val="90000"/>
              </a:lnSpc>
              <a:buNone/>
              <a:defRPr sz="3000" b="1" spc="0" baseline="0">
                <a:solidFill>
                  <a:schemeClr val="bg1"/>
                </a:solidFill>
                <a:latin typeface="+mn-lt"/>
              </a:defRPr>
            </a:lvl1pPr>
            <a:lvl2pPr marL="342713" indent="0" algn="ctr">
              <a:buNone/>
              <a:defRPr sz="1500"/>
            </a:lvl2pPr>
            <a:lvl3pPr marL="685443" indent="0" algn="ctr">
              <a:buNone/>
              <a:defRPr sz="1400"/>
            </a:lvl3pPr>
            <a:lvl4pPr marL="1028165" indent="0" algn="ctr">
              <a:buNone/>
              <a:defRPr sz="1200"/>
            </a:lvl4pPr>
            <a:lvl5pPr marL="1370886" indent="0" algn="ctr">
              <a:buNone/>
              <a:defRPr sz="1200"/>
            </a:lvl5pPr>
            <a:lvl6pPr marL="1713617" indent="0" algn="ctr">
              <a:buNone/>
              <a:defRPr sz="1200"/>
            </a:lvl6pPr>
            <a:lvl7pPr marL="2056328" indent="0" algn="ctr">
              <a:buNone/>
              <a:defRPr sz="1200"/>
            </a:lvl7pPr>
            <a:lvl8pPr marL="2399040" indent="0" algn="ctr">
              <a:buNone/>
              <a:defRPr sz="1200"/>
            </a:lvl8pPr>
            <a:lvl9pPr marL="2741753" indent="0" algn="ctr">
              <a:buNone/>
              <a:defRPr sz="1200"/>
            </a:lvl9pPr>
          </a:lstStyle>
          <a:p>
            <a:r>
              <a:rPr lang="en-GB" noProof="0" dirty="0" smtClean="0"/>
              <a:t>Click to edit Master subtitle style</a:t>
            </a:r>
            <a:endParaRPr lang="en-GB" noProof="0" dirty="0"/>
          </a:p>
        </p:txBody>
      </p:sp>
      <p:sp>
        <p:nvSpPr>
          <p:cNvPr id="30" name="Date Placeholder 29"/>
          <p:cNvSpPr>
            <a:spLocks noGrp="1"/>
          </p:cNvSpPr>
          <p:nvPr>
            <p:ph type="dt" sz="half" idx="10"/>
          </p:nvPr>
        </p:nvSpPr>
        <p:spPr>
          <a:xfrm>
            <a:off x="1743097" y="4748215"/>
            <a:ext cx="5657851" cy="202406"/>
          </a:xfrm>
          <a:prstGeom prst="rect">
            <a:avLst/>
          </a:prstGeom>
        </p:spPr>
        <p:txBody>
          <a:bodyPr lIns="34289" tIns="17144" rIns="34289" bIns="17144"/>
          <a:lstStyle>
            <a:lvl1pPr algn="ctr">
              <a:lnSpc>
                <a:spcPts val="900"/>
              </a:lnSpc>
              <a:defRPr sz="900">
                <a:solidFill>
                  <a:schemeClr val="bg1"/>
                </a:solidFill>
              </a:defRPr>
            </a:lvl1pPr>
          </a:lstStyle>
          <a:p>
            <a:endParaRPr lang="en-GB" dirty="0"/>
          </a:p>
        </p:txBody>
      </p:sp>
      <p:pic>
        <p:nvPicPr>
          <p:cNvPr id="33" name="Picture 3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92422" y="1981967"/>
            <a:ext cx="2763775" cy="1183867"/>
          </a:xfrm>
          <a:prstGeom prst="rect">
            <a:avLst/>
          </a:prstGeom>
        </p:spPr>
      </p:pic>
    </p:spTree>
    <p:extLst>
      <p:ext uri="{BB962C8B-B14F-4D97-AF65-F5344CB8AC3E}">
        <p14:creationId xmlns:p14="http://schemas.microsoft.com/office/powerpoint/2010/main" val="3420086612"/>
      </p:ext>
    </p:extLst>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rgbClr val="25222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43097" y="2455164"/>
            <a:ext cx="5657851" cy="688086"/>
          </a:xfrm>
          <a:prstGeom prst="rect">
            <a:avLst/>
          </a:prstGeom>
        </p:spPr>
        <p:txBody>
          <a:bodyPr>
            <a:normAutofit/>
          </a:bodyPr>
          <a:lstStyle>
            <a:lvl1pPr marL="0" indent="0" algn="ctr">
              <a:lnSpc>
                <a:spcPts val="3300"/>
              </a:lnSpc>
              <a:spcBef>
                <a:spcPts val="0"/>
              </a:spcBef>
              <a:spcAft>
                <a:spcPts val="0"/>
              </a:spcAft>
              <a:buNone/>
              <a:defRPr sz="3000" b="1" spc="0" baseline="0">
                <a:solidFill>
                  <a:schemeClr val="bg1"/>
                </a:solidFill>
                <a:latin typeface="+mj-lt"/>
              </a:defRPr>
            </a:lvl1pPr>
            <a:lvl2pPr marL="342713" indent="0">
              <a:buNone/>
              <a:defRPr sz="1500">
                <a:solidFill>
                  <a:schemeClr val="tx1">
                    <a:tint val="75000"/>
                  </a:schemeClr>
                </a:solidFill>
              </a:defRPr>
            </a:lvl2pPr>
            <a:lvl3pPr marL="685443" indent="0">
              <a:buNone/>
              <a:defRPr sz="1400">
                <a:solidFill>
                  <a:schemeClr val="tx1">
                    <a:tint val="75000"/>
                  </a:schemeClr>
                </a:solidFill>
              </a:defRPr>
            </a:lvl3pPr>
            <a:lvl4pPr marL="1028165" indent="0">
              <a:buNone/>
              <a:defRPr sz="1200">
                <a:solidFill>
                  <a:schemeClr val="tx1">
                    <a:tint val="75000"/>
                  </a:schemeClr>
                </a:solidFill>
              </a:defRPr>
            </a:lvl4pPr>
            <a:lvl5pPr marL="1370886" indent="0">
              <a:buNone/>
              <a:defRPr sz="1200">
                <a:solidFill>
                  <a:schemeClr val="tx1">
                    <a:tint val="75000"/>
                  </a:schemeClr>
                </a:solidFill>
              </a:defRPr>
            </a:lvl5pPr>
            <a:lvl6pPr marL="1713617" indent="0">
              <a:buNone/>
              <a:defRPr sz="1200">
                <a:solidFill>
                  <a:schemeClr val="tx1">
                    <a:tint val="75000"/>
                  </a:schemeClr>
                </a:solidFill>
              </a:defRPr>
            </a:lvl6pPr>
            <a:lvl7pPr marL="2056328" indent="0">
              <a:buNone/>
              <a:defRPr sz="1200">
                <a:solidFill>
                  <a:schemeClr val="tx1">
                    <a:tint val="75000"/>
                  </a:schemeClr>
                </a:solidFill>
              </a:defRPr>
            </a:lvl7pPr>
            <a:lvl8pPr marL="2399040" indent="0">
              <a:buNone/>
              <a:defRPr sz="1200">
                <a:solidFill>
                  <a:schemeClr val="tx1">
                    <a:tint val="75000"/>
                  </a:schemeClr>
                </a:solidFill>
              </a:defRPr>
            </a:lvl8pPr>
            <a:lvl9pPr marL="2741753" indent="0">
              <a:buNone/>
              <a:defRPr sz="1200">
                <a:solidFill>
                  <a:schemeClr val="tx1">
                    <a:tint val="75000"/>
                  </a:schemeClr>
                </a:solidFill>
              </a:defRPr>
            </a:lvl9pPr>
          </a:lstStyle>
          <a:p>
            <a:pPr lvl="0"/>
            <a:r>
              <a:rPr lang="en-GB" noProof="0" dirty="0" smtClean="0"/>
              <a:t>Click to edit Master text styles</a:t>
            </a:r>
          </a:p>
        </p:txBody>
      </p:sp>
    </p:spTree>
    <p:extLst>
      <p:ext uri="{BB962C8B-B14F-4D97-AF65-F5344CB8AC3E}">
        <p14:creationId xmlns:p14="http://schemas.microsoft.com/office/powerpoint/2010/main" val="1095009798"/>
      </p:ext>
    </p:extLst>
  </p:cSld>
  <p:clrMapOvr>
    <a:masterClrMapping/>
  </p:clrMapOvr>
  <p:transition>
    <p:wipe dir="r"/>
  </p:transition>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Highlight Headlines">
    <p:spTree>
      <p:nvGrpSpPr>
        <p:cNvPr id="1" name=""/>
        <p:cNvGrpSpPr/>
        <p:nvPr/>
      </p:nvGrpSpPr>
      <p:grpSpPr>
        <a:xfrm>
          <a:off x="0" y="0"/>
          <a:ext cx="0" cy="0"/>
          <a:chOff x="0" y="0"/>
          <a:chExt cx="0" cy="0"/>
        </a:xfrm>
      </p:grpSpPr>
      <p:sp>
        <p:nvSpPr>
          <p:cNvPr id="8" name="Rectangle 7"/>
          <p:cNvSpPr/>
          <p:nvPr userDrawn="1"/>
        </p:nvSpPr>
        <p:spPr>
          <a:xfrm>
            <a:off x="221627" y="4758095"/>
            <a:ext cx="8843631" cy="199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89" tIns="17144" rIns="34289" bIns="17144" rtlCol="0" anchor="ctr"/>
          <a:lstStyle/>
          <a:p>
            <a:pPr algn="ctr"/>
            <a:endParaRPr lang="en-GB" sz="900" dirty="0" smtClean="0">
              <a:solidFill>
                <a:srgbClr val="FFFFFF"/>
              </a:solidFill>
              <a:latin typeface="Just Script" panose="02020803050402020203" pitchFamily="18" charset="0"/>
            </a:endParaRPr>
          </a:p>
        </p:txBody>
      </p:sp>
      <p:sp>
        <p:nvSpPr>
          <p:cNvPr id="4" name="Rectangle 3"/>
          <p:cNvSpPr/>
          <p:nvPr userDrawn="1"/>
        </p:nvSpPr>
        <p:spPr>
          <a:xfrm>
            <a:off x="175439" y="765565"/>
            <a:ext cx="8843631" cy="199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89" tIns="17144" rIns="34289" bIns="17144" rtlCol="0" anchor="ctr"/>
          <a:lstStyle/>
          <a:p>
            <a:pPr algn="ctr"/>
            <a:endParaRPr lang="en-GB" sz="900" dirty="0" smtClean="0">
              <a:solidFill>
                <a:srgbClr val="FFFFFF"/>
              </a:solidFill>
              <a:latin typeface="Just Script" panose="02020803050402020203" pitchFamily="18" charset="0"/>
            </a:endParaRPr>
          </a:p>
        </p:txBody>
      </p:sp>
      <p:sp>
        <p:nvSpPr>
          <p:cNvPr id="3" name="Rectangle 2"/>
          <p:cNvSpPr/>
          <p:nvPr userDrawn="1"/>
        </p:nvSpPr>
        <p:spPr>
          <a:xfrm>
            <a:off x="285751" y="849276"/>
            <a:ext cx="8572500" cy="4008474"/>
          </a:xfrm>
          <a:prstGeom prst="rect">
            <a:avLst/>
          </a:prstGeom>
          <a:solidFill>
            <a:srgbClr val="252221"/>
          </a:solidFill>
          <a:ln>
            <a:noFill/>
          </a:ln>
        </p:spPr>
        <p:style>
          <a:lnRef idx="2">
            <a:schemeClr val="accent1">
              <a:shade val="50000"/>
            </a:schemeClr>
          </a:lnRef>
          <a:fillRef idx="1">
            <a:schemeClr val="accent1"/>
          </a:fillRef>
          <a:effectRef idx="0">
            <a:schemeClr val="accent1"/>
          </a:effectRef>
          <a:fontRef idx="minor">
            <a:schemeClr val="lt1"/>
          </a:fontRef>
        </p:style>
        <p:txBody>
          <a:bodyPr lIns="34289" tIns="17144" rIns="34289" bIns="17144" rtlCol="0" anchor="ctr"/>
          <a:lstStyle/>
          <a:p>
            <a:pPr algn="ctr"/>
            <a:endParaRPr lang="en-GB" sz="900" dirty="0" smtClean="0">
              <a:solidFill>
                <a:srgbClr val="FFFFFF"/>
              </a:solidFill>
              <a:latin typeface="Just Script" panose="02020803050402020203" pitchFamily="18" charset="0"/>
            </a:endParaRPr>
          </a:p>
        </p:txBody>
      </p:sp>
      <p:sp>
        <p:nvSpPr>
          <p:cNvPr id="13" name="Title 12"/>
          <p:cNvSpPr>
            <a:spLocks noGrp="1"/>
          </p:cNvSpPr>
          <p:nvPr>
            <p:ph type="title"/>
          </p:nvPr>
        </p:nvSpPr>
        <p:spPr/>
        <p:txBody>
          <a:bodyPr/>
          <a:lstStyle/>
          <a:p>
            <a:r>
              <a:rPr lang="en-US" dirty="0" smtClean="0"/>
              <a:t>Click to edit Master title style</a:t>
            </a:r>
            <a:endParaRPr lang="en-GB" dirty="0"/>
          </a:p>
        </p:txBody>
      </p:sp>
      <p:sp>
        <p:nvSpPr>
          <p:cNvPr id="16" name="Text Placeholder 15"/>
          <p:cNvSpPr>
            <a:spLocks noGrp="1"/>
          </p:cNvSpPr>
          <p:nvPr>
            <p:ph type="body" sz="quarter" idx="11"/>
          </p:nvPr>
        </p:nvSpPr>
        <p:spPr>
          <a:xfrm>
            <a:off x="1743097" y="1471619"/>
            <a:ext cx="5657851" cy="2771775"/>
          </a:xfrm>
          <a:noFill/>
        </p:spPr>
        <p:txBody>
          <a:bodyPr anchor="ctr"/>
          <a:lstStyle>
            <a:lvl1pPr algn="ctr">
              <a:lnSpc>
                <a:spcPts val="3300"/>
              </a:lnSpc>
              <a:defRPr baseline="0">
                <a:solidFill>
                  <a:schemeClr val="bg1"/>
                </a:solidFill>
              </a:defRPr>
            </a:lvl1pPr>
            <a:lvl2pPr algn="ctr">
              <a:defRPr/>
            </a:lvl2pPr>
            <a:lvl3pPr algn="ctr">
              <a:defRPr/>
            </a:lvl3pPr>
            <a:lvl4pPr algn="ctr">
              <a:defRPr/>
            </a:lvl4pPr>
            <a:lvl5pPr algn="ctr">
              <a:defRPr/>
            </a:lvl5pPr>
          </a:lstStyle>
          <a:p>
            <a:pPr lvl="0"/>
            <a:r>
              <a:rPr lang="en-GB" noProof="0" dirty="0" smtClean="0"/>
              <a:t>Click to edit Master text styles</a:t>
            </a:r>
          </a:p>
        </p:txBody>
      </p:sp>
    </p:spTree>
    <p:extLst>
      <p:ext uri="{BB962C8B-B14F-4D97-AF65-F5344CB8AC3E}">
        <p14:creationId xmlns:p14="http://schemas.microsoft.com/office/powerpoint/2010/main" val="4139487334"/>
      </p:ext>
    </p:extLst>
  </p:cSld>
  <p:clrMapOvr>
    <a:masterClrMapping/>
  </p:clrMapOvr>
  <p:transition>
    <p:wipe dir="r"/>
  </p:transition>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rgbClr val="25222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43097" y="2455164"/>
            <a:ext cx="5657851" cy="688086"/>
          </a:xfrm>
          <a:prstGeom prst="rect">
            <a:avLst/>
          </a:prstGeom>
        </p:spPr>
        <p:txBody>
          <a:bodyPr>
            <a:normAutofit/>
          </a:bodyPr>
          <a:lstStyle>
            <a:lvl1pPr marL="0" indent="0" algn="ctr">
              <a:lnSpc>
                <a:spcPts val="3300"/>
              </a:lnSpc>
              <a:spcBef>
                <a:spcPts val="0"/>
              </a:spcBef>
              <a:spcAft>
                <a:spcPts val="0"/>
              </a:spcAft>
              <a:buNone/>
              <a:defRPr sz="3000" b="1" spc="0" baseline="0">
                <a:solidFill>
                  <a:schemeClr val="bg1"/>
                </a:solidFill>
                <a:latin typeface="+mj-lt"/>
              </a:defRPr>
            </a:lvl1pPr>
            <a:lvl2pPr marL="342713" indent="0">
              <a:buNone/>
              <a:defRPr sz="1500">
                <a:solidFill>
                  <a:schemeClr val="tx1">
                    <a:tint val="75000"/>
                  </a:schemeClr>
                </a:solidFill>
              </a:defRPr>
            </a:lvl2pPr>
            <a:lvl3pPr marL="685443" indent="0">
              <a:buNone/>
              <a:defRPr sz="1400">
                <a:solidFill>
                  <a:schemeClr val="tx1">
                    <a:tint val="75000"/>
                  </a:schemeClr>
                </a:solidFill>
              </a:defRPr>
            </a:lvl3pPr>
            <a:lvl4pPr marL="1028165" indent="0">
              <a:buNone/>
              <a:defRPr sz="1200">
                <a:solidFill>
                  <a:schemeClr val="tx1">
                    <a:tint val="75000"/>
                  </a:schemeClr>
                </a:solidFill>
              </a:defRPr>
            </a:lvl4pPr>
            <a:lvl5pPr marL="1370886" indent="0">
              <a:buNone/>
              <a:defRPr sz="1200">
                <a:solidFill>
                  <a:schemeClr val="tx1">
                    <a:tint val="75000"/>
                  </a:schemeClr>
                </a:solidFill>
              </a:defRPr>
            </a:lvl5pPr>
            <a:lvl6pPr marL="1713617" indent="0">
              <a:buNone/>
              <a:defRPr sz="1200">
                <a:solidFill>
                  <a:schemeClr val="tx1">
                    <a:tint val="75000"/>
                  </a:schemeClr>
                </a:solidFill>
              </a:defRPr>
            </a:lvl6pPr>
            <a:lvl7pPr marL="2056328" indent="0">
              <a:buNone/>
              <a:defRPr sz="1200">
                <a:solidFill>
                  <a:schemeClr val="tx1">
                    <a:tint val="75000"/>
                  </a:schemeClr>
                </a:solidFill>
              </a:defRPr>
            </a:lvl7pPr>
            <a:lvl8pPr marL="2399040" indent="0">
              <a:buNone/>
              <a:defRPr sz="1200">
                <a:solidFill>
                  <a:schemeClr val="tx1">
                    <a:tint val="75000"/>
                  </a:schemeClr>
                </a:solidFill>
              </a:defRPr>
            </a:lvl8pPr>
            <a:lvl9pPr marL="2741753" indent="0">
              <a:buNone/>
              <a:defRPr sz="1200">
                <a:solidFill>
                  <a:schemeClr val="tx1">
                    <a:tint val="75000"/>
                  </a:schemeClr>
                </a:solidFill>
              </a:defRPr>
            </a:lvl9pPr>
          </a:lstStyle>
          <a:p>
            <a:pPr lvl="0"/>
            <a:r>
              <a:rPr lang="en-GB" noProof="0" dirty="0" smtClean="0"/>
              <a:t>Click to edit Master text styles</a:t>
            </a:r>
          </a:p>
        </p:txBody>
      </p:sp>
    </p:spTree>
    <p:extLst>
      <p:ext uri="{BB962C8B-B14F-4D97-AF65-F5344CB8AC3E}">
        <p14:creationId xmlns:p14="http://schemas.microsoft.com/office/powerpoint/2010/main" val="3403841140"/>
      </p:ext>
    </p:extLst>
  </p:cSld>
  <p:clrMapOvr>
    <a:masterClrMapping/>
  </p:clrMapOvr>
  <p:transition>
    <p:wipe dir="r"/>
  </p:transition>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Click to edit Master title style</a:t>
            </a:r>
            <a:endParaRPr lang="en-GB" noProof="0" dirty="0"/>
          </a:p>
        </p:txBody>
      </p:sp>
      <p:sp>
        <p:nvSpPr>
          <p:cNvPr id="5" name="Picture Placeholder 4"/>
          <p:cNvSpPr>
            <a:spLocks noGrp="1"/>
          </p:cNvSpPr>
          <p:nvPr>
            <p:ph type="pic" sz="quarter" idx="11"/>
          </p:nvPr>
        </p:nvSpPr>
        <p:spPr>
          <a:xfrm>
            <a:off x="285751" y="1471619"/>
            <a:ext cx="8572500" cy="2771775"/>
          </a:xfrm>
          <a:prstGeom prst="rect">
            <a:avLst/>
          </a:prstGeom>
        </p:spPr>
        <p:txBody>
          <a:bodyPr/>
          <a:lstStyle/>
          <a:p>
            <a:endParaRPr lang="en-GB" dirty="0"/>
          </a:p>
        </p:txBody>
      </p:sp>
      <p:sp>
        <p:nvSpPr>
          <p:cNvPr id="4" name="Footer Placeholder 3"/>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Tree>
    <p:extLst>
      <p:ext uri="{BB962C8B-B14F-4D97-AF65-F5344CB8AC3E}">
        <p14:creationId xmlns:p14="http://schemas.microsoft.com/office/powerpoint/2010/main" val="845854412"/>
      </p:ext>
    </p:extLst>
  </p:cSld>
  <p:clrMapOvr>
    <a:masterClrMapping/>
  </p:clrMapOvr>
  <p:transition>
    <p:wipe dir="r"/>
  </p:transition>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Image With Annota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Click to edit Master title style</a:t>
            </a:r>
            <a:endParaRPr lang="en-GB" noProof="0" dirty="0"/>
          </a:p>
        </p:txBody>
      </p:sp>
      <p:sp>
        <p:nvSpPr>
          <p:cNvPr id="5" name="Picture Placeholder 4"/>
          <p:cNvSpPr>
            <a:spLocks noGrp="1"/>
          </p:cNvSpPr>
          <p:nvPr>
            <p:ph type="pic" sz="quarter" idx="11"/>
          </p:nvPr>
        </p:nvSpPr>
        <p:spPr>
          <a:xfrm>
            <a:off x="285749" y="1471619"/>
            <a:ext cx="5672139" cy="2771775"/>
          </a:xfrm>
          <a:prstGeom prst="rect">
            <a:avLst/>
          </a:prstGeom>
        </p:spPr>
        <p:txBody>
          <a:bodyPr/>
          <a:lstStyle/>
          <a:p>
            <a:endParaRPr lang="en-GB" dirty="0"/>
          </a:p>
        </p:txBody>
      </p:sp>
      <p:sp>
        <p:nvSpPr>
          <p:cNvPr id="6" name="Text Placeholder 5"/>
          <p:cNvSpPr>
            <a:spLocks noGrp="1"/>
          </p:cNvSpPr>
          <p:nvPr>
            <p:ph type="body" sz="quarter" idx="12"/>
          </p:nvPr>
        </p:nvSpPr>
        <p:spPr>
          <a:xfrm>
            <a:off x="6922314" y="1471619"/>
            <a:ext cx="2007395" cy="2771775"/>
          </a:xfrm>
        </p:spPr>
        <p:txBody>
          <a:bodyPr>
            <a:normAutofit/>
          </a:bodyPr>
          <a:lstStyle>
            <a:lvl1pPr>
              <a:lnSpc>
                <a:spcPts val="1260"/>
              </a:lnSpc>
              <a:spcAft>
                <a:spcPts val="1260"/>
              </a:spcAft>
              <a:defRPr lang="en-US" sz="900" kern="1200" spc="8" baseline="0" dirty="0" smtClean="0">
                <a:solidFill>
                  <a:schemeClr val="tx1"/>
                </a:solidFill>
                <a:latin typeface="+mn-lt"/>
                <a:ea typeface="+mn-ea"/>
                <a:cs typeface="+mn-cs"/>
              </a:defRPr>
            </a:lvl1pPr>
            <a:lvl2pPr>
              <a:lnSpc>
                <a:spcPts val="1260"/>
              </a:lnSpc>
              <a:spcAft>
                <a:spcPts val="1260"/>
              </a:spcAft>
              <a:defRPr lang="en-US" sz="900" kern="1200" spc="8" baseline="0" dirty="0" smtClean="0">
                <a:solidFill>
                  <a:schemeClr val="tx1"/>
                </a:solidFill>
                <a:latin typeface="+mn-lt"/>
                <a:ea typeface="+mn-ea"/>
                <a:cs typeface="+mn-cs"/>
              </a:defRPr>
            </a:lvl2pPr>
            <a:lvl3pPr>
              <a:lnSpc>
                <a:spcPts val="1260"/>
              </a:lnSpc>
              <a:spcAft>
                <a:spcPts val="1260"/>
              </a:spcAft>
              <a:defRPr lang="en-US" sz="900" b="0" kern="1200" spc="8" baseline="0" dirty="0" smtClean="0">
                <a:solidFill>
                  <a:schemeClr val="tx1"/>
                </a:solidFill>
                <a:latin typeface="+mn-lt"/>
                <a:ea typeface="+mn-ea"/>
                <a:cs typeface="+mn-cs"/>
              </a:defRPr>
            </a:lvl3pPr>
            <a:lvl4pPr>
              <a:lnSpc>
                <a:spcPts val="1260"/>
              </a:lnSpc>
              <a:spcAft>
                <a:spcPts val="1260"/>
              </a:spcAft>
              <a:defRPr lang="en-US" sz="900" kern="1200" spc="8" baseline="0" dirty="0" smtClean="0">
                <a:solidFill>
                  <a:schemeClr val="tx1"/>
                </a:solidFill>
                <a:latin typeface="+mn-lt"/>
                <a:ea typeface="+mn-ea"/>
                <a:cs typeface="+mn-cs"/>
              </a:defRPr>
            </a:lvl4pPr>
            <a:lvl5pPr>
              <a:lnSpc>
                <a:spcPts val="1260"/>
              </a:lnSpc>
              <a:spcAft>
                <a:spcPts val="1260"/>
              </a:spcAft>
              <a:defRPr lang="en-GB" sz="900" kern="1200" spc="8" baseline="0" dirty="0">
                <a:solidFill>
                  <a:schemeClr val="tx1"/>
                </a:solidFill>
                <a:latin typeface="+mn-lt"/>
                <a:ea typeface="+mn-ea"/>
                <a:cs typeface="+mn-cs"/>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4" name="Footer Placeholder 3"/>
          <p:cNvSpPr>
            <a:spLocks noGrp="1"/>
          </p:cNvSpPr>
          <p:nvPr>
            <p:ph type="ftr" sz="quarter" idx="13"/>
          </p:nvPr>
        </p:nvSpPr>
        <p:spPr>
          <a:xfrm>
            <a:off x="287895" y="4955579"/>
            <a:ext cx="5220000" cy="180000"/>
          </a:xfrm>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Tree>
    <p:extLst>
      <p:ext uri="{BB962C8B-B14F-4D97-AF65-F5344CB8AC3E}">
        <p14:creationId xmlns:p14="http://schemas.microsoft.com/office/powerpoint/2010/main" val="2901031184"/>
      </p:ext>
    </p:extLst>
  </p:cSld>
  <p:clrMapOvr>
    <a:masterClrMapping/>
  </p:clrMapOvr>
  <p:transition>
    <p:wipe dir="r"/>
  </p:transition>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wo Column (Image Lef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3439" y="1471619"/>
            <a:ext cx="3886200" cy="2771775"/>
          </a:xfrm>
          <a:prstGeom prst="rect">
            <a:avLst/>
          </a:prstGeo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0" name="Picture Placeholder 9"/>
          <p:cNvSpPr>
            <a:spLocks noGrp="1"/>
          </p:cNvSpPr>
          <p:nvPr>
            <p:ph type="pic" sz="quarter" idx="11"/>
          </p:nvPr>
        </p:nvSpPr>
        <p:spPr>
          <a:xfrm>
            <a:off x="285773" y="1471619"/>
            <a:ext cx="4214813" cy="2771775"/>
          </a:xfrm>
          <a:prstGeom prst="rect">
            <a:avLst/>
          </a:prstGeom>
        </p:spPr>
        <p:txBody>
          <a:bodyPr/>
          <a:lstStyle/>
          <a:p>
            <a:endParaRPr lang="en-GB" dirty="0"/>
          </a:p>
        </p:txBody>
      </p:sp>
      <p:sp>
        <p:nvSpPr>
          <p:cNvPr id="3" name="Footer Placeholder 2"/>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12" name="Title 1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068398085"/>
      </p:ext>
    </p:extLst>
  </p:cSld>
  <p:clrMapOvr>
    <a:masterClrMapping/>
  </p:clrMapOvr>
  <p:transition>
    <p:wipe dir="r"/>
  </p:transition>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wo Column (Image Righ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85773" y="1471619"/>
            <a:ext cx="4214813" cy="2771775"/>
          </a:xfrm>
          <a:prstGeom prst="rect">
            <a:avLst/>
          </a:prstGeo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0" name="Picture Placeholder 9"/>
          <p:cNvSpPr>
            <a:spLocks noGrp="1"/>
          </p:cNvSpPr>
          <p:nvPr>
            <p:ph type="pic" sz="quarter" idx="11"/>
          </p:nvPr>
        </p:nvSpPr>
        <p:spPr>
          <a:xfrm>
            <a:off x="4643460" y="1471619"/>
            <a:ext cx="4214813" cy="2771775"/>
          </a:xfrm>
          <a:prstGeom prst="rect">
            <a:avLst/>
          </a:prstGeom>
        </p:spPr>
        <p:txBody>
          <a:bodyPr/>
          <a:lstStyle/>
          <a:p>
            <a:endParaRPr lang="en-GB" dirty="0"/>
          </a:p>
        </p:txBody>
      </p:sp>
      <p:sp>
        <p:nvSpPr>
          <p:cNvPr id="3" name="Footer Placeholder 2"/>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12" name="Title 1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157091383"/>
      </p:ext>
    </p:extLst>
  </p:cSld>
  <p:clrMapOvr>
    <a:masterClrMapping/>
  </p:clrMapOvr>
  <p:transition>
    <p:wipe dir="r"/>
  </p:transition>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wo Column Copy">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85773" y="1471619"/>
            <a:ext cx="4214813" cy="2771775"/>
          </a:xfrm>
          <a:prstGeom prst="rect">
            <a:avLst/>
          </a:prstGeo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5" name="Text Placeholder 4"/>
          <p:cNvSpPr>
            <a:spLocks noGrp="1"/>
          </p:cNvSpPr>
          <p:nvPr>
            <p:ph type="body" sz="quarter" idx="11"/>
          </p:nvPr>
        </p:nvSpPr>
        <p:spPr>
          <a:xfrm>
            <a:off x="4643460" y="1471619"/>
            <a:ext cx="4214813" cy="2771775"/>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3" name="Footer Placeholder 2"/>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11" name="Title 10"/>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398085256"/>
      </p:ext>
    </p:extLst>
  </p:cSld>
  <p:clrMapOvr>
    <a:masterClrMapping/>
  </p:clrMapOvr>
  <p:transition>
    <p:wipe dir="r"/>
  </p:transition>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9" name="Title 8"/>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985198015"/>
      </p:ext>
    </p:extLst>
  </p:cSld>
  <p:clrMapOvr>
    <a:masterClrMapping/>
  </p:clrMapOvr>
  <p:transition>
    <p:wipe dir="r"/>
  </p:transition>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Tree>
    <p:extLst>
      <p:ext uri="{BB962C8B-B14F-4D97-AF65-F5344CB8AC3E}">
        <p14:creationId xmlns:p14="http://schemas.microsoft.com/office/powerpoint/2010/main" val="2345281626"/>
      </p:ext>
    </p:extLst>
  </p:cSld>
  <p:clrMapOvr>
    <a:masterClrMapping/>
  </p:clrMapOvr>
  <p:transition>
    <p:wipe dir="r"/>
  </p:transition>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Insert title here</a:t>
            </a:r>
            <a:endParaRPr lang="en-GB"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Date Placeholder 3"/>
          <p:cNvSpPr>
            <a:spLocks noGrp="1"/>
          </p:cNvSpPr>
          <p:nvPr>
            <p:ph type="dt" sz="half" idx="10"/>
          </p:nvPr>
        </p:nvSpPr>
        <p:spPr>
          <a:xfrm>
            <a:off x="378832" y="4727700"/>
            <a:ext cx="1438892" cy="270000"/>
          </a:xfrm>
          <a:prstGeom prst="rect">
            <a:avLst/>
          </a:prstGeom>
        </p:spPr>
        <p:txBody>
          <a:bodyPr lIns="91398" tIns="45699" rIns="91398" bIns="45699"/>
          <a:lstStyle/>
          <a:p>
            <a:endParaRPr lang="en-GB" dirty="0">
              <a:solidFill>
                <a:srgbClr val="004B3C"/>
              </a:solidFill>
            </a:endParaRPr>
          </a:p>
        </p:txBody>
      </p:sp>
      <p:sp>
        <p:nvSpPr>
          <p:cNvPr id="5" name="Footer Placeholder 4"/>
          <p:cNvSpPr>
            <a:spLocks noGrp="1"/>
          </p:cNvSpPr>
          <p:nvPr>
            <p:ph type="ftr" sz="quarter" idx="11"/>
          </p:nvPr>
        </p:nvSpPr>
        <p:spPr/>
        <p:txBody>
          <a:bodyPr/>
          <a:lstStyle/>
          <a:p>
            <a:r>
              <a:rPr lang="en-GB" dirty="0" smtClean="0">
                <a:solidFill>
                  <a:srgbClr val="004B3C"/>
                </a:solidFill>
              </a:rPr>
              <a:t>For financial intermediary use only, not to be used with customers.</a:t>
            </a:r>
            <a:endParaRPr lang="en-GB" dirty="0">
              <a:solidFill>
                <a:srgbClr val="004B3C"/>
              </a:solidFill>
            </a:endParaRPr>
          </a:p>
        </p:txBody>
      </p:sp>
      <p:sp>
        <p:nvSpPr>
          <p:cNvPr id="6" name="Slide Number Placeholder 5"/>
          <p:cNvSpPr>
            <a:spLocks noGrp="1"/>
          </p:cNvSpPr>
          <p:nvPr>
            <p:ph type="sldNum" sz="quarter" idx="12"/>
          </p:nvPr>
        </p:nvSpPr>
        <p:spPr>
          <a:xfrm>
            <a:off x="8361302" y="196453"/>
            <a:ext cx="398769" cy="378000"/>
          </a:xfrm>
          <a:prstGeom prst="rect">
            <a:avLst/>
          </a:prstGeom>
        </p:spPr>
        <p:txBody>
          <a:bodyPr lIns="91398" tIns="45699" rIns="91398" bIns="45699"/>
          <a:lstStyle/>
          <a:p>
            <a:fld id="{0871999B-B1CB-4F8F-844F-BC9C1CD3A2FC}" type="slidenum">
              <a:rPr lang="en-GB" smtClean="0">
                <a:solidFill>
                  <a:srgbClr val="004B3C"/>
                </a:solidFill>
              </a:rPr>
              <a:pPr/>
              <a:t>‹#›</a:t>
            </a:fld>
            <a:endParaRPr lang="en-GB" dirty="0">
              <a:solidFill>
                <a:srgbClr val="004B3C"/>
              </a:solidFill>
            </a:endParaRPr>
          </a:p>
        </p:txBody>
      </p:sp>
      <p:sp>
        <p:nvSpPr>
          <p:cNvPr id="8" name="Text Placeholder 7"/>
          <p:cNvSpPr>
            <a:spLocks noGrp="1"/>
          </p:cNvSpPr>
          <p:nvPr>
            <p:ph type="body" sz="quarter" idx="13"/>
          </p:nvPr>
        </p:nvSpPr>
        <p:spPr>
          <a:xfrm>
            <a:off x="379536" y="4527900"/>
            <a:ext cx="8380534" cy="81000"/>
          </a:xfrm>
        </p:spPr>
        <p:txBody>
          <a:bodyPr anchor="b" anchorCtr="0">
            <a:noAutofit/>
          </a:bodyPr>
          <a:lstStyle>
            <a:lvl1pPr>
              <a:defRPr sz="700">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1983647380"/>
      </p:ext>
    </p:extLst>
  </p:cSld>
  <p:clrMapOvr>
    <a:masterClrMapping/>
  </p:clrMapOvr>
  <p:transition>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Click to edit Master title style</a:t>
            </a:r>
            <a:endParaRPr lang="en-GB" noProof="0" dirty="0"/>
          </a:p>
        </p:txBody>
      </p:sp>
      <p:sp>
        <p:nvSpPr>
          <p:cNvPr id="5" name="Picture Placeholder 4"/>
          <p:cNvSpPr>
            <a:spLocks noGrp="1"/>
          </p:cNvSpPr>
          <p:nvPr>
            <p:ph type="pic" sz="quarter" idx="11"/>
          </p:nvPr>
        </p:nvSpPr>
        <p:spPr>
          <a:xfrm>
            <a:off x="285751" y="1471619"/>
            <a:ext cx="8572500" cy="2771775"/>
          </a:xfrm>
          <a:prstGeom prst="rect">
            <a:avLst/>
          </a:prstGeom>
        </p:spPr>
        <p:txBody>
          <a:bodyPr/>
          <a:lstStyle/>
          <a:p>
            <a:endParaRPr lang="en-GB" dirty="0"/>
          </a:p>
        </p:txBody>
      </p:sp>
      <p:sp>
        <p:nvSpPr>
          <p:cNvPr id="4" name="Footer Placeholder 3"/>
          <p:cNvSpPr>
            <a:spLocks noGrp="1"/>
          </p:cNvSpPr>
          <p:nvPr>
            <p:ph type="ftr" sz="quarter" idx="12"/>
          </p:nvPr>
        </p:nvSpPr>
        <p:spPr/>
        <p:txBody>
          <a:bodyPr/>
          <a:lstStyle/>
          <a:p>
            <a:r>
              <a:rPr lang="en-GB" dirty="0" smtClean="0"/>
              <a:t>For financial intermediary use only, not to be used with customers.</a:t>
            </a:r>
            <a:endParaRPr lang="en-GB" dirty="0"/>
          </a:p>
        </p:txBody>
      </p:sp>
    </p:spTree>
    <p:extLst>
      <p:ext uri="{BB962C8B-B14F-4D97-AF65-F5344CB8AC3E}">
        <p14:creationId xmlns:p14="http://schemas.microsoft.com/office/powerpoint/2010/main" val="1584271352"/>
      </p:ext>
    </p:extLst>
  </p:cSld>
  <p:clrMapOvr>
    <a:masterClrMapping/>
  </p:clrMapOvr>
  <p:transition>
    <p:wipe dir="r"/>
  </p:transition>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cSld name="Title and  2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Insert title here</a:t>
            </a:r>
            <a:endParaRPr lang="en-GB" dirty="0"/>
          </a:p>
        </p:txBody>
      </p:sp>
      <p:sp>
        <p:nvSpPr>
          <p:cNvPr id="3" name="Content Placeholder 2"/>
          <p:cNvSpPr>
            <a:spLocks noGrp="1"/>
          </p:cNvSpPr>
          <p:nvPr>
            <p:ph idx="1"/>
          </p:nvPr>
        </p:nvSpPr>
        <p:spPr>
          <a:xfrm>
            <a:off x="385395" y="950400"/>
            <a:ext cx="4087385" cy="3483000"/>
          </a:xfrm>
        </p:spPr>
        <p:txBody>
          <a:bodyPr/>
          <a:lstStyle>
            <a:lvl1pPr>
              <a:defRPr>
                <a:solidFill>
                  <a:schemeClr val="tx1"/>
                </a:solidFill>
              </a:defRPr>
            </a:lvl1pPr>
            <a:lvl2pPr>
              <a:defRPr>
                <a:solidFill>
                  <a:schemeClr val="tx1"/>
                </a:solidFill>
              </a:defRPr>
            </a:lvl2pPr>
            <a:lvl3pPr>
              <a:defRPr>
                <a:solidFill>
                  <a:schemeClr val="tx1"/>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Date Placeholder 3"/>
          <p:cNvSpPr>
            <a:spLocks noGrp="1"/>
          </p:cNvSpPr>
          <p:nvPr>
            <p:ph type="dt" sz="half" idx="10"/>
          </p:nvPr>
        </p:nvSpPr>
        <p:spPr>
          <a:xfrm>
            <a:off x="378832" y="4727700"/>
            <a:ext cx="1438892" cy="270000"/>
          </a:xfrm>
          <a:prstGeom prst="rect">
            <a:avLst/>
          </a:prstGeom>
        </p:spPr>
        <p:txBody>
          <a:bodyPr lIns="91398" tIns="45699" rIns="91398" bIns="45699"/>
          <a:lstStyle/>
          <a:p>
            <a:endParaRPr lang="en-GB" dirty="0">
              <a:solidFill>
                <a:srgbClr val="004B3C"/>
              </a:solidFill>
            </a:endParaRPr>
          </a:p>
        </p:txBody>
      </p:sp>
      <p:sp>
        <p:nvSpPr>
          <p:cNvPr id="5" name="Footer Placeholder 4"/>
          <p:cNvSpPr>
            <a:spLocks noGrp="1"/>
          </p:cNvSpPr>
          <p:nvPr>
            <p:ph type="ftr" sz="quarter" idx="11"/>
          </p:nvPr>
        </p:nvSpPr>
        <p:spPr/>
        <p:txBody>
          <a:bodyPr/>
          <a:lstStyle/>
          <a:p>
            <a:r>
              <a:rPr lang="en-GB" dirty="0" smtClean="0">
                <a:solidFill>
                  <a:srgbClr val="004B3C"/>
                </a:solidFill>
              </a:rPr>
              <a:t>For financial intermediary use only, not to be used with customers.</a:t>
            </a:r>
            <a:endParaRPr lang="en-GB" dirty="0">
              <a:solidFill>
                <a:srgbClr val="004B3C"/>
              </a:solidFill>
            </a:endParaRPr>
          </a:p>
        </p:txBody>
      </p:sp>
      <p:sp>
        <p:nvSpPr>
          <p:cNvPr id="6" name="Slide Number Placeholder 5"/>
          <p:cNvSpPr>
            <a:spLocks noGrp="1"/>
          </p:cNvSpPr>
          <p:nvPr>
            <p:ph type="sldNum" sz="quarter" idx="12"/>
          </p:nvPr>
        </p:nvSpPr>
        <p:spPr>
          <a:xfrm>
            <a:off x="8361302" y="196453"/>
            <a:ext cx="398769" cy="378000"/>
          </a:xfrm>
          <a:prstGeom prst="rect">
            <a:avLst/>
          </a:prstGeom>
        </p:spPr>
        <p:txBody>
          <a:bodyPr lIns="91398" tIns="45699" rIns="91398" bIns="45699"/>
          <a:lstStyle/>
          <a:p>
            <a:fld id="{0871999B-B1CB-4F8F-844F-BC9C1CD3A2FC}" type="slidenum">
              <a:rPr lang="en-GB" smtClean="0">
                <a:solidFill>
                  <a:srgbClr val="004B3C"/>
                </a:solidFill>
              </a:rPr>
              <a:pPr/>
              <a:t>‹#›</a:t>
            </a:fld>
            <a:endParaRPr lang="en-GB" dirty="0">
              <a:solidFill>
                <a:srgbClr val="004B3C"/>
              </a:solidFill>
            </a:endParaRPr>
          </a:p>
        </p:txBody>
      </p:sp>
      <p:sp>
        <p:nvSpPr>
          <p:cNvPr id="8" name="Text Placeholder 7"/>
          <p:cNvSpPr>
            <a:spLocks noGrp="1"/>
          </p:cNvSpPr>
          <p:nvPr>
            <p:ph type="body" sz="quarter" idx="13"/>
          </p:nvPr>
        </p:nvSpPr>
        <p:spPr>
          <a:xfrm>
            <a:off x="379537" y="4527900"/>
            <a:ext cx="4093244" cy="81000"/>
          </a:xfrm>
        </p:spPr>
        <p:txBody>
          <a:bodyPr anchor="b" anchorCtr="0">
            <a:noAutofit/>
          </a:bodyPr>
          <a:lstStyle>
            <a:lvl1pPr>
              <a:defRPr sz="700">
                <a:solidFill>
                  <a:schemeClr val="tx1"/>
                </a:solidFill>
              </a:defRPr>
            </a:lvl1pPr>
          </a:lstStyle>
          <a:p>
            <a:pPr lvl="0"/>
            <a:r>
              <a:rPr lang="en-US" dirty="0" smtClean="0"/>
              <a:t>Click to edit Master text styles</a:t>
            </a:r>
          </a:p>
        </p:txBody>
      </p:sp>
      <p:sp>
        <p:nvSpPr>
          <p:cNvPr id="9" name="Content Placeholder 2"/>
          <p:cNvSpPr>
            <a:spLocks noGrp="1"/>
          </p:cNvSpPr>
          <p:nvPr>
            <p:ph idx="14"/>
          </p:nvPr>
        </p:nvSpPr>
        <p:spPr>
          <a:xfrm>
            <a:off x="4639430" y="950400"/>
            <a:ext cx="4087385" cy="3483000"/>
          </a:xfrm>
        </p:spPr>
        <p:txBody>
          <a:bodyPr/>
          <a:lstStyle>
            <a:lvl1pPr>
              <a:defRPr>
                <a:solidFill>
                  <a:schemeClr val="tx1"/>
                </a:solidFill>
              </a:defRPr>
            </a:lvl1pPr>
            <a:lvl2pPr>
              <a:defRPr>
                <a:solidFill>
                  <a:schemeClr val="tx1"/>
                </a:solidFill>
              </a:defRPr>
            </a:lvl2pPr>
            <a:lvl3pPr>
              <a:defRPr>
                <a:solidFill>
                  <a:schemeClr val="tx1"/>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Text Placeholder 7"/>
          <p:cNvSpPr>
            <a:spLocks noGrp="1"/>
          </p:cNvSpPr>
          <p:nvPr>
            <p:ph type="body" sz="quarter" idx="15"/>
          </p:nvPr>
        </p:nvSpPr>
        <p:spPr>
          <a:xfrm>
            <a:off x="4666825" y="4527900"/>
            <a:ext cx="4093244" cy="81000"/>
          </a:xfrm>
        </p:spPr>
        <p:txBody>
          <a:bodyPr anchor="b" anchorCtr="0">
            <a:noAutofit/>
          </a:bodyPr>
          <a:lstStyle>
            <a:lvl1pPr>
              <a:defRPr sz="700">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2221181757"/>
      </p:ext>
    </p:extLst>
  </p:cSld>
  <p:clrMapOvr>
    <a:masterClrMapping/>
  </p:clrMapOvr>
  <p:transition>
    <p:wipe dir="r"/>
  </p:transition>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4356" y="964397"/>
            <a:ext cx="2751165" cy="846650"/>
          </a:xfrm>
        </p:spPr>
        <p:txBody>
          <a:bodyPr anchor="t"/>
          <a:lstStyle>
            <a:lvl1pPr algn="l">
              <a:lnSpc>
                <a:spcPct val="100000"/>
              </a:lnSpc>
              <a:defRPr sz="1900" b="1"/>
            </a:lvl1pPr>
          </a:lstStyle>
          <a:p>
            <a:r>
              <a:rPr lang="en-US" smtClean="0"/>
              <a:t>Click to edit Master title style</a:t>
            </a:r>
            <a:endParaRPr lang="en-GB" dirty="0"/>
          </a:p>
        </p:txBody>
      </p:sp>
      <p:sp>
        <p:nvSpPr>
          <p:cNvPr id="3" name="Content Placeholder 2"/>
          <p:cNvSpPr>
            <a:spLocks noGrp="1"/>
          </p:cNvSpPr>
          <p:nvPr>
            <p:ph idx="1"/>
          </p:nvPr>
        </p:nvSpPr>
        <p:spPr>
          <a:xfrm>
            <a:off x="3575050" y="964404"/>
            <a:ext cx="5068916" cy="3630227"/>
          </a:xfrm>
        </p:spPr>
        <p:txBody>
          <a:bodyPr/>
          <a:lstStyle>
            <a:lvl1pPr>
              <a:defRPr sz="1700"/>
            </a:lvl1pPr>
            <a:lvl2pPr>
              <a:defRPr sz="1400"/>
            </a:lvl2pPr>
            <a:lvl3pPr>
              <a:defRPr sz="1400"/>
            </a:lvl3pPr>
            <a:lvl4pPr>
              <a:defRPr sz="1400"/>
            </a:lvl4pPr>
            <a:lvl5pPr>
              <a:defRPr sz="14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714356" y="1875256"/>
            <a:ext cx="2751165" cy="2719393"/>
          </a:xfrm>
        </p:spPr>
        <p:txBody>
          <a:bodyPr>
            <a:normAutofit/>
          </a:bodyPr>
          <a:lstStyle>
            <a:lvl1pPr marL="0" indent="0">
              <a:buNone/>
              <a:defRPr sz="1700"/>
            </a:lvl1pPr>
            <a:lvl2pPr marL="421678" indent="0">
              <a:buNone/>
              <a:defRPr sz="1100"/>
            </a:lvl2pPr>
            <a:lvl3pPr marL="843354" indent="0">
              <a:buNone/>
              <a:defRPr sz="1100"/>
            </a:lvl3pPr>
            <a:lvl4pPr marL="1265030" indent="0">
              <a:buNone/>
              <a:defRPr sz="800"/>
            </a:lvl4pPr>
            <a:lvl5pPr marL="1686707" indent="0">
              <a:buNone/>
              <a:defRPr sz="800"/>
            </a:lvl5pPr>
            <a:lvl6pPr marL="2108384" indent="0">
              <a:buNone/>
              <a:defRPr sz="800"/>
            </a:lvl6pPr>
            <a:lvl7pPr marL="2530061" indent="0">
              <a:buNone/>
              <a:defRPr sz="800"/>
            </a:lvl7pPr>
            <a:lvl8pPr marL="2951738" indent="0">
              <a:buNone/>
              <a:defRPr sz="800"/>
            </a:lvl8pPr>
            <a:lvl9pPr marL="3373415" indent="0">
              <a:buNone/>
              <a:defRPr sz="800"/>
            </a:lvl9pPr>
          </a:lstStyle>
          <a:p>
            <a:pPr lvl="0"/>
            <a:r>
              <a:rPr lang="en-US" smtClean="0"/>
              <a:t>Click to edit Master text styles</a:t>
            </a:r>
          </a:p>
        </p:txBody>
      </p:sp>
      <p:sp>
        <p:nvSpPr>
          <p:cNvPr id="5" name="Date Placeholder 4"/>
          <p:cNvSpPr>
            <a:spLocks noGrp="1"/>
          </p:cNvSpPr>
          <p:nvPr>
            <p:ph type="dt" sz="half" idx="10"/>
          </p:nvPr>
        </p:nvSpPr>
        <p:spPr>
          <a:xfrm>
            <a:off x="687388" y="4875637"/>
            <a:ext cx="2133600" cy="165497"/>
          </a:xfrm>
          <a:prstGeom prst="rect">
            <a:avLst/>
          </a:prstGeom>
        </p:spPr>
        <p:txBody>
          <a:bodyPr lIns="91398" tIns="45699" rIns="91398" bIns="45699"/>
          <a:lstStyle>
            <a:lvl1pPr fontAlgn="auto">
              <a:spcBef>
                <a:spcPts val="0"/>
              </a:spcBef>
              <a:spcAft>
                <a:spcPts val="0"/>
              </a:spcAft>
              <a:defRPr>
                <a:latin typeface="+mn-lt"/>
              </a:defRPr>
            </a:lvl1pPr>
          </a:lstStyle>
          <a:p>
            <a:pPr>
              <a:defRPr/>
            </a:pPr>
            <a:endParaRPr lang="en-GB" dirty="0">
              <a:solidFill>
                <a:srgbClr val="004B3C"/>
              </a:solidFill>
            </a:endParaRPr>
          </a:p>
        </p:txBody>
      </p:sp>
      <p:sp>
        <p:nvSpPr>
          <p:cNvPr id="6" name="Footer Placeholder 5"/>
          <p:cNvSpPr>
            <a:spLocks noGrp="1"/>
          </p:cNvSpPr>
          <p:nvPr>
            <p:ph type="ftr" sz="quarter" idx="11"/>
          </p:nvPr>
        </p:nvSpPr>
        <p:spPr>
          <a:xfrm>
            <a:off x="3124200" y="4875637"/>
            <a:ext cx="2895600" cy="165497"/>
          </a:xfrm>
          <a:prstGeom prst="rect">
            <a:avLst/>
          </a:prstGeom>
        </p:spPr>
        <p:txBody>
          <a:bodyPr/>
          <a:lstStyle>
            <a:lvl1pPr fontAlgn="auto">
              <a:spcBef>
                <a:spcPts val="0"/>
              </a:spcBef>
              <a:spcAft>
                <a:spcPts val="0"/>
              </a:spcAft>
              <a:defRPr>
                <a:latin typeface="+mn-lt"/>
              </a:defRPr>
            </a:lvl1pPr>
          </a:lstStyle>
          <a:p>
            <a:pPr>
              <a:defRPr/>
            </a:pPr>
            <a:r>
              <a:rPr lang="en-GB" dirty="0" smtClean="0">
                <a:solidFill>
                  <a:srgbClr val="004B3C"/>
                </a:solidFill>
              </a:rPr>
              <a:t>For financial intermediary use only, not to be used with customers.</a:t>
            </a:r>
            <a:endParaRPr lang="en-GB" dirty="0">
              <a:solidFill>
                <a:srgbClr val="004B3C"/>
              </a:solidFill>
            </a:endParaRPr>
          </a:p>
        </p:txBody>
      </p:sp>
      <p:sp>
        <p:nvSpPr>
          <p:cNvPr id="7" name="Slide Number Placeholder 6"/>
          <p:cNvSpPr>
            <a:spLocks noGrp="1"/>
          </p:cNvSpPr>
          <p:nvPr>
            <p:ph type="sldNum" sz="quarter" idx="12"/>
          </p:nvPr>
        </p:nvSpPr>
        <p:spPr>
          <a:xfrm>
            <a:off x="6553200" y="4875637"/>
            <a:ext cx="2133600" cy="165497"/>
          </a:xfrm>
          <a:prstGeom prst="rect">
            <a:avLst/>
          </a:prstGeom>
        </p:spPr>
        <p:txBody>
          <a:bodyPr lIns="91398" tIns="45699" rIns="91398" bIns="45699"/>
          <a:lstStyle>
            <a:lvl1pPr fontAlgn="auto">
              <a:spcBef>
                <a:spcPts val="0"/>
              </a:spcBef>
              <a:spcAft>
                <a:spcPts val="0"/>
              </a:spcAft>
              <a:defRPr>
                <a:latin typeface="+mn-lt"/>
              </a:defRPr>
            </a:lvl1pPr>
          </a:lstStyle>
          <a:p>
            <a:pPr>
              <a:defRPr/>
            </a:pPr>
            <a:fld id="{168D79A4-D96A-4184-9EEA-7FDA19B81D7E}" type="slidenum">
              <a:rPr lang="en-GB">
                <a:solidFill>
                  <a:srgbClr val="004B3C"/>
                </a:solidFill>
              </a:rPr>
              <a:pPr>
                <a:defRPr/>
              </a:pPr>
              <a:t>‹#›</a:t>
            </a:fld>
            <a:endParaRPr lang="en-GB" dirty="0">
              <a:solidFill>
                <a:srgbClr val="004B3C"/>
              </a:solidFill>
            </a:endParaRPr>
          </a:p>
        </p:txBody>
      </p:sp>
    </p:spTree>
    <p:extLst>
      <p:ext uri="{BB962C8B-B14F-4D97-AF65-F5344CB8AC3E}">
        <p14:creationId xmlns:p14="http://schemas.microsoft.com/office/powerpoint/2010/main" val="910931823"/>
      </p:ext>
    </p:extLst>
  </p:cSld>
  <p:clrMapOvr>
    <a:masterClrMapping/>
  </p:clrMapOvr>
  <p:transition>
    <p:wipe dir="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9" name="Content Placeholder 8"/>
          <p:cNvSpPr>
            <a:spLocks noGrp="1"/>
          </p:cNvSpPr>
          <p:nvPr>
            <p:ph sz="quarter" idx="13"/>
          </p:nvPr>
        </p:nvSpPr>
        <p:spPr bwMode="gray">
          <a:xfrm>
            <a:off x="378436" y="951574"/>
            <a:ext cx="8374544" cy="3482084"/>
          </a:xfrm>
        </p:spPr>
        <p:txBody>
          <a:bodyPr/>
          <a:lstStyle>
            <a:lvl1pPr marL="279934" indent="-279934">
              <a:buSzPct val="120000"/>
              <a:buFont typeface="Arial" pitchFamily="34" charset="0"/>
              <a:buChar char="•"/>
              <a:defRPr b="0">
                <a:solidFill>
                  <a:schemeClr val="bg2">
                    <a:lumMod val="10000"/>
                  </a:schemeClr>
                </a:solidFill>
              </a:defRPr>
            </a:lvl1pPr>
            <a:lvl2pPr marL="558593" indent="-278695">
              <a:buSzPct val="120000"/>
              <a:buFont typeface="Arial" pitchFamily="34" charset="0"/>
              <a:buChar char="–"/>
              <a:defRPr>
                <a:solidFill>
                  <a:schemeClr val="bg2">
                    <a:lumMod val="10000"/>
                  </a:schemeClr>
                </a:solidFill>
              </a:defRPr>
            </a:lvl2pPr>
            <a:lvl3pPr marL="772884" indent="-214259">
              <a:buFont typeface="Arial" pitchFamily="34" charset="0"/>
              <a:buChar char="–"/>
              <a:defRPr>
                <a:solidFill>
                  <a:schemeClr val="bg2">
                    <a:lumMod val="10000"/>
                  </a:schemeClr>
                </a:solidFill>
              </a:defRPr>
            </a:lvl3pPr>
            <a:lvl4pPr marL="558593" indent="-278695">
              <a:buNone/>
              <a:defRPr sz="1400"/>
            </a:lvl4pPr>
            <a:lvl5pPr>
              <a:defRPr/>
            </a:lvl5pPr>
            <a:lvl6pPr marL="772884" indent="-214259">
              <a:defRPr/>
            </a:lvl6pPr>
            <a:lvl7pPr marL="1051547" indent="-278695">
              <a:defRPr/>
            </a:lvl7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sp>
        <p:nvSpPr>
          <p:cNvPr id="8" name="Title 7"/>
          <p:cNvSpPr>
            <a:spLocks noGrp="1"/>
          </p:cNvSpPr>
          <p:nvPr>
            <p:ph type="title" hasCustomPrompt="1"/>
          </p:nvPr>
        </p:nvSpPr>
        <p:spPr bwMode="gray"/>
        <p:txBody>
          <a:bodyPr/>
          <a:lstStyle>
            <a:lvl1pPr>
              <a:defRPr/>
            </a:lvl1pPr>
          </a:lstStyle>
          <a:p>
            <a:r>
              <a:rPr lang="en-GB" noProof="0" dirty="0" smtClean="0"/>
              <a:t>Insert title here</a:t>
            </a:r>
            <a:endParaRPr lang="en-GB" noProof="0" dirty="0"/>
          </a:p>
        </p:txBody>
      </p:sp>
      <p:sp>
        <p:nvSpPr>
          <p:cNvPr id="10" name="Date Placeholder 9"/>
          <p:cNvSpPr>
            <a:spLocks noGrp="1"/>
          </p:cNvSpPr>
          <p:nvPr>
            <p:ph type="dt" sz="half" idx="14"/>
          </p:nvPr>
        </p:nvSpPr>
        <p:spPr bwMode="gray">
          <a:xfrm>
            <a:off x="378832" y="4727700"/>
            <a:ext cx="1438892" cy="270000"/>
          </a:xfrm>
          <a:prstGeom prst="rect">
            <a:avLst/>
          </a:prstGeom>
        </p:spPr>
        <p:txBody>
          <a:bodyPr lIns="91398" tIns="45699" rIns="91398" bIns="45699"/>
          <a:lstStyle/>
          <a:p>
            <a:endParaRPr lang="en-GB" dirty="0">
              <a:solidFill>
                <a:srgbClr val="003625"/>
              </a:solidFill>
            </a:endParaRPr>
          </a:p>
        </p:txBody>
      </p:sp>
      <p:sp>
        <p:nvSpPr>
          <p:cNvPr id="11" name="Slide Number Placeholder 10"/>
          <p:cNvSpPr>
            <a:spLocks noGrp="1"/>
          </p:cNvSpPr>
          <p:nvPr>
            <p:ph type="sldNum" sz="quarter" idx="15"/>
          </p:nvPr>
        </p:nvSpPr>
        <p:spPr bwMode="gray">
          <a:xfrm>
            <a:off x="8361302" y="196453"/>
            <a:ext cx="398769" cy="378000"/>
          </a:xfrm>
          <a:prstGeom prst="rect">
            <a:avLst/>
          </a:prstGeom>
        </p:spPr>
        <p:txBody>
          <a:bodyPr lIns="91398" tIns="45699" rIns="91398" bIns="45699"/>
          <a:lstStyle/>
          <a:p>
            <a:fld id="{9BD6FA6A-A86D-4D06-AFF9-1E656D8048A1}" type="slidenum">
              <a:rPr lang="en-GB" smtClean="0">
                <a:solidFill>
                  <a:srgbClr val="003625"/>
                </a:solidFill>
              </a:rPr>
              <a:pPr/>
              <a:t>‹#›</a:t>
            </a:fld>
            <a:endParaRPr lang="en-GB" dirty="0">
              <a:solidFill>
                <a:srgbClr val="003625"/>
              </a:solidFill>
            </a:endParaRPr>
          </a:p>
        </p:txBody>
      </p:sp>
      <p:sp>
        <p:nvSpPr>
          <p:cNvPr id="12" name="Footer Placeholder 11"/>
          <p:cNvSpPr>
            <a:spLocks noGrp="1"/>
          </p:cNvSpPr>
          <p:nvPr>
            <p:ph type="ftr" sz="quarter" idx="16"/>
          </p:nvPr>
        </p:nvSpPr>
        <p:spPr bwMode="gray"/>
        <p:txBody>
          <a:bodyPr/>
          <a:lstStyle/>
          <a:p>
            <a:r>
              <a:rPr lang="en-GB" dirty="0" smtClean="0">
                <a:solidFill>
                  <a:srgbClr val="003625"/>
                </a:solidFill>
              </a:rPr>
              <a:t>For financial intermediary use only, not to be used with customers.</a:t>
            </a:r>
            <a:endParaRPr lang="en-GB" dirty="0">
              <a:solidFill>
                <a:srgbClr val="003625"/>
              </a:solidFill>
            </a:endParaRPr>
          </a:p>
        </p:txBody>
      </p:sp>
      <p:sp>
        <p:nvSpPr>
          <p:cNvPr id="3" name="Text Placeholder 2"/>
          <p:cNvSpPr>
            <a:spLocks noGrp="1"/>
          </p:cNvSpPr>
          <p:nvPr>
            <p:ph type="body" sz="quarter" idx="17" hasCustomPrompt="1"/>
          </p:nvPr>
        </p:nvSpPr>
        <p:spPr>
          <a:xfrm>
            <a:off x="378433" y="4527556"/>
            <a:ext cx="8374154" cy="80792"/>
          </a:xfrm>
          <a:noFill/>
        </p:spPr>
        <p:txBody>
          <a:bodyPr wrap="none" lIns="0" tIns="0" rIns="0" bIns="0" rtlCol="0" anchor="b" anchorCtr="0">
            <a:noAutofit/>
          </a:bodyPr>
          <a:lstStyle>
            <a:lvl1pPr>
              <a:defRPr lang="en-US" sz="500" dirty="0" smtClean="0">
                <a:solidFill>
                  <a:schemeClr val="tx1"/>
                </a:solidFill>
              </a:defRPr>
            </a:lvl1pPr>
            <a:lvl2pPr>
              <a:defRPr lang="en-US" sz="1100" dirty="0" smtClean="0"/>
            </a:lvl2pPr>
            <a:lvl3pPr>
              <a:defRPr lang="en-US" sz="1100" dirty="0" smtClean="0"/>
            </a:lvl3pPr>
            <a:lvl4pPr>
              <a:defRPr lang="en-US" sz="1100" dirty="0" smtClean="0"/>
            </a:lvl4pPr>
            <a:lvl5pPr>
              <a:defRPr lang="en-GB" sz="1100" dirty="0"/>
            </a:lvl5pPr>
          </a:lstStyle>
          <a:p>
            <a:pPr lvl="0" defTabSz="702098"/>
            <a:r>
              <a:rPr lang="en-US" dirty="0" smtClean="0"/>
              <a:t>Insert source text or delete this text placeholder</a:t>
            </a:r>
          </a:p>
        </p:txBody>
      </p:sp>
    </p:spTree>
    <p:extLst>
      <p:ext uri="{BB962C8B-B14F-4D97-AF65-F5344CB8AC3E}">
        <p14:creationId xmlns:p14="http://schemas.microsoft.com/office/powerpoint/2010/main" val="1987906790"/>
      </p:ext>
    </p:extLst>
  </p:cSld>
  <p:clrMapOvr>
    <a:masterClrMapping/>
  </p:clrMapOvr>
  <p:transition>
    <p:wipe dir="r"/>
  </p:transition>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8975" y="1073689"/>
            <a:ext cx="6313292" cy="3798353"/>
          </a:xfrm>
        </p:spPr>
        <p:txBody>
          <a:bodyPr vert="horz" lIns="0" tIns="45699" rIns="91398" bIns="45699" rtlCol="0">
            <a:normAutofit/>
          </a:bodyPr>
          <a:lstStyle>
            <a:lvl1pPr algn="l" defTabSz="843642" rtl="0" eaLnBrk="1" latinLnBrk="0" hangingPunct="1">
              <a:buClr>
                <a:schemeClr val="accent3"/>
              </a:buClr>
              <a:buSzPct val="110000"/>
              <a:buFont typeface="Wingdings" pitchFamily="2" charset="2"/>
              <a:buChar char="§"/>
              <a:defRPr lang="en-US" sz="2000" b="0" kern="1200" dirty="0" smtClean="0">
                <a:solidFill>
                  <a:schemeClr val="tx1"/>
                </a:solidFill>
                <a:latin typeface="Arial" pitchFamily="34" charset="0"/>
                <a:ea typeface="+mn-ea"/>
                <a:cs typeface="+mn-cs"/>
              </a:defRPr>
            </a:lvl1pPr>
            <a:lvl2pPr algn="l" defTabSz="843642" rtl="0" eaLnBrk="1" latinLnBrk="0" hangingPunct="1">
              <a:spcBef>
                <a:spcPts val="923"/>
              </a:spcBef>
              <a:buClr>
                <a:schemeClr val="accent3"/>
              </a:buClr>
              <a:buSzPct val="110000"/>
              <a:buFont typeface="Wingdings" pitchFamily="2" charset="2"/>
              <a:buChar char="§"/>
              <a:defRPr lang="en-US" sz="2000" b="0" kern="1200" dirty="0" smtClean="0">
                <a:solidFill>
                  <a:schemeClr val="tx1"/>
                </a:solidFill>
                <a:latin typeface="Arial" pitchFamily="34" charset="0"/>
                <a:ea typeface="+mn-ea"/>
                <a:cs typeface="+mn-cs"/>
              </a:defRPr>
            </a:lvl2pPr>
            <a:lvl3pPr algn="l" defTabSz="843642" rtl="0" eaLnBrk="1" latinLnBrk="0" hangingPunct="1">
              <a:spcBef>
                <a:spcPts val="923"/>
              </a:spcBef>
              <a:buClr>
                <a:schemeClr val="accent3"/>
              </a:buClr>
              <a:buSzPct val="110000"/>
              <a:buFont typeface="Wingdings" pitchFamily="2" charset="2"/>
              <a:buChar char="§"/>
              <a:defRPr lang="en-US" sz="2000" b="0" kern="1200" dirty="0" smtClean="0">
                <a:solidFill>
                  <a:schemeClr val="tx1"/>
                </a:solidFill>
                <a:latin typeface="Arial" pitchFamily="34" charset="0"/>
                <a:ea typeface="+mn-ea"/>
                <a:cs typeface="+mn-cs"/>
              </a:defRPr>
            </a:lvl3pPr>
            <a:lvl4pPr algn="l" defTabSz="843642" rtl="0" eaLnBrk="1" latinLnBrk="0" hangingPunct="1">
              <a:spcBef>
                <a:spcPts val="923"/>
              </a:spcBef>
              <a:buClr>
                <a:schemeClr val="accent3"/>
              </a:buClr>
              <a:buSzPct val="110000"/>
              <a:buFont typeface="Wingdings" pitchFamily="2" charset="2"/>
              <a:buChar char="§"/>
              <a:defRPr lang="en-US" sz="2000" b="0" kern="1200" dirty="0" smtClean="0">
                <a:solidFill>
                  <a:schemeClr val="tx1"/>
                </a:solidFill>
                <a:latin typeface="Arial" pitchFamily="34" charset="0"/>
                <a:ea typeface="+mn-ea"/>
                <a:cs typeface="+mn-cs"/>
              </a:defRPr>
            </a:lvl4pPr>
            <a:lvl5pPr algn="l" defTabSz="843642" rtl="0" eaLnBrk="1" latinLnBrk="0" hangingPunct="1">
              <a:spcBef>
                <a:spcPts val="923"/>
              </a:spcBef>
              <a:buClr>
                <a:schemeClr val="accent3"/>
              </a:buClr>
              <a:buSzPct val="110000"/>
              <a:buFont typeface="Wingdings" pitchFamily="2" charset="2"/>
              <a:buChar char="§"/>
              <a:defRPr lang="en-GB" sz="2000" b="0" kern="1200" dirty="0">
                <a:solidFill>
                  <a:schemeClr val="tx1"/>
                </a:solidFill>
                <a:latin typeface="Arial" pitchFamily="34" charset="0"/>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a:xfrm>
            <a:off x="378832" y="4727700"/>
            <a:ext cx="1438892" cy="270000"/>
          </a:xfrm>
          <a:prstGeom prst="rect">
            <a:avLst/>
          </a:prstGeom>
        </p:spPr>
        <p:txBody>
          <a:bodyPr lIns="91398" tIns="45699" rIns="91398" bIns="45699"/>
          <a:lstStyle/>
          <a:p>
            <a:endParaRPr lang="en-GB" dirty="0">
              <a:solidFill>
                <a:srgbClr val="003625"/>
              </a:solidFill>
            </a:endParaRPr>
          </a:p>
        </p:txBody>
      </p:sp>
      <p:sp>
        <p:nvSpPr>
          <p:cNvPr id="5" name="Footer Placeholder 4"/>
          <p:cNvSpPr>
            <a:spLocks noGrp="1"/>
          </p:cNvSpPr>
          <p:nvPr>
            <p:ph type="ftr" sz="quarter" idx="11"/>
          </p:nvPr>
        </p:nvSpPr>
        <p:spPr/>
        <p:txBody>
          <a:bodyPr/>
          <a:lstStyle/>
          <a:p>
            <a:r>
              <a:rPr lang="en-GB" dirty="0" smtClean="0">
                <a:solidFill>
                  <a:srgbClr val="003625"/>
                </a:solidFill>
              </a:rPr>
              <a:t>For financial intermediary use only, not to be used with customers.</a:t>
            </a:r>
            <a:endParaRPr lang="en-GB" dirty="0">
              <a:solidFill>
                <a:srgbClr val="003625"/>
              </a:solidFill>
            </a:endParaRPr>
          </a:p>
        </p:txBody>
      </p:sp>
      <p:sp>
        <p:nvSpPr>
          <p:cNvPr id="6" name="Slide Number Placeholder 5"/>
          <p:cNvSpPr>
            <a:spLocks noGrp="1"/>
          </p:cNvSpPr>
          <p:nvPr>
            <p:ph type="sldNum" sz="quarter" idx="12"/>
          </p:nvPr>
        </p:nvSpPr>
        <p:spPr>
          <a:xfrm>
            <a:off x="8361302" y="196453"/>
            <a:ext cx="398769" cy="378000"/>
          </a:xfrm>
          <a:prstGeom prst="rect">
            <a:avLst/>
          </a:prstGeom>
        </p:spPr>
        <p:txBody>
          <a:bodyPr lIns="91398" tIns="45699" rIns="91398" bIns="45699"/>
          <a:lstStyle/>
          <a:p>
            <a:fld id="{30F933A2-B4EA-43BF-9145-30668434204D}" type="slidenum">
              <a:rPr lang="en-GB" smtClean="0">
                <a:solidFill>
                  <a:srgbClr val="003625"/>
                </a:solidFill>
              </a:rPr>
              <a:pPr/>
              <a:t>‹#›</a:t>
            </a:fld>
            <a:endParaRPr lang="en-GB" dirty="0">
              <a:solidFill>
                <a:srgbClr val="003625"/>
              </a:solidFill>
            </a:endParaRPr>
          </a:p>
        </p:txBody>
      </p:sp>
      <p:sp>
        <p:nvSpPr>
          <p:cNvPr id="7" name="Title Placeholder 1"/>
          <p:cNvSpPr>
            <a:spLocks noGrp="1"/>
          </p:cNvSpPr>
          <p:nvPr>
            <p:ph type="title"/>
          </p:nvPr>
        </p:nvSpPr>
        <p:spPr>
          <a:xfrm>
            <a:off x="717550" y="143101"/>
            <a:ext cx="7022802" cy="651638"/>
          </a:xfrm>
          <a:prstGeom prst="rect">
            <a:avLst/>
          </a:prstGeom>
        </p:spPr>
        <p:txBody>
          <a:bodyPr vert="horz" lIns="0" tIns="35979" rIns="91398" bIns="71969" rtlCol="0" anchor="t" anchorCtr="0">
            <a:noAutofit/>
          </a:bodyPr>
          <a:lstStyle/>
          <a:p>
            <a:r>
              <a:rPr lang="en-US" dirty="0" smtClean="0"/>
              <a:t>Click to edit Master </a:t>
            </a:r>
            <a:r>
              <a:rPr lang="en-US" smtClean="0"/>
              <a:t>title style</a:t>
            </a:r>
            <a:endParaRPr lang="en-GB" dirty="0"/>
          </a:p>
        </p:txBody>
      </p:sp>
    </p:spTree>
    <p:extLst>
      <p:ext uri="{BB962C8B-B14F-4D97-AF65-F5344CB8AC3E}">
        <p14:creationId xmlns:p14="http://schemas.microsoft.com/office/powerpoint/2010/main" val="4034697523"/>
      </p:ext>
    </p:extLst>
  </p:cSld>
  <p:clrMapOvr>
    <a:masterClrMapping/>
  </p:clrMapOvr>
  <p:transition>
    <p:wipe dir="r"/>
  </p:transition>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8975" y="1073689"/>
            <a:ext cx="6313292" cy="3798353"/>
          </a:xfrm>
        </p:spPr>
        <p:txBody>
          <a:bodyPr vert="horz" lIns="0" tIns="45699" rIns="91398" bIns="45699" rtlCol="0">
            <a:normAutofit/>
          </a:bodyPr>
          <a:lstStyle>
            <a:lvl1pPr algn="l" defTabSz="843642" rtl="0" eaLnBrk="1" latinLnBrk="0" hangingPunct="1">
              <a:buClr>
                <a:schemeClr val="accent3"/>
              </a:buClr>
              <a:buSzPct val="110000"/>
              <a:buFont typeface="Wingdings" pitchFamily="2" charset="2"/>
              <a:buChar char="§"/>
              <a:defRPr lang="en-US" sz="2000" b="0" kern="1200" dirty="0" smtClean="0">
                <a:solidFill>
                  <a:schemeClr val="tx1"/>
                </a:solidFill>
                <a:latin typeface="Arial" pitchFamily="34" charset="0"/>
                <a:ea typeface="+mn-ea"/>
                <a:cs typeface="+mn-cs"/>
              </a:defRPr>
            </a:lvl1pPr>
            <a:lvl2pPr algn="l" defTabSz="843642" rtl="0" eaLnBrk="1" latinLnBrk="0" hangingPunct="1">
              <a:spcBef>
                <a:spcPts val="923"/>
              </a:spcBef>
              <a:buClr>
                <a:schemeClr val="accent3"/>
              </a:buClr>
              <a:buSzPct val="110000"/>
              <a:buFont typeface="Wingdings" pitchFamily="2" charset="2"/>
              <a:buChar char="§"/>
              <a:defRPr lang="en-US" sz="2000" b="0" kern="1200" dirty="0" smtClean="0">
                <a:solidFill>
                  <a:schemeClr val="tx1"/>
                </a:solidFill>
                <a:latin typeface="Arial" pitchFamily="34" charset="0"/>
                <a:ea typeface="+mn-ea"/>
                <a:cs typeface="+mn-cs"/>
              </a:defRPr>
            </a:lvl2pPr>
            <a:lvl3pPr algn="l" defTabSz="843642" rtl="0" eaLnBrk="1" latinLnBrk="0" hangingPunct="1">
              <a:spcBef>
                <a:spcPts val="923"/>
              </a:spcBef>
              <a:buClr>
                <a:schemeClr val="accent3"/>
              </a:buClr>
              <a:buSzPct val="110000"/>
              <a:buFont typeface="Wingdings" pitchFamily="2" charset="2"/>
              <a:buChar char="§"/>
              <a:defRPr lang="en-US" sz="2000" b="0" kern="1200" dirty="0" smtClean="0">
                <a:solidFill>
                  <a:schemeClr val="tx1"/>
                </a:solidFill>
                <a:latin typeface="Arial" pitchFamily="34" charset="0"/>
                <a:ea typeface="+mn-ea"/>
                <a:cs typeface="+mn-cs"/>
              </a:defRPr>
            </a:lvl3pPr>
            <a:lvl4pPr algn="l" defTabSz="843642" rtl="0" eaLnBrk="1" latinLnBrk="0" hangingPunct="1">
              <a:spcBef>
                <a:spcPts val="923"/>
              </a:spcBef>
              <a:buClr>
                <a:schemeClr val="accent3"/>
              </a:buClr>
              <a:buSzPct val="110000"/>
              <a:buFont typeface="Wingdings" pitchFamily="2" charset="2"/>
              <a:buChar char="§"/>
              <a:defRPr lang="en-US" sz="2000" b="0" kern="1200" dirty="0" smtClean="0">
                <a:solidFill>
                  <a:schemeClr val="tx1"/>
                </a:solidFill>
                <a:latin typeface="Arial" pitchFamily="34" charset="0"/>
                <a:ea typeface="+mn-ea"/>
                <a:cs typeface="+mn-cs"/>
              </a:defRPr>
            </a:lvl4pPr>
            <a:lvl5pPr algn="l" defTabSz="843642" rtl="0" eaLnBrk="1" latinLnBrk="0" hangingPunct="1">
              <a:spcBef>
                <a:spcPts val="923"/>
              </a:spcBef>
              <a:buClr>
                <a:schemeClr val="accent3"/>
              </a:buClr>
              <a:buSzPct val="110000"/>
              <a:buFont typeface="Wingdings" pitchFamily="2" charset="2"/>
              <a:buChar char="§"/>
              <a:defRPr lang="en-GB" sz="2000" b="0" kern="1200" dirty="0">
                <a:solidFill>
                  <a:schemeClr val="tx1"/>
                </a:solidFill>
                <a:latin typeface="Arial" pitchFamily="34" charset="0"/>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a:xfrm>
            <a:off x="378832" y="4727700"/>
            <a:ext cx="1438892" cy="270000"/>
          </a:xfrm>
          <a:prstGeom prst="rect">
            <a:avLst/>
          </a:prstGeom>
        </p:spPr>
        <p:txBody>
          <a:bodyPr lIns="91398" tIns="45699" rIns="91398" bIns="45699"/>
          <a:lstStyle/>
          <a:p>
            <a:endParaRPr lang="en-GB" dirty="0">
              <a:solidFill>
                <a:srgbClr val="003625"/>
              </a:solidFill>
            </a:endParaRPr>
          </a:p>
        </p:txBody>
      </p:sp>
      <p:sp>
        <p:nvSpPr>
          <p:cNvPr id="5" name="Footer Placeholder 4"/>
          <p:cNvSpPr>
            <a:spLocks noGrp="1"/>
          </p:cNvSpPr>
          <p:nvPr>
            <p:ph type="ftr" sz="quarter" idx="11"/>
          </p:nvPr>
        </p:nvSpPr>
        <p:spPr/>
        <p:txBody>
          <a:bodyPr/>
          <a:lstStyle/>
          <a:p>
            <a:r>
              <a:rPr lang="en-GB" dirty="0" smtClean="0">
                <a:solidFill>
                  <a:srgbClr val="003625"/>
                </a:solidFill>
              </a:rPr>
              <a:t>For financial intermediary use only, not to be used with customers.</a:t>
            </a:r>
            <a:endParaRPr lang="en-GB" dirty="0">
              <a:solidFill>
                <a:srgbClr val="003625"/>
              </a:solidFill>
            </a:endParaRPr>
          </a:p>
        </p:txBody>
      </p:sp>
      <p:sp>
        <p:nvSpPr>
          <p:cNvPr id="6" name="Slide Number Placeholder 5"/>
          <p:cNvSpPr>
            <a:spLocks noGrp="1"/>
          </p:cNvSpPr>
          <p:nvPr>
            <p:ph type="sldNum" sz="quarter" idx="12"/>
          </p:nvPr>
        </p:nvSpPr>
        <p:spPr>
          <a:xfrm>
            <a:off x="8361302" y="196453"/>
            <a:ext cx="398769" cy="378000"/>
          </a:xfrm>
          <a:prstGeom prst="rect">
            <a:avLst/>
          </a:prstGeom>
        </p:spPr>
        <p:txBody>
          <a:bodyPr lIns="91398" tIns="45699" rIns="91398" bIns="45699"/>
          <a:lstStyle/>
          <a:p>
            <a:fld id="{30F933A2-B4EA-43BF-9145-30668434204D}" type="slidenum">
              <a:rPr lang="en-GB" smtClean="0">
                <a:solidFill>
                  <a:srgbClr val="003625"/>
                </a:solidFill>
              </a:rPr>
              <a:pPr/>
              <a:t>‹#›</a:t>
            </a:fld>
            <a:endParaRPr lang="en-GB" dirty="0">
              <a:solidFill>
                <a:srgbClr val="003625"/>
              </a:solidFill>
            </a:endParaRPr>
          </a:p>
        </p:txBody>
      </p:sp>
      <p:sp>
        <p:nvSpPr>
          <p:cNvPr id="7" name="Title Placeholder 1"/>
          <p:cNvSpPr>
            <a:spLocks noGrp="1"/>
          </p:cNvSpPr>
          <p:nvPr>
            <p:ph type="title"/>
          </p:nvPr>
        </p:nvSpPr>
        <p:spPr>
          <a:xfrm>
            <a:off x="717550" y="143101"/>
            <a:ext cx="7022802" cy="651638"/>
          </a:xfrm>
          <a:prstGeom prst="rect">
            <a:avLst/>
          </a:prstGeom>
        </p:spPr>
        <p:txBody>
          <a:bodyPr vert="horz" lIns="0" tIns="35979" rIns="91398" bIns="71969" rtlCol="0" anchor="t" anchorCtr="0">
            <a:noAutofit/>
          </a:bodyPr>
          <a:lstStyle/>
          <a:p>
            <a:r>
              <a:rPr lang="en-US" dirty="0" smtClean="0"/>
              <a:t>Click to edit Master </a:t>
            </a:r>
            <a:r>
              <a:rPr lang="en-US" smtClean="0"/>
              <a:t>title style</a:t>
            </a:r>
            <a:endParaRPr lang="en-GB" dirty="0"/>
          </a:p>
        </p:txBody>
      </p:sp>
    </p:spTree>
    <p:extLst>
      <p:ext uri="{BB962C8B-B14F-4D97-AF65-F5344CB8AC3E}">
        <p14:creationId xmlns:p14="http://schemas.microsoft.com/office/powerpoint/2010/main" val="3836277020"/>
      </p:ext>
    </p:extLst>
  </p:cSld>
  <p:clrMapOvr>
    <a:masterClrMapping/>
  </p:clrMapOvr>
  <p:transition>
    <p:wipe dir="r"/>
  </p:transition>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8975" y="1073689"/>
            <a:ext cx="6313292" cy="3798353"/>
          </a:xfrm>
        </p:spPr>
        <p:txBody>
          <a:bodyPr vert="horz" lIns="0" tIns="45699" rIns="91398" bIns="45699" rtlCol="0">
            <a:normAutofit/>
          </a:bodyPr>
          <a:lstStyle>
            <a:lvl1pPr algn="l" defTabSz="843642" rtl="0" eaLnBrk="1" latinLnBrk="0" hangingPunct="1">
              <a:buClr>
                <a:schemeClr val="accent3"/>
              </a:buClr>
              <a:buSzPct val="110000"/>
              <a:buFont typeface="Wingdings" pitchFamily="2" charset="2"/>
              <a:buChar char="§"/>
              <a:defRPr lang="en-US" sz="2000" b="0" kern="1200" dirty="0" smtClean="0">
                <a:solidFill>
                  <a:schemeClr val="tx1"/>
                </a:solidFill>
                <a:latin typeface="Arial" pitchFamily="34" charset="0"/>
                <a:ea typeface="+mn-ea"/>
                <a:cs typeface="+mn-cs"/>
              </a:defRPr>
            </a:lvl1pPr>
            <a:lvl2pPr algn="l" defTabSz="843642" rtl="0" eaLnBrk="1" latinLnBrk="0" hangingPunct="1">
              <a:spcBef>
                <a:spcPts val="923"/>
              </a:spcBef>
              <a:buClr>
                <a:schemeClr val="accent3"/>
              </a:buClr>
              <a:buSzPct val="110000"/>
              <a:buFont typeface="Wingdings" pitchFamily="2" charset="2"/>
              <a:buChar char="§"/>
              <a:defRPr lang="en-US" sz="2000" b="0" kern="1200" dirty="0" smtClean="0">
                <a:solidFill>
                  <a:schemeClr val="tx1"/>
                </a:solidFill>
                <a:latin typeface="Arial" pitchFamily="34" charset="0"/>
                <a:ea typeface="+mn-ea"/>
                <a:cs typeface="+mn-cs"/>
              </a:defRPr>
            </a:lvl2pPr>
            <a:lvl3pPr algn="l" defTabSz="843642" rtl="0" eaLnBrk="1" latinLnBrk="0" hangingPunct="1">
              <a:spcBef>
                <a:spcPts val="923"/>
              </a:spcBef>
              <a:buClr>
                <a:schemeClr val="accent3"/>
              </a:buClr>
              <a:buSzPct val="110000"/>
              <a:buFont typeface="Wingdings" pitchFamily="2" charset="2"/>
              <a:buChar char="§"/>
              <a:defRPr lang="en-US" sz="2000" b="0" kern="1200" dirty="0" smtClean="0">
                <a:solidFill>
                  <a:schemeClr val="tx1"/>
                </a:solidFill>
                <a:latin typeface="Arial" pitchFamily="34" charset="0"/>
                <a:ea typeface="+mn-ea"/>
                <a:cs typeface="+mn-cs"/>
              </a:defRPr>
            </a:lvl3pPr>
            <a:lvl4pPr algn="l" defTabSz="843642" rtl="0" eaLnBrk="1" latinLnBrk="0" hangingPunct="1">
              <a:spcBef>
                <a:spcPts val="923"/>
              </a:spcBef>
              <a:buClr>
                <a:schemeClr val="accent3"/>
              </a:buClr>
              <a:buSzPct val="110000"/>
              <a:buFont typeface="Wingdings" pitchFamily="2" charset="2"/>
              <a:buChar char="§"/>
              <a:defRPr lang="en-US" sz="2000" b="0" kern="1200" dirty="0" smtClean="0">
                <a:solidFill>
                  <a:schemeClr val="tx1"/>
                </a:solidFill>
                <a:latin typeface="Arial" pitchFamily="34" charset="0"/>
                <a:ea typeface="+mn-ea"/>
                <a:cs typeface="+mn-cs"/>
              </a:defRPr>
            </a:lvl4pPr>
            <a:lvl5pPr algn="l" defTabSz="843642" rtl="0" eaLnBrk="1" latinLnBrk="0" hangingPunct="1">
              <a:spcBef>
                <a:spcPts val="923"/>
              </a:spcBef>
              <a:buClr>
                <a:schemeClr val="accent3"/>
              </a:buClr>
              <a:buSzPct val="110000"/>
              <a:buFont typeface="Wingdings" pitchFamily="2" charset="2"/>
              <a:buChar char="§"/>
              <a:defRPr lang="en-GB" sz="2000" b="0" kern="1200" dirty="0">
                <a:solidFill>
                  <a:schemeClr val="tx1"/>
                </a:solidFill>
                <a:latin typeface="Arial" pitchFamily="34" charset="0"/>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a:xfrm>
            <a:off x="378832" y="4727700"/>
            <a:ext cx="1438892" cy="270000"/>
          </a:xfrm>
          <a:prstGeom prst="rect">
            <a:avLst/>
          </a:prstGeom>
        </p:spPr>
        <p:txBody>
          <a:bodyPr lIns="91398" tIns="45699" rIns="91398" bIns="45699"/>
          <a:lstStyle/>
          <a:p>
            <a:endParaRPr lang="en-GB" dirty="0">
              <a:solidFill>
                <a:srgbClr val="003625"/>
              </a:solidFill>
            </a:endParaRPr>
          </a:p>
        </p:txBody>
      </p:sp>
      <p:sp>
        <p:nvSpPr>
          <p:cNvPr id="5" name="Footer Placeholder 4"/>
          <p:cNvSpPr>
            <a:spLocks noGrp="1"/>
          </p:cNvSpPr>
          <p:nvPr>
            <p:ph type="ftr" sz="quarter" idx="11"/>
          </p:nvPr>
        </p:nvSpPr>
        <p:spPr/>
        <p:txBody>
          <a:bodyPr/>
          <a:lstStyle/>
          <a:p>
            <a:r>
              <a:rPr lang="en-GB" dirty="0" smtClean="0">
                <a:solidFill>
                  <a:srgbClr val="003625"/>
                </a:solidFill>
              </a:rPr>
              <a:t>For financial intermediary use only, not to be used with customers.</a:t>
            </a:r>
            <a:endParaRPr lang="en-GB" dirty="0">
              <a:solidFill>
                <a:srgbClr val="003625"/>
              </a:solidFill>
            </a:endParaRPr>
          </a:p>
        </p:txBody>
      </p:sp>
      <p:sp>
        <p:nvSpPr>
          <p:cNvPr id="6" name="Slide Number Placeholder 5"/>
          <p:cNvSpPr>
            <a:spLocks noGrp="1"/>
          </p:cNvSpPr>
          <p:nvPr>
            <p:ph type="sldNum" sz="quarter" idx="12"/>
          </p:nvPr>
        </p:nvSpPr>
        <p:spPr>
          <a:xfrm>
            <a:off x="8361302" y="196453"/>
            <a:ext cx="398769" cy="378000"/>
          </a:xfrm>
          <a:prstGeom prst="rect">
            <a:avLst/>
          </a:prstGeom>
        </p:spPr>
        <p:txBody>
          <a:bodyPr lIns="91398" tIns="45699" rIns="91398" bIns="45699"/>
          <a:lstStyle/>
          <a:p>
            <a:fld id="{30F933A2-B4EA-43BF-9145-30668434204D}" type="slidenum">
              <a:rPr lang="en-GB" smtClean="0">
                <a:solidFill>
                  <a:srgbClr val="003625"/>
                </a:solidFill>
              </a:rPr>
              <a:pPr/>
              <a:t>‹#›</a:t>
            </a:fld>
            <a:endParaRPr lang="en-GB" dirty="0">
              <a:solidFill>
                <a:srgbClr val="003625"/>
              </a:solidFill>
            </a:endParaRPr>
          </a:p>
        </p:txBody>
      </p:sp>
      <p:sp>
        <p:nvSpPr>
          <p:cNvPr id="7" name="Title Placeholder 1"/>
          <p:cNvSpPr>
            <a:spLocks noGrp="1"/>
          </p:cNvSpPr>
          <p:nvPr>
            <p:ph type="title"/>
          </p:nvPr>
        </p:nvSpPr>
        <p:spPr>
          <a:xfrm>
            <a:off x="717550" y="143101"/>
            <a:ext cx="7022802" cy="651638"/>
          </a:xfrm>
          <a:prstGeom prst="rect">
            <a:avLst/>
          </a:prstGeom>
        </p:spPr>
        <p:txBody>
          <a:bodyPr vert="horz" lIns="0" tIns="35979" rIns="91398" bIns="71969" rtlCol="0" anchor="t" anchorCtr="0">
            <a:noAutofit/>
          </a:bodyPr>
          <a:lstStyle/>
          <a:p>
            <a:r>
              <a:rPr lang="en-US" dirty="0" smtClean="0"/>
              <a:t>Click to edit Master </a:t>
            </a:r>
            <a:r>
              <a:rPr lang="en-US" smtClean="0"/>
              <a:t>title style</a:t>
            </a:r>
            <a:endParaRPr lang="en-GB" dirty="0"/>
          </a:p>
        </p:txBody>
      </p:sp>
    </p:spTree>
    <p:extLst>
      <p:ext uri="{BB962C8B-B14F-4D97-AF65-F5344CB8AC3E}">
        <p14:creationId xmlns:p14="http://schemas.microsoft.com/office/powerpoint/2010/main" val="2746781605"/>
      </p:ext>
    </p:extLst>
  </p:cSld>
  <p:clrMapOvr>
    <a:masterClrMapping/>
  </p:clrMapOvr>
  <p:transition>
    <p:wipe dir="r"/>
  </p:transition>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9" name="Content Placeholder 8"/>
          <p:cNvSpPr>
            <a:spLocks noGrp="1"/>
          </p:cNvSpPr>
          <p:nvPr>
            <p:ph sz="quarter" idx="13"/>
          </p:nvPr>
        </p:nvSpPr>
        <p:spPr bwMode="gray">
          <a:xfrm>
            <a:off x="378436" y="951574"/>
            <a:ext cx="8374544" cy="3482084"/>
          </a:xfrm>
        </p:spPr>
        <p:txBody>
          <a:bodyPr/>
          <a:lstStyle>
            <a:lvl1pPr marL="278145" indent="-278145">
              <a:buSzPct val="120000"/>
              <a:buFont typeface="Arial" pitchFamily="34" charset="0"/>
              <a:buChar char="•"/>
              <a:defRPr b="0">
                <a:solidFill>
                  <a:schemeClr val="bg2">
                    <a:lumMod val="10000"/>
                  </a:schemeClr>
                </a:solidFill>
              </a:defRPr>
            </a:lvl1pPr>
            <a:lvl2pPr marL="555052" indent="-276901">
              <a:buSzPct val="120000"/>
              <a:buFont typeface="Arial" pitchFamily="34" charset="0"/>
              <a:buChar char="–"/>
              <a:defRPr>
                <a:solidFill>
                  <a:schemeClr val="bg2">
                    <a:lumMod val="10000"/>
                  </a:schemeClr>
                </a:solidFill>
              </a:defRPr>
            </a:lvl2pPr>
            <a:lvl3pPr marL="767957" indent="-212899">
              <a:buFont typeface="Arial" pitchFamily="34" charset="0"/>
              <a:buChar char="–"/>
              <a:defRPr>
                <a:solidFill>
                  <a:schemeClr val="bg2">
                    <a:lumMod val="10000"/>
                  </a:schemeClr>
                </a:solidFill>
              </a:defRPr>
            </a:lvl3pPr>
            <a:lvl4pPr marL="555052" indent="-276901">
              <a:buNone/>
              <a:defRPr sz="1400"/>
            </a:lvl4pPr>
            <a:lvl5pPr>
              <a:defRPr/>
            </a:lvl5pPr>
            <a:lvl6pPr marL="767957" indent="-212899">
              <a:defRPr/>
            </a:lvl6pPr>
            <a:lvl7pPr marL="1044865" indent="-276901">
              <a:defRPr/>
            </a:lvl7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sp>
        <p:nvSpPr>
          <p:cNvPr id="8" name="Title 7"/>
          <p:cNvSpPr>
            <a:spLocks noGrp="1"/>
          </p:cNvSpPr>
          <p:nvPr>
            <p:ph type="title" hasCustomPrompt="1"/>
          </p:nvPr>
        </p:nvSpPr>
        <p:spPr bwMode="gray"/>
        <p:txBody>
          <a:bodyPr/>
          <a:lstStyle>
            <a:lvl1pPr>
              <a:defRPr/>
            </a:lvl1pPr>
          </a:lstStyle>
          <a:p>
            <a:r>
              <a:rPr lang="en-GB" noProof="0" dirty="0" smtClean="0"/>
              <a:t>Insert title here</a:t>
            </a:r>
            <a:endParaRPr lang="en-GB" noProof="0" dirty="0"/>
          </a:p>
        </p:txBody>
      </p:sp>
      <p:sp>
        <p:nvSpPr>
          <p:cNvPr id="10" name="Date Placeholder 9"/>
          <p:cNvSpPr>
            <a:spLocks noGrp="1"/>
          </p:cNvSpPr>
          <p:nvPr>
            <p:ph type="dt" sz="half" idx="14"/>
          </p:nvPr>
        </p:nvSpPr>
        <p:spPr bwMode="gray">
          <a:xfrm>
            <a:off x="378832" y="4727700"/>
            <a:ext cx="1438892" cy="270000"/>
          </a:xfrm>
          <a:prstGeom prst="rect">
            <a:avLst/>
          </a:prstGeom>
        </p:spPr>
        <p:txBody>
          <a:bodyPr lIns="91398" tIns="45699" rIns="91398" bIns="45699"/>
          <a:lstStyle/>
          <a:p>
            <a:endParaRPr lang="en-GB" dirty="0">
              <a:solidFill>
                <a:srgbClr val="003625"/>
              </a:solidFill>
            </a:endParaRPr>
          </a:p>
        </p:txBody>
      </p:sp>
      <p:sp>
        <p:nvSpPr>
          <p:cNvPr id="11" name="Slide Number Placeholder 10"/>
          <p:cNvSpPr>
            <a:spLocks noGrp="1"/>
          </p:cNvSpPr>
          <p:nvPr>
            <p:ph type="sldNum" sz="quarter" idx="15"/>
          </p:nvPr>
        </p:nvSpPr>
        <p:spPr bwMode="gray">
          <a:xfrm>
            <a:off x="8360747" y="195486"/>
            <a:ext cx="398769" cy="405000"/>
          </a:xfrm>
          <a:prstGeom prst="rect">
            <a:avLst/>
          </a:prstGeom>
        </p:spPr>
        <p:txBody>
          <a:bodyPr lIns="91398" tIns="45699" rIns="91398" bIns="45699"/>
          <a:lstStyle/>
          <a:p>
            <a:pPr defTabSz="700262"/>
            <a:fld id="{9BD6FA6A-A86D-4D06-AFF9-1E656D8048A1}" type="slidenum">
              <a:rPr lang="en-GB" smtClean="0">
                <a:solidFill>
                  <a:srgbClr val="003625"/>
                </a:solidFill>
              </a:rPr>
              <a:pPr defTabSz="700262"/>
              <a:t>‹#›</a:t>
            </a:fld>
            <a:endParaRPr lang="en-GB" dirty="0">
              <a:solidFill>
                <a:srgbClr val="003625"/>
              </a:solidFill>
            </a:endParaRPr>
          </a:p>
        </p:txBody>
      </p:sp>
      <p:sp>
        <p:nvSpPr>
          <p:cNvPr id="12" name="Footer Placeholder 11"/>
          <p:cNvSpPr>
            <a:spLocks noGrp="1"/>
          </p:cNvSpPr>
          <p:nvPr>
            <p:ph type="ftr" sz="quarter" idx="16"/>
          </p:nvPr>
        </p:nvSpPr>
        <p:spPr bwMode="gray"/>
        <p:txBody>
          <a:bodyPr/>
          <a:lstStyle/>
          <a:p>
            <a:r>
              <a:rPr lang="en-GB" dirty="0" smtClean="0">
                <a:solidFill>
                  <a:srgbClr val="003625"/>
                </a:solidFill>
              </a:rPr>
              <a:t>For financial intermediary use only, not to be used with customers.</a:t>
            </a:r>
            <a:endParaRPr lang="en-GB" dirty="0">
              <a:solidFill>
                <a:srgbClr val="003625"/>
              </a:solidFill>
            </a:endParaRPr>
          </a:p>
        </p:txBody>
      </p:sp>
      <p:sp>
        <p:nvSpPr>
          <p:cNvPr id="3" name="Text Placeholder 2"/>
          <p:cNvSpPr>
            <a:spLocks noGrp="1"/>
          </p:cNvSpPr>
          <p:nvPr>
            <p:ph type="body" sz="quarter" idx="17" hasCustomPrompt="1"/>
          </p:nvPr>
        </p:nvSpPr>
        <p:spPr>
          <a:xfrm>
            <a:off x="378433" y="4527574"/>
            <a:ext cx="8374154" cy="80792"/>
          </a:xfrm>
          <a:noFill/>
        </p:spPr>
        <p:txBody>
          <a:bodyPr wrap="none" lIns="0" tIns="0" rIns="0" bIns="0" rtlCol="0" anchor="b" anchorCtr="0">
            <a:noAutofit/>
          </a:bodyPr>
          <a:lstStyle>
            <a:lvl1pPr>
              <a:defRPr lang="en-US" sz="500" dirty="0" smtClean="0">
                <a:solidFill>
                  <a:schemeClr val="tx1"/>
                </a:solidFill>
              </a:defRPr>
            </a:lvl1pPr>
            <a:lvl2pPr>
              <a:defRPr lang="en-US" sz="1100" dirty="0" smtClean="0"/>
            </a:lvl2pPr>
            <a:lvl3pPr>
              <a:defRPr lang="en-US" sz="1100" dirty="0" smtClean="0"/>
            </a:lvl3pPr>
            <a:lvl4pPr>
              <a:defRPr lang="en-US" sz="1100" dirty="0" smtClean="0"/>
            </a:lvl4pPr>
            <a:lvl5pPr>
              <a:defRPr lang="en-GB" sz="1100" dirty="0"/>
            </a:lvl5pPr>
          </a:lstStyle>
          <a:p>
            <a:pPr lvl="0" defTabSz="697643"/>
            <a:r>
              <a:rPr lang="en-US" dirty="0" smtClean="0"/>
              <a:t>Insert source text or delete this text placeholder</a:t>
            </a:r>
          </a:p>
        </p:txBody>
      </p:sp>
    </p:spTree>
    <p:extLst>
      <p:ext uri="{BB962C8B-B14F-4D97-AF65-F5344CB8AC3E}">
        <p14:creationId xmlns:p14="http://schemas.microsoft.com/office/powerpoint/2010/main" val="3711774388"/>
      </p:ext>
    </p:extLst>
  </p:cSld>
  <p:clrMapOvr>
    <a:masterClrMapping/>
  </p:clrMapOvr>
  <p:transition>
    <p:wipe dir="r"/>
  </p:transition>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Insert title here</a:t>
            </a:r>
            <a:endParaRPr lang="en-GB" dirty="0"/>
          </a:p>
        </p:txBody>
      </p:sp>
      <p:sp>
        <p:nvSpPr>
          <p:cNvPr id="4" name="Date Placeholder 3"/>
          <p:cNvSpPr>
            <a:spLocks noGrp="1"/>
          </p:cNvSpPr>
          <p:nvPr>
            <p:ph type="dt" sz="half" idx="10"/>
          </p:nvPr>
        </p:nvSpPr>
        <p:spPr>
          <a:xfrm>
            <a:off x="378832" y="4727700"/>
            <a:ext cx="1438892" cy="270000"/>
          </a:xfrm>
          <a:prstGeom prst="rect">
            <a:avLst/>
          </a:prstGeom>
        </p:spPr>
        <p:txBody>
          <a:bodyPr lIns="91398" tIns="45699" rIns="91398" bIns="45699"/>
          <a:lstStyle/>
          <a:p>
            <a:endParaRPr lang="en-GB" dirty="0">
              <a:solidFill>
                <a:srgbClr val="004B3C"/>
              </a:solidFill>
            </a:endParaRPr>
          </a:p>
        </p:txBody>
      </p:sp>
      <p:sp>
        <p:nvSpPr>
          <p:cNvPr id="5" name="Footer Placeholder 4"/>
          <p:cNvSpPr>
            <a:spLocks noGrp="1"/>
          </p:cNvSpPr>
          <p:nvPr>
            <p:ph type="ftr" sz="quarter" idx="11"/>
          </p:nvPr>
        </p:nvSpPr>
        <p:spPr/>
        <p:txBody>
          <a:bodyPr/>
          <a:lstStyle/>
          <a:p>
            <a:r>
              <a:rPr lang="en-GB" dirty="0" smtClean="0">
                <a:solidFill>
                  <a:srgbClr val="004B3C"/>
                </a:solidFill>
              </a:rPr>
              <a:t>For financial intermediary use only, not to be used with customers.</a:t>
            </a:r>
            <a:endParaRPr lang="en-GB" dirty="0">
              <a:solidFill>
                <a:srgbClr val="004B3C"/>
              </a:solidFill>
            </a:endParaRPr>
          </a:p>
        </p:txBody>
      </p:sp>
      <p:sp>
        <p:nvSpPr>
          <p:cNvPr id="6" name="Slide Number Placeholder 5"/>
          <p:cNvSpPr>
            <a:spLocks noGrp="1"/>
          </p:cNvSpPr>
          <p:nvPr>
            <p:ph type="sldNum" sz="quarter" idx="12"/>
          </p:nvPr>
        </p:nvSpPr>
        <p:spPr>
          <a:xfrm>
            <a:off x="8361302" y="196453"/>
            <a:ext cx="398769" cy="378000"/>
          </a:xfrm>
          <a:prstGeom prst="rect">
            <a:avLst/>
          </a:prstGeom>
        </p:spPr>
        <p:txBody>
          <a:bodyPr lIns="91398" tIns="45699" rIns="91398" bIns="45699"/>
          <a:lstStyle/>
          <a:p>
            <a:fld id="{0871999B-B1CB-4F8F-844F-BC9C1CD3A2FC}" type="slidenum">
              <a:rPr lang="en-GB" smtClean="0">
                <a:solidFill>
                  <a:srgbClr val="004B3C"/>
                </a:solidFill>
              </a:rPr>
              <a:pPr/>
              <a:t>‹#›</a:t>
            </a:fld>
            <a:endParaRPr lang="en-GB" dirty="0">
              <a:solidFill>
                <a:srgbClr val="004B3C"/>
              </a:solidFill>
            </a:endParaRPr>
          </a:p>
        </p:txBody>
      </p:sp>
      <p:sp>
        <p:nvSpPr>
          <p:cNvPr id="8" name="Text Placeholder 7"/>
          <p:cNvSpPr>
            <a:spLocks noGrp="1"/>
          </p:cNvSpPr>
          <p:nvPr>
            <p:ph type="body" sz="quarter" idx="13"/>
          </p:nvPr>
        </p:nvSpPr>
        <p:spPr>
          <a:xfrm>
            <a:off x="379536" y="4527900"/>
            <a:ext cx="8380534" cy="81000"/>
          </a:xfrm>
        </p:spPr>
        <p:txBody>
          <a:bodyPr anchor="b" anchorCtr="0">
            <a:noAutofit/>
          </a:bodyPr>
          <a:lstStyle>
            <a:lvl1pPr>
              <a:defRPr sz="700">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447529133"/>
      </p:ext>
    </p:extLst>
  </p:cSld>
  <p:clrMapOvr>
    <a:masterClrMapping/>
  </p:clrMapOvr>
  <p:transition>
    <p:wipe dir="r"/>
  </p:transition>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Title and Content Blank">
    <p:spTree>
      <p:nvGrpSpPr>
        <p:cNvPr id="1" name=""/>
        <p:cNvGrpSpPr/>
        <p:nvPr/>
      </p:nvGrpSpPr>
      <p:grpSpPr>
        <a:xfrm>
          <a:off x="0" y="0"/>
          <a:ext cx="0" cy="0"/>
          <a:chOff x="0" y="0"/>
          <a:chExt cx="0" cy="0"/>
        </a:xfrm>
      </p:grpSpPr>
      <p:sp>
        <p:nvSpPr>
          <p:cNvPr id="8" name="Content Placeholder 8"/>
          <p:cNvSpPr>
            <a:spLocks noGrp="1"/>
          </p:cNvSpPr>
          <p:nvPr>
            <p:ph sz="quarter" idx="13"/>
          </p:nvPr>
        </p:nvSpPr>
        <p:spPr bwMode="gray">
          <a:xfrm>
            <a:off x="378433" y="951571"/>
            <a:ext cx="8374544" cy="3482084"/>
          </a:xfrm>
          <a:prstGeom prst="rect">
            <a:avLst/>
          </a:prstGeom>
        </p:spPr>
        <p:txBody>
          <a:bodyPr/>
          <a:lstStyle>
            <a:lvl1pPr marL="331017" indent="-331017">
              <a:buSzPct val="120000"/>
              <a:buFont typeface="Arial" pitchFamily="34" charset="0"/>
              <a:buChar char="•"/>
              <a:defRPr b="0"/>
            </a:lvl1pPr>
            <a:lvl2pPr marL="660559" indent="-329552">
              <a:buSzPct val="120000"/>
              <a:buFont typeface="Arial" pitchFamily="34" charset="0"/>
              <a:buChar char="–"/>
              <a:defRPr/>
            </a:lvl2pPr>
            <a:lvl3pPr marL="913950" indent="-253392">
              <a:buClr>
                <a:srgbClr val="59A131"/>
              </a:buClr>
              <a:buFont typeface="Arial" pitchFamily="34" charset="0"/>
              <a:buChar char="–"/>
              <a:defRPr sz="1500">
                <a:solidFill>
                  <a:srgbClr val="595959"/>
                </a:solidFill>
              </a:defRPr>
            </a:lvl3pPr>
            <a:lvl4pPr marL="660559" indent="-329552">
              <a:buNone/>
              <a:defRPr sz="1700"/>
            </a:lvl4pPr>
            <a:lvl5pPr>
              <a:defRPr/>
            </a:lvl5pPr>
            <a:lvl6pPr marL="913950" indent="-253392">
              <a:defRPr/>
            </a:lvl6pPr>
            <a:lvl7pPr marL="1243492" indent="-329552">
              <a:defRPr/>
            </a:lvl7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sp>
        <p:nvSpPr>
          <p:cNvPr id="9" name="Title 7"/>
          <p:cNvSpPr>
            <a:spLocks noGrp="1"/>
          </p:cNvSpPr>
          <p:nvPr>
            <p:ph type="title" hasCustomPrompt="1"/>
          </p:nvPr>
        </p:nvSpPr>
        <p:spPr bwMode="gray">
          <a:xfrm>
            <a:off x="378453" y="195264"/>
            <a:ext cx="7908923" cy="540544"/>
          </a:xfrm>
        </p:spPr>
        <p:txBody>
          <a:bodyPr/>
          <a:lstStyle>
            <a:lvl1pPr>
              <a:defRPr/>
            </a:lvl1pPr>
          </a:lstStyle>
          <a:p>
            <a:r>
              <a:rPr lang="en-GB" noProof="0" dirty="0" smtClean="0"/>
              <a:t>Insert title here</a:t>
            </a:r>
            <a:endParaRPr lang="en-GB" noProof="0" dirty="0"/>
          </a:p>
        </p:txBody>
      </p:sp>
      <p:sp>
        <p:nvSpPr>
          <p:cNvPr id="10" name="Date Placeholder 9"/>
          <p:cNvSpPr>
            <a:spLocks noGrp="1"/>
          </p:cNvSpPr>
          <p:nvPr>
            <p:ph type="dt" sz="half" idx="14"/>
          </p:nvPr>
        </p:nvSpPr>
        <p:spPr bwMode="gray">
          <a:xfrm>
            <a:off x="326170" y="4726664"/>
            <a:ext cx="1495385" cy="270000"/>
          </a:xfrm>
          <a:prstGeom prst="rect">
            <a:avLst/>
          </a:prstGeom>
        </p:spPr>
        <p:txBody>
          <a:bodyPr lIns="91398" tIns="45699" rIns="91398" bIns="45699"/>
          <a:lstStyle/>
          <a:p>
            <a:endParaRPr lang="en-GB" dirty="0">
              <a:solidFill>
                <a:srgbClr val="373433"/>
              </a:solidFill>
            </a:endParaRPr>
          </a:p>
        </p:txBody>
      </p:sp>
      <p:sp>
        <p:nvSpPr>
          <p:cNvPr id="11" name="Slide Number Placeholder 10"/>
          <p:cNvSpPr>
            <a:spLocks noGrp="1"/>
          </p:cNvSpPr>
          <p:nvPr>
            <p:ph type="sldNum" sz="quarter" idx="15"/>
          </p:nvPr>
        </p:nvSpPr>
        <p:spPr bwMode="gray">
          <a:xfrm>
            <a:off x="8360732" y="195486"/>
            <a:ext cx="398769" cy="405000"/>
          </a:xfrm>
          <a:prstGeom prst="rect">
            <a:avLst/>
          </a:prstGeom>
        </p:spPr>
        <p:txBody>
          <a:bodyPr lIns="91398" tIns="45699" rIns="91398" bIns="45699"/>
          <a:lstStyle/>
          <a:p>
            <a:fld id="{9BD6FA6A-A86D-4D06-AFF9-1E656D8048A1}" type="slidenum">
              <a:rPr lang="en-GB" smtClean="0">
                <a:solidFill>
                  <a:srgbClr val="373433"/>
                </a:solidFill>
              </a:rPr>
              <a:pPr/>
              <a:t>‹#›</a:t>
            </a:fld>
            <a:endParaRPr lang="en-GB" dirty="0">
              <a:solidFill>
                <a:srgbClr val="373433"/>
              </a:solidFill>
            </a:endParaRPr>
          </a:p>
        </p:txBody>
      </p:sp>
      <p:sp>
        <p:nvSpPr>
          <p:cNvPr id="12" name="Footer Placeholder 11"/>
          <p:cNvSpPr>
            <a:spLocks noGrp="1"/>
          </p:cNvSpPr>
          <p:nvPr>
            <p:ph type="ftr" sz="quarter" idx="16"/>
          </p:nvPr>
        </p:nvSpPr>
        <p:spPr bwMode="gray">
          <a:xfrm>
            <a:off x="1913243" y="4726664"/>
            <a:ext cx="2160000" cy="270000"/>
          </a:xfrm>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13" name="Text Placeholder 2"/>
          <p:cNvSpPr>
            <a:spLocks noGrp="1"/>
          </p:cNvSpPr>
          <p:nvPr>
            <p:ph type="body" sz="quarter" idx="17" hasCustomPrompt="1"/>
          </p:nvPr>
        </p:nvSpPr>
        <p:spPr>
          <a:xfrm>
            <a:off x="378433" y="4527493"/>
            <a:ext cx="8374154" cy="80792"/>
          </a:xfrm>
          <a:prstGeom prst="rect">
            <a:avLst/>
          </a:prstGeom>
          <a:noFill/>
        </p:spPr>
        <p:txBody>
          <a:bodyPr wrap="none" lIns="0" tIns="0" rIns="0" bIns="0" rtlCol="0" anchor="b" anchorCtr="0">
            <a:noAutofit/>
          </a:bodyPr>
          <a:lstStyle>
            <a:lvl1pPr>
              <a:defRPr lang="en-US" sz="700" dirty="0" smtClean="0">
                <a:solidFill>
                  <a:schemeClr val="tx1"/>
                </a:solidFill>
              </a:defRPr>
            </a:lvl1pPr>
            <a:lvl2pPr>
              <a:defRPr lang="en-US" sz="1300" dirty="0" smtClean="0"/>
            </a:lvl2pPr>
            <a:lvl3pPr>
              <a:defRPr lang="en-US" sz="1300" dirty="0" smtClean="0"/>
            </a:lvl3pPr>
            <a:lvl4pPr>
              <a:defRPr lang="en-US" sz="1300" dirty="0" smtClean="0"/>
            </a:lvl4pPr>
            <a:lvl5pPr>
              <a:defRPr lang="en-GB" sz="1300" dirty="0"/>
            </a:lvl5pPr>
          </a:lstStyle>
          <a:p>
            <a:pPr lvl="0" defTabSz="830268"/>
            <a:r>
              <a:rPr lang="en-US" dirty="0" smtClean="0"/>
              <a:t>Insert source text or delete this text placeholder</a:t>
            </a:r>
          </a:p>
        </p:txBody>
      </p:sp>
    </p:spTree>
    <p:extLst>
      <p:ext uri="{BB962C8B-B14F-4D97-AF65-F5344CB8AC3E}">
        <p14:creationId xmlns:p14="http://schemas.microsoft.com/office/powerpoint/2010/main" val="2662909483"/>
      </p:ext>
    </p:extLst>
  </p:cSld>
  <p:clrMapOvr>
    <a:masterClrMapping/>
  </p:clrMapOvr>
  <p:transition>
    <p:wipe dir="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Tree>
    <p:extLst>
      <p:ext uri="{BB962C8B-B14F-4D97-AF65-F5344CB8AC3E}">
        <p14:creationId xmlns:p14="http://schemas.microsoft.com/office/powerpoint/2010/main" val="1632671250"/>
      </p:ext>
    </p:extLst>
  </p:cSld>
  <p:clrMapOvr>
    <a:masterClrMapping/>
  </p:clrMapOvr>
  <p:transition>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With Annota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Click to edit Master title style</a:t>
            </a:r>
            <a:endParaRPr lang="en-GB" noProof="0" dirty="0"/>
          </a:p>
        </p:txBody>
      </p:sp>
      <p:sp>
        <p:nvSpPr>
          <p:cNvPr id="5" name="Picture Placeholder 4"/>
          <p:cNvSpPr>
            <a:spLocks noGrp="1"/>
          </p:cNvSpPr>
          <p:nvPr>
            <p:ph type="pic" sz="quarter" idx="11"/>
          </p:nvPr>
        </p:nvSpPr>
        <p:spPr>
          <a:xfrm>
            <a:off x="285749" y="1471619"/>
            <a:ext cx="5672139" cy="2771775"/>
          </a:xfrm>
          <a:prstGeom prst="rect">
            <a:avLst/>
          </a:prstGeom>
        </p:spPr>
        <p:txBody>
          <a:bodyPr/>
          <a:lstStyle/>
          <a:p>
            <a:endParaRPr lang="en-GB" dirty="0"/>
          </a:p>
        </p:txBody>
      </p:sp>
      <p:sp>
        <p:nvSpPr>
          <p:cNvPr id="6" name="Text Placeholder 5"/>
          <p:cNvSpPr>
            <a:spLocks noGrp="1"/>
          </p:cNvSpPr>
          <p:nvPr>
            <p:ph type="body" sz="quarter" idx="12"/>
          </p:nvPr>
        </p:nvSpPr>
        <p:spPr>
          <a:xfrm>
            <a:off x="6922314" y="1471619"/>
            <a:ext cx="2007395" cy="2771775"/>
          </a:xfrm>
        </p:spPr>
        <p:txBody>
          <a:bodyPr>
            <a:normAutofit/>
          </a:bodyPr>
          <a:lstStyle>
            <a:lvl1pPr>
              <a:lnSpc>
                <a:spcPts val="1260"/>
              </a:lnSpc>
              <a:spcAft>
                <a:spcPts val="1260"/>
              </a:spcAft>
              <a:defRPr lang="en-US" sz="900" kern="1200" spc="8" baseline="0" dirty="0" smtClean="0">
                <a:solidFill>
                  <a:schemeClr val="tx1"/>
                </a:solidFill>
                <a:latin typeface="+mn-lt"/>
                <a:ea typeface="+mn-ea"/>
                <a:cs typeface="+mn-cs"/>
              </a:defRPr>
            </a:lvl1pPr>
            <a:lvl2pPr>
              <a:lnSpc>
                <a:spcPts val="1260"/>
              </a:lnSpc>
              <a:spcAft>
                <a:spcPts val="1260"/>
              </a:spcAft>
              <a:defRPr lang="en-US" sz="900" kern="1200" spc="8" baseline="0" dirty="0" smtClean="0">
                <a:solidFill>
                  <a:schemeClr val="tx1"/>
                </a:solidFill>
                <a:latin typeface="+mn-lt"/>
                <a:ea typeface="+mn-ea"/>
                <a:cs typeface="+mn-cs"/>
              </a:defRPr>
            </a:lvl2pPr>
            <a:lvl3pPr>
              <a:lnSpc>
                <a:spcPts val="1260"/>
              </a:lnSpc>
              <a:spcAft>
                <a:spcPts val="1260"/>
              </a:spcAft>
              <a:defRPr lang="en-US" sz="900" b="0" kern="1200" spc="8" baseline="0" dirty="0" smtClean="0">
                <a:solidFill>
                  <a:schemeClr val="tx1"/>
                </a:solidFill>
                <a:latin typeface="+mn-lt"/>
                <a:ea typeface="+mn-ea"/>
                <a:cs typeface="+mn-cs"/>
              </a:defRPr>
            </a:lvl3pPr>
            <a:lvl4pPr>
              <a:lnSpc>
                <a:spcPts val="1260"/>
              </a:lnSpc>
              <a:spcAft>
                <a:spcPts val="1260"/>
              </a:spcAft>
              <a:defRPr lang="en-US" sz="900" kern="1200" spc="8" baseline="0" dirty="0" smtClean="0">
                <a:solidFill>
                  <a:schemeClr val="tx1"/>
                </a:solidFill>
                <a:latin typeface="+mn-lt"/>
                <a:ea typeface="+mn-ea"/>
                <a:cs typeface="+mn-cs"/>
              </a:defRPr>
            </a:lvl4pPr>
            <a:lvl5pPr>
              <a:lnSpc>
                <a:spcPts val="1260"/>
              </a:lnSpc>
              <a:spcAft>
                <a:spcPts val="1260"/>
              </a:spcAft>
              <a:defRPr lang="en-GB" sz="900" kern="1200" spc="8" baseline="0" dirty="0">
                <a:solidFill>
                  <a:schemeClr val="tx1"/>
                </a:solidFill>
                <a:latin typeface="+mn-lt"/>
                <a:ea typeface="+mn-ea"/>
                <a:cs typeface="+mn-cs"/>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4" name="Footer Placeholder 3"/>
          <p:cNvSpPr>
            <a:spLocks noGrp="1"/>
          </p:cNvSpPr>
          <p:nvPr>
            <p:ph type="ftr" sz="quarter" idx="13"/>
          </p:nvPr>
        </p:nvSpPr>
        <p:spPr>
          <a:xfrm>
            <a:off x="287895" y="4955579"/>
            <a:ext cx="5220000" cy="180000"/>
          </a:xfrm>
        </p:spPr>
        <p:txBody>
          <a:bodyPr/>
          <a:lstStyle/>
          <a:p>
            <a:r>
              <a:rPr lang="en-GB" dirty="0" smtClean="0"/>
              <a:t>For financial intermediary use only. Not approved for use with customers.</a:t>
            </a:r>
            <a:endParaRPr lang="en-GB" dirty="0"/>
          </a:p>
        </p:txBody>
      </p:sp>
    </p:spTree>
    <p:extLst>
      <p:ext uri="{BB962C8B-B14F-4D97-AF65-F5344CB8AC3E}">
        <p14:creationId xmlns:p14="http://schemas.microsoft.com/office/powerpoint/2010/main" val="2997520939"/>
      </p:ext>
    </p:extLst>
  </p:cSld>
  <p:clrMapOvr>
    <a:masterClrMapping/>
  </p:clrMapOvr>
  <p:transition>
    <p:wipe dir="r"/>
  </p:transition>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GB" noProof="0" dirty="0" smtClean="0"/>
              <a:t>Insert title here</a:t>
            </a:r>
            <a:endParaRPr lang="en-GB" noProof="0" dirty="0"/>
          </a:p>
        </p:txBody>
      </p:sp>
      <p:sp>
        <p:nvSpPr>
          <p:cNvPr id="5" name="Date Placeholder 4"/>
          <p:cNvSpPr>
            <a:spLocks noGrp="1"/>
          </p:cNvSpPr>
          <p:nvPr>
            <p:ph type="dt" sz="half" idx="10"/>
          </p:nvPr>
        </p:nvSpPr>
        <p:spPr bwMode="gray">
          <a:xfrm>
            <a:off x="378832" y="4727700"/>
            <a:ext cx="1438892" cy="270000"/>
          </a:xfrm>
          <a:prstGeom prst="rect">
            <a:avLst/>
          </a:prstGeom>
        </p:spPr>
        <p:txBody>
          <a:bodyPr lIns="91398" tIns="45699" rIns="91398" bIns="45699"/>
          <a:lstStyle/>
          <a:p>
            <a:endParaRPr lang="en-GB" dirty="0">
              <a:solidFill>
                <a:srgbClr val="003625"/>
              </a:solidFill>
            </a:endParaRPr>
          </a:p>
        </p:txBody>
      </p:sp>
      <p:sp>
        <p:nvSpPr>
          <p:cNvPr id="6" name="Footer Placeholder 5"/>
          <p:cNvSpPr>
            <a:spLocks noGrp="1"/>
          </p:cNvSpPr>
          <p:nvPr>
            <p:ph type="ftr" sz="quarter" idx="11"/>
          </p:nvPr>
        </p:nvSpPr>
        <p:spPr bwMode="gray"/>
        <p:txBody>
          <a:bodyPr/>
          <a:lstStyle/>
          <a:p>
            <a:r>
              <a:rPr lang="en-GB" dirty="0" smtClean="0">
                <a:solidFill>
                  <a:srgbClr val="003625"/>
                </a:solidFill>
              </a:rPr>
              <a:t>For financial intermediary use only, not to be used with customers.</a:t>
            </a:r>
            <a:endParaRPr lang="en-GB" dirty="0">
              <a:solidFill>
                <a:srgbClr val="003625"/>
              </a:solidFill>
            </a:endParaRPr>
          </a:p>
        </p:txBody>
      </p:sp>
      <p:sp>
        <p:nvSpPr>
          <p:cNvPr id="7" name="Slide Number Placeholder 6"/>
          <p:cNvSpPr>
            <a:spLocks noGrp="1"/>
          </p:cNvSpPr>
          <p:nvPr>
            <p:ph type="sldNum" sz="quarter" idx="12"/>
          </p:nvPr>
        </p:nvSpPr>
        <p:spPr bwMode="gray">
          <a:xfrm>
            <a:off x="8361302" y="196453"/>
            <a:ext cx="398769" cy="378000"/>
          </a:xfrm>
          <a:prstGeom prst="rect">
            <a:avLst/>
          </a:prstGeom>
        </p:spPr>
        <p:txBody>
          <a:bodyPr lIns="91398" tIns="45699" rIns="91398" bIns="45699"/>
          <a:lstStyle/>
          <a:p>
            <a:fld id="{9BD6FA6A-A86D-4D06-AFF9-1E656D8048A1}" type="slidenum">
              <a:rPr lang="en-GB" smtClean="0">
                <a:solidFill>
                  <a:srgbClr val="003625"/>
                </a:solidFill>
              </a:rPr>
              <a:pPr/>
              <a:t>‹#›</a:t>
            </a:fld>
            <a:endParaRPr lang="en-GB" dirty="0">
              <a:solidFill>
                <a:srgbClr val="003625"/>
              </a:solidFill>
            </a:endParaRPr>
          </a:p>
        </p:txBody>
      </p:sp>
      <p:sp>
        <p:nvSpPr>
          <p:cNvPr id="10" name="Content Placeholder 9"/>
          <p:cNvSpPr>
            <a:spLocks noGrp="1"/>
          </p:cNvSpPr>
          <p:nvPr>
            <p:ph sz="quarter" idx="13"/>
          </p:nvPr>
        </p:nvSpPr>
        <p:spPr bwMode="gray">
          <a:xfrm>
            <a:off x="378832" y="1058400"/>
            <a:ext cx="4117292" cy="3375000"/>
          </a:xfrm>
        </p:spPr>
        <p:txBody>
          <a:bodyPr/>
          <a:lstStyle>
            <a:lvl1pPr>
              <a:defRPr/>
            </a:lvl1pPr>
            <a:lvl2pPr>
              <a:buFont typeface="Arial" pitchFamily="34" charset="0"/>
              <a:buChar char="–"/>
              <a:defRPr/>
            </a:lvl2pPr>
            <a:lvl3pPr marL="913950" indent="-253392">
              <a:buSzPct val="85000"/>
              <a:buFont typeface="Arial" pitchFamily="34" charset="0"/>
              <a:buChar char="–"/>
              <a:defRPr/>
            </a:lvl3pPr>
            <a:lvl5pPr>
              <a:defRPr/>
            </a:lvl5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11" name="Content Placeholder 9"/>
          <p:cNvSpPr>
            <a:spLocks noGrp="1"/>
          </p:cNvSpPr>
          <p:nvPr>
            <p:ph sz="quarter" idx="14"/>
          </p:nvPr>
        </p:nvSpPr>
        <p:spPr bwMode="gray">
          <a:xfrm>
            <a:off x="4633090" y="1058400"/>
            <a:ext cx="4117292" cy="3375000"/>
          </a:xfrm>
        </p:spPr>
        <p:txBody>
          <a:bodyPr/>
          <a:lstStyle>
            <a:lvl1pPr>
              <a:defRPr/>
            </a:lvl1pPr>
            <a:lvl2pPr>
              <a:buFont typeface="Arial" pitchFamily="34" charset="0"/>
              <a:buChar char="–"/>
              <a:defRPr/>
            </a:lvl2pPr>
            <a:lvl3pPr marL="913950" indent="-253392">
              <a:buFont typeface="Arial" pitchFamily="34" charset="0"/>
              <a:buChar char="–"/>
              <a:defRPr/>
            </a:lvl3pPr>
            <a:lvl4pPr>
              <a:buNone/>
              <a:defRPr/>
            </a:lvl4pPr>
            <a:lvl5pPr>
              <a:defRPr/>
            </a:lvl5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12" name="Text Placeholder 2"/>
          <p:cNvSpPr>
            <a:spLocks noGrp="1"/>
          </p:cNvSpPr>
          <p:nvPr>
            <p:ph type="body" sz="quarter" idx="17" hasCustomPrompt="1"/>
          </p:nvPr>
        </p:nvSpPr>
        <p:spPr>
          <a:xfrm>
            <a:off x="378431" y="4527493"/>
            <a:ext cx="4117292" cy="80792"/>
          </a:xfrm>
          <a:noFill/>
        </p:spPr>
        <p:txBody>
          <a:bodyPr wrap="none" lIns="0" tIns="0" rIns="0" bIns="0" rtlCol="0" anchor="b" anchorCtr="0">
            <a:noAutofit/>
          </a:bodyPr>
          <a:lstStyle>
            <a:lvl1pPr>
              <a:defRPr lang="en-US" sz="700" dirty="0" smtClean="0">
                <a:solidFill>
                  <a:schemeClr val="tx1"/>
                </a:solidFill>
              </a:defRPr>
            </a:lvl1pPr>
            <a:lvl2pPr>
              <a:defRPr lang="en-US" sz="1300" dirty="0" smtClean="0"/>
            </a:lvl2pPr>
            <a:lvl3pPr>
              <a:defRPr lang="en-US" sz="1300" dirty="0" smtClean="0"/>
            </a:lvl3pPr>
            <a:lvl4pPr>
              <a:defRPr lang="en-US" sz="1300" dirty="0" smtClean="0"/>
            </a:lvl4pPr>
            <a:lvl5pPr>
              <a:defRPr lang="en-GB" sz="1300" dirty="0"/>
            </a:lvl5pPr>
          </a:lstStyle>
          <a:p>
            <a:pPr lvl="0" defTabSz="830268"/>
            <a:r>
              <a:rPr lang="en-US" dirty="0" smtClean="0"/>
              <a:t>Insert source text or delete this text placeholder</a:t>
            </a:r>
          </a:p>
        </p:txBody>
      </p:sp>
      <p:sp>
        <p:nvSpPr>
          <p:cNvPr id="13" name="Text Placeholder 2"/>
          <p:cNvSpPr>
            <a:spLocks noGrp="1"/>
          </p:cNvSpPr>
          <p:nvPr>
            <p:ph type="body" sz="quarter" idx="18" hasCustomPrompt="1"/>
          </p:nvPr>
        </p:nvSpPr>
        <p:spPr>
          <a:xfrm>
            <a:off x="4633090" y="4527493"/>
            <a:ext cx="4117292" cy="80792"/>
          </a:xfrm>
          <a:noFill/>
        </p:spPr>
        <p:txBody>
          <a:bodyPr wrap="none" lIns="0" tIns="0" rIns="0" bIns="0" rtlCol="0" anchor="b" anchorCtr="0">
            <a:noAutofit/>
          </a:bodyPr>
          <a:lstStyle>
            <a:lvl1pPr>
              <a:defRPr lang="en-US" sz="700" dirty="0" smtClean="0">
                <a:solidFill>
                  <a:schemeClr val="tx1"/>
                </a:solidFill>
              </a:defRPr>
            </a:lvl1pPr>
            <a:lvl2pPr>
              <a:defRPr lang="en-US" sz="1300" dirty="0" smtClean="0"/>
            </a:lvl2pPr>
            <a:lvl3pPr>
              <a:defRPr lang="en-US" sz="1300" dirty="0" smtClean="0"/>
            </a:lvl3pPr>
            <a:lvl4pPr>
              <a:defRPr lang="en-US" sz="1300" dirty="0" smtClean="0"/>
            </a:lvl4pPr>
            <a:lvl5pPr>
              <a:defRPr lang="en-GB" sz="1300" dirty="0"/>
            </a:lvl5pPr>
          </a:lstStyle>
          <a:p>
            <a:pPr lvl="0" defTabSz="830268"/>
            <a:r>
              <a:rPr lang="en-US" dirty="0" smtClean="0"/>
              <a:t>Insert source text or delete this text placeholder</a:t>
            </a:r>
          </a:p>
        </p:txBody>
      </p:sp>
    </p:spTree>
    <p:extLst>
      <p:ext uri="{BB962C8B-B14F-4D97-AF65-F5344CB8AC3E}">
        <p14:creationId xmlns:p14="http://schemas.microsoft.com/office/powerpoint/2010/main" val="2394558235"/>
      </p:ext>
    </p:extLst>
  </p:cSld>
  <p:clrMapOvr>
    <a:masterClrMapping/>
  </p:clrMapOvr>
  <p:transition>
    <p:wipe dir="r"/>
  </p:transition>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5535" y="288132"/>
            <a:ext cx="7183516" cy="590550"/>
          </a:xfrm>
        </p:spPr>
        <p:txBody>
          <a:bodyPr>
            <a:noAutofit/>
          </a:bodyPr>
          <a:lstStyle>
            <a:lvl1pPr>
              <a:lnSpc>
                <a:spcPts val="2988"/>
              </a:lnSpc>
              <a:defRPr/>
            </a:lvl1pPr>
          </a:lstStyle>
          <a:p>
            <a:r>
              <a:rPr lang="en-US" dirty="0" smtClean="0"/>
              <a:t>Click to edit Master title style</a:t>
            </a:r>
            <a:endParaRPr lang="en-GB" dirty="0"/>
          </a:p>
        </p:txBody>
      </p:sp>
      <p:sp>
        <p:nvSpPr>
          <p:cNvPr id="3" name="Content Placeholder 2"/>
          <p:cNvSpPr>
            <a:spLocks noGrp="1"/>
          </p:cNvSpPr>
          <p:nvPr>
            <p:ph idx="1"/>
          </p:nvPr>
        </p:nvSpPr>
        <p:spPr>
          <a:xfrm>
            <a:off x="466728" y="1014441"/>
            <a:ext cx="8115300" cy="3586163"/>
          </a:xfrm>
        </p:spPr>
        <p:txBody>
          <a:bodyPr/>
          <a:lstStyle>
            <a:lvl2pPr>
              <a:spcBef>
                <a:spcPts val="471"/>
              </a:spcBef>
              <a:defRPr/>
            </a:lvl2pPr>
            <a:lvl3pPr>
              <a:spcBef>
                <a:spcPts val="471"/>
              </a:spcBef>
              <a:defRPr/>
            </a:lvl3pPr>
            <a:lvl4pPr>
              <a:spcBef>
                <a:spcPts val="786"/>
              </a:spcBef>
              <a:defRPr/>
            </a:lvl4pPr>
            <a:lvl5pPr>
              <a:spcBef>
                <a:spcPts val="786"/>
              </a:spcBef>
              <a:defRPr/>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972938681"/>
      </p:ext>
    </p:extLst>
  </p:cSld>
  <p:clrMapOvr>
    <a:masterClrMapping/>
  </p:clrMapOvr>
  <p:transition>
    <p:wipe dir="r"/>
  </p:transition>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9750801"/>
      </p:ext>
    </p:extLst>
  </p:cSld>
  <p:clrMapOvr>
    <a:masterClrMapping/>
  </p:clrMapOvr>
  <p:transition>
    <p:wipe dir="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7" name="Text Placeholder 4"/>
          <p:cNvSpPr>
            <a:spLocks noGrp="1"/>
          </p:cNvSpPr>
          <p:nvPr>
            <p:ph type="body" sz="quarter" idx="13" hasCustomPrompt="1"/>
          </p:nvPr>
        </p:nvSpPr>
        <p:spPr>
          <a:xfrm>
            <a:off x="1085006" y="4495800"/>
            <a:ext cx="6624637" cy="323850"/>
          </a:xfrm>
        </p:spPr>
        <p:txBody>
          <a:bodyPr>
            <a:noAutofit/>
          </a:bodyPr>
          <a:lstStyle>
            <a:lvl1pPr marL="0" indent="0">
              <a:buNone/>
              <a:defRPr sz="800"/>
            </a:lvl1pPr>
            <a:lvl2pPr marL="177706" indent="0">
              <a:buNone/>
              <a:defRPr sz="800"/>
            </a:lvl2pPr>
            <a:lvl3pPr marL="363349" indent="0">
              <a:buNone/>
              <a:defRPr sz="800"/>
            </a:lvl3pPr>
            <a:lvl4pPr marL="541055" indent="0">
              <a:buNone/>
              <a:defRPr sz="800"/>
            </a:lvl4pPr>
            <a:lvl5pPr marL="718760" indent="0">
              <a:buNone/>
              <a:defRPr sz="800"/>
            </a:lvl5pPr>
          </a:lstStyle>
          <a:p>
            <a:pPr lvl="0"/>
            <a:r>
              <a:rPr lang="en-US" dirty="0" smtClean="0"/>
              <a:t>Source:</a:t>
            </a:r>
          </a:p>
        </p:txBody>
      </p:sp>
      <p:sp>
        <p:nvSpPr>
          <p:cNvPr id="8" name="Footer Placeholder 9"/>
          <p:cNvSpPr>
            <a:spLocks noGrp="1"/>
          </p:cNvSpPr>
          <p:nvPr>
            <p:ph type="ftr" sz="quarter" idx="15"/>
          </p:nvPr>
        </p:nvSpPr>
        <p:spPr>
          <a:xfrm>
            <a:off x="1102447" y="4861813"/>
            <a:ext cx="6295536" cy="189000"/>
          </a:xfrm>
        </p:spPr>
        <p:txBody>
          <a:bodyPr/>
          <a:lstStyle>
            <a:lvl1pPr>
              <a:defRPr>
                <a:solidFill>
                  <a:schemeClr val="tx1"/>
                </a:solidFill>
              </a:defRPr>
            </a:lvl1pPr>
          </a:lstStyle>
          <a:p>
            <a:r>
              <a:rPr lang="en-GB" dirty="0" smtClean="0">
                <a:solidFill>
                  <a:srgbClr val="000000"/>
                </a:solidFill>
              </a:rPr>
              <a:t>For financial intermediary use only, not to be used with customers.</a:t>
            </a:r>
            <a:endParaRPr lang="en-US" dirty="0">
              <a:solidFill>
                <a:srgbClr val="000000"/>
              </a:solidFill>
            </a:endParaRP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a:off x="219075" y="4495802"/>
            <a:ext cx="838200" cy="561975"/>
          </a:xfrm>
          <a:prstGeom prst="rect">
            <a:avLst/>
          </a:prstGeom>
        </p:spPr>
      </p:pic>
      <p:sp>
        <p:nvSpPr>
          <p:cNvPr id="11" name="Slide Number Placeholder 4"/>
          <p:cNvSpPr>
            <a:spLocks noGrp="1"/>
          </p:cNvSpPr>
          <p:nvPr>
            <p:ph type="sldNum" sz="quarter" idx="4"/>
          </p:nvPr>
        </p:nvSpPr>
        <p:spPr>
          <a:xfrm>
            <a:off x="219074" y="4775225"/>
            <a:ext cx="652464" cy="189000"/>
          </a:xfrm>
          <a:prstGeom prst="rect">
            <a:avLst/>
          </a:prstGeom>
        </p:spPr>
        <p:txBody>
          <a:bodyPr lIns="91398" tIns="45699" rIns="91398" bIns="45699"/>
          <a:lstStyle/>
          <a:p>
            <a:fld id="{D92943C2-89EB-8840-A8C0-4C21B007AE74}" type="slidenum">
              <a:rPr lang="en-US" b="1" smtClean="0">
                <a:solidFill>
                  <a:prstClr val="white"/>
                </a:solidFill>
              </a:rPr>
              <a:pPr/>
              <a:t>‹#›</a:t>
            </a:fld>
            <a:endParaRPr lang="en-US" b="1" dirty="0">
              <a:solidFill>
                <a:prstClr val="white"/>
              </a:solidFill>
            </a:endParaRPr>
          </a:p>
        </p:txBody>
      </p:sp>
    </p:spTree>
    <p:extLst>
      <p:ext uri="{BB962C8B-B14F-4D97-AF65-F5344CB8AC3E}">
        <p14:creationId xmlns:p14="http://schemas.microsoft.com/office/powerpoint/2010/main" val="653308733"/>
      </p:ext>
    </p:extLst>
  </p:cSld>
  <p:clrMapOvr>
    <a:masterClrMapping/>
  </p:clrMapOvr>
  <p:transition>
    <p:wipe dir="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6" name="Text Placeholder 4"/>
          <p:cNvSpPr>
            <a:spLocks noGrp="1"/>
          </p:cNvSpPr>
          <p:nvPr>
            <p:ph type="body" sz="quarter" idx="13" hasCustomPrompt="1"/>
          </p:nvPr>
        </p:nvSpPr>
        <p:spPr>
          <a:xfrm>
            <a:off x="219097" y="4500563"/>
            <a:ext cx="6624637" cy="323850"/>
          </a:xfrm>
        </p:spPr>
        <p:txBody>
          <a:bodyPr>
            <a:noAutofit/>
          </a:bodyPr>
          <a:lstStyle>
            <a:lvl1pPr marL="0" indent="0">
              <a:buNone/>
              <a:defRPr sz="800"/>
            </a:lvl1pPr>
            <a:lvl2pPr marL="177706" indent="0">
              <a:buNone/>
              <a:defRPr sz="800"/>
            </a:lvl2pPr>
            <a:lvl3pPr marL="363349" indent="0">
              <a:buNone/>
              <a:defRPr sz="800"/>
            </a:lvl3pPr>
            <a:lvl4pPr marL="541055" indent="0">
              <a:buNone/>
              <a:defRPr sz="800"/>
            </a:lvl4pPr>
            <a:lvl5pPr marL="718760" indent="0">
              <a:buNone/>
              <a:defRPr sz="800"/>
            </a:lvl5pPr>
          </a:lstStyle>
          <a:p>
            <a:pPr lvl="0"/>
            <a:r>
              <a:rPr lang="en-US" dirty="0" smtClean="0"/>
              <a:t>Source:</a:t>
            </a:r>
          </a:p>
        </p:txBody>
      </p:sp>
      <p:sp>
        <p:nvSpPr>
          <p:cNvPr id="3" name="Footer Placeholder 2"/>
          <p:cNvSpPr>
            <a:spLocks noGrp="1"/>
          </p:cNvSpPr>
          <p:nvPr>
            <p:ph type="ftr" sz="quarter" idx="14"/>
          </p:nvPr>
        </p:nvSpPr>
        <p:spPr/>
        <p:txBody>
          <a:bodyPr/>
          <a:lstStyle>
            <a:lvl1pPr>
              <a:defRPr>
                <a:solidFill>
                  <a:schemeClr val="tx1"/>
                </a:solidFill>
              </a:defRPr>
            </a:lvl1pPr>
          </a:lstStyle>
          <a:p>
            <a:r>
              <a:rPr lang="en-US" dirty="0" smtClean="0">
                <a:solidFill>
                  <a:srgbClr val="373433"/>
                </a:solidFill>
              </a:rPr>
              <a:t>Disclaimer/Confidentiality Statement - to update use the Header &amp; Footer tool</a:t>
            </a:r>
            <a:endParaRPr lang="en-US" dirty="0">
              <a:solidFill>
                <a:srgbClr val="373433"/>
              </a:solidFill>
            </a:endParaRPr>
          </a:p>
        </p:txBody>
      </p:sp>
      <p:sp>
        <p:nvSpPr>
          <p:cNvPr id="4" name="Slide Number Placeholder 3"/>
          <p:cNvSpPr>
            <a:spLocks noGrp="1"/>
          </p:cNvSpPr>
          <p:nvPr>
            <p:ph type="sldNum" sz="quarter" idx="15"/>
          </p:nvPr>
        </p:nvSpPr>
        <p:spPr>
          <a:xfrm>
            <a:off x="219074" y="4827178"/>
            <a:ext cx="652464" cy="189000"/>
          </a:xfrm>
          <a:prstGeom prst="rect">
            <a:avLst/>
          </a:prstGeom>
        </p:spPr>
        <p:txBody>
          <a:bodyPr lIns="91398" tIns="45699" rIns="91398" bIns="45699"/>
          <a:lstStyle/>
          <a:p>
            <a:fld id="{D92943C2-89EB-8840-A8C0-4C21B007AE74}" type="slidenum">
              <a:rPr lang="en-US" smtClean="0">
                <a:solidFill>
                  <a:srgbClr val="373433"/>
                </a:solidFill>
              </a:rPr>
              <a:pPr/>
              <a:t>‹#›</a:t>
            </a:fld>
            <a:endParaRPr lang="en-US" dirty="0">
              <a:solidFill>
                <a:srgbClr val="373433"/>
              </a:solidFill>
            </a:endParaRPr>
          </a:p>
        </p:txBody>
      </p:sp>
    </p:spTree>
    <p:extLst>
      <p:ext uri="{BB962C8B-B14F-4D97-AF65-F5344CB8AC3E}">
        <p14:creationId xmlns:p14="http://schemas.microsoft.com/office/powerpoint/2010/main" val="987087132"/>
      </p:ext>
    </p:extLst>
  </p:cSld>
  <p:clrMapOvr>
    <a:masterClrMapping/>
  </p:clrMapOvr>
  <p:transition>
    <p:wipe dir="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25222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43097" y="3163635"/>
            <a:ext cx="5657851" cy="1979885"/>
          </a:xfrm>
          <a:prstGeom prst="rect">
            <a:avLst/>
          </a:prstGeom>
        </p:spPr>
        <p:txBody>
          <a:bodyPr anchor="ctr">
            <a:noAutofit/>
          </a:bodyPr>
          <a:lstStyle>
            <a:lvl1pPr marL="0" indent="0" algn="ctr">
              <a:lnSpc>
                <a:spcPct val="90000"/>
              </a:lnSpc>
              <a:buNone/>
              <a:defRPr sz="3000" b="1" spc="0" baseline="0">
                <a:solidFill>
                  <a:schemeClr val="bg1"/>
                </a:solidFill>
                <a:latin typeface="+mn-lt"/>
              </a:defRPr>
            </a:lvl1pPr>
            <a:lvl2pPr marL="342713" indent="0" algn="ctr">
              <a:buNone/>
              <a:defRPr sz="1500"/>
            </a:lvl2pPr>
            <a:lvl3pPr marL="685443" indent="0" algn="ctr">
              <a:buNone/>
              <a:defRPr sz="1400"/>
            </a:lvl3pPr>
            <a:lvl4pPr marL="1028165" indent="0" algn="ctr">
              <a:buNone/>
              <a:defRPr sz="1200"/>
            </a:lvl4pPr>
            <a:lvl5pPr marL="1370886" indent="0" algn="ctr">
              <a:buNone/>
              <a:defRPr sz="1200"/>
            </a:lvl5pPr>
            <a:lvl6pPr marL="1713617" indent="0" algn="ctr">
              <a:buNone/>
              <a:defRPr sz="1200"/>
            </a:lvl6pPr>
            <a:lvl7pPr marL="2056328" indent="0" algn="ctr">
              <a:buNone/>
              <a:defRPr sz="1200"/>
            </a:lvl7pPr>
            <a:lvl8pPr marL="2399040" indent="0" algn="ctr">
              <a:buNone/>
              <a:defRPr sz="1200"/>
            </a:lvl8pPr>
            <a:lvl9pPr marL="2741753" indent="0" algn="ctr">
              <a:buNone/>
              <a:defRPr sz="1200"/>
            </a:lvl9pPr>
          </a:lstStyle>
          <a:p>
            <a:r>
              <a:rPr lang="en-GB" noProof="0" dirty="0" smtClean="0"/>
              <a:t>Click to edit Master subtitle style</a:t>
            </a:r>
            <a:endParaRPr lang="en-GB" noProof="0" dirty="0"/>
          </a:p>
        </p:txBody>
      </p:sp>
      <p:sp>
        <p:nvSpPr>
          <p:cNvPr id="30" name="Date Placeholder 29"/>
          <p:cNvSpPr>
            <a:spLocks noGrp="1"/>
          </p:cNvSpPr>
          <p:nvPr>
            <p:ph type="dt" sz="half" idx="10"/>
          </p:nvPr>
        </p:nvSpPr>
        <p:spPr>
          <a:xfrm>
            <a:off x="1743097" y="4748215"/>
            <a:ext cx="5657851" cy="202406"/>
          </a:xfrm>
          <a:prstGeom prst="rect">
            <a:avLst/>
          </a:prstGeom>
        </p:spPr>
        <p:txBody>
          <a:bodyPr lIns="34289" tIns="17144" rIns="34289" bIns="17144"/>
          <a:lstStyle>
            <a:lvl1pPr algn="ctr">
              <a:lnSpc>
                <a:spcPts val="900"/>
              </a:lnSpc>
              <a:defRPr sz="900">
                <a:solidFill>
                  <a:schemeClr val="bg1"/>
                </a:solidFill>
              </a:defRPr>
            </a:lvl1pPr>
          </a:lstStyle>
          <a:p>
            <a:endParaRPr lang="en-GB" dirty="0">
              <a:solidFill>
                <a:srgbClr val="FFFFFF"/>
              </a:solidFill>
            </a:endParaRPr>
          </a:p>
        </p:txBody>
      </p:sp>
      <p:pic>
        <p:nvPicPr>
          <p:cNvPr id="33" name="Picture 3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92422" y="1981967"/>
            <a:ext cx="2763775" cy="1183867"/>
          </a:xfrm>
          <a:prstGeom prst="rect">
            <a:avLst/>
          </a:prstGeom>
        </p:spPr>
      </p:pic>
    </p:spTree>
    <p:extLst>
      <p:ext uri="{BB962C8B-B14F-4D97-AF65-F5344CB8AC3E}">
        <p14:creationId xmlns:p14="http://schemas.microsoft.com/office/powerpoint/2010/main" val="2477932363"/>
      </p:ext>
    </p:extLst>
  </p:cSld>
  <p:clrMapOvr>
    <a:masterClrMapping/>
  </p:clrMapOvr>
  <p:transition>
    <p:wipe dir="r"/>
  </p:transition>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4"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298010848"/>
      </p:ext>
    </p:extLst>
  </p:cSld>
  <p:clrMapOvr>
    <a:masterClrMapping/>
  </p:clrMapOvr>
  <p:transition>
    <p:wipe dir="r"/>
  </p:transition>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1_Title and Content (Lef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285772" y="1471619"/>
            <a:ext cx="4214813" cy="27717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 name="Footer Placeholder 1"/>
          <p:cNvSpPr>
            <a:spLocks noGrp="1"/>
          </p:cNvSpPr>
          <p:nvPr>
            <p:ph type="ftr" sz="quarter" idx="12"/>
          </p:nvPr>
        </p:nvSpPr>
        <p:spPr/>
        <p:txBody>
          <a:bodyPr/>
          <a:lstStyle>
            <a:lvl1pPr>
              <a:defRPr>
                <a:solidFill>
                  <a:schemeClr val="bg1">
                    <a:lumMod val="50000"/>
                  </a:schemeClr>
                </a:solidFill>
              </a:defRPr>
            </a:lvl1p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Rectangle 5"/>
          <p:cNvSpPr/>
          <p:nvPr userDrawn="1"/>
        </p:nvSpPr>
        <p:spPr>
          <a:xfrm>
            <a:off x="8621653" y="314533"/>
            <a:ext cx="236600" cy="23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5699" rIns="0" bIns="45699" rtlCol="0" anchor="ctr"/>
          <a:lstStyle/>
          <a:p>
            <a:pPr algn="ctr"/>
            <a:fld id="{F8CABEAB-F316-457F-A830-C8844EF27269}" type="slidenum">
              <a:rPr lang="en-GB" sz="900" b="1" smtClean="0">
                <a:solidFill>
                  <a:srgbClr val="373433"/>
                </a:solidFill>
              </a:rPr>
              <a:pPr algn="ctr"/>
              <a:t>‹#›</a:t>
            </a:fld>
            <a:endParaRPr lang="en-GB" sz="2400" b="1" dirty="0" smtClean="0">
              <a:solidFill>
                <a:srgbClr val="373433"/>
              </a:solidFill>
              <a:latin typeface="Just Script" panose="02020803050402020203" pitchFamily="18" charset="0"/>
            </a:endParaRPr>
          </a:p>
        </p:txBody>
      </p:sp>
      <p:pic>
        <p:nvPicPr>
          <p:cNvPr id="7" name="Picture 6" descr="JUST LOGO PINK.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72000" y="4644001"/>
            <a:ext cx="720000" cy="308090"/>
          </a:xfrm>
          <a:prstGeom prst="rect">
            <a:avLst/>
          </a:prstGeom>
        </p:spPr>
      </p:pic>
      <p:pic>
        <p:nvPicPr>
          <p:cNvPr id="8" name="Picture 7"/>
          <p:cNvPicPr>
            <a:picLocks noChangeAspect="1"/>
          </p:cNvPicPr>
          <p:nvPr userDrawn="1"/>
        </p:nvPicPr>
        <p:blipFill>
          <a:blip r:embed="rId3" cstate="email">
            <a:lum bright="100000"/>
            <a:extLst>
              <a:ext uri="{28A0092B-C50C-407E-A947-70E740481C1C}">
                <a14:useLocalDpi xmlns:a14="http://schemas.microsoft.com/office/drawing/2010/main"/>
              </a:ext>
            </a:extLst>
          </a:blip>
          <a:srcRect t="-174991" b="-174991"/>
          <a:stretch>
            <a:fillRect/>
          </a:stretch>
        </p:blipFill>
        <p:spPr>
          <a:xfrm>
            <a:off x="285749" y="792021"/>
            <a:ext cx="8591619" cy="84169"/>
          </a:xfrm>
          <a:prstGeom prst="rect">
            <a:avLst/>
          </a:prstGeom>
        </p:spPr>
      </p:pic>
      <p:sp>
        <p:nvSpPr>
          <p:cNvPr id="10"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2924411745"/>
      </p:ext>
    </p:extLst>
  </p:cSld>
  <p:clrMapOvr>
    <a:masterClrMapping/>
  </p:clrMapOvr>
  <p:transition>
    <p:wipe dir="r"/>
  </p:transition>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Headers and Bullets">
    <p:spTree>
      <p:nvGrpSpPr>
        <p:cNvPr id="1" name=""/>
        <p:cNvGrpSpPr/>
        <p:nvPr/>
      </p:nvGrpSpPr>
      <p:grpSpPr>
        <a:xfrm>
          <a:off x="0" y="0"/>
          <a:ext cx="0" cy="0"/>
          <a:chOff x="0" y="0"/>
          <a:chExt cx="0" cy="0"/>
        </a:xfrm>
      </p:grpSpPr>
      <p:sp>
        <p:nvSpPr>
          <p:cNvPr id="16" name="Text Placeholder 15"/>
          <p:cNvSpPr>
            <a:spLocks noGrp="1"/>
          </p:cNvSpPr>
          <p:nvPr>
            <p:ph type="body" sz="quarter" idx="11"/>
          </p:nvPr>
        </p:nvSpPr>
        <p:spPr>
          <a:xfrm>
            <a:off x="285772" y="1471619"/>
            <a:ext cx="4214813" cy="2771775"/>
          </a:xfrm>
        </p:spPr>
        <p:txBody>
          <a:bodyPr/>
          <a:lstStyle>
            <a:lvl1pPr>
              <a:defRPr>
                <a:solidFill>
                  <a:srgbClr val="373433"/>
                </a:solidFill>
              </a:defRPr>
            </a:lvl1pPr>
            <a:lvl3pPr marL="285603" indent="-285603">
              <a:buFont typeface="Arial" panose="020B0604020202020204" pitchFamily="34" charset="0"/>
              <a:buChar char="•"/>
              <a:defRPr/>
            </a:lvl3pPr>
            <a:lvl4pPr marL="285603" indent="-285603">
              <a:buFont typeface="Arial" panose="020B0604020202020204" pitchFamily="34" charset="0"/>
              <a:buChar char="•"/>
              <a:defRPr/>
            </a:lvl4pPr>
            <a:lvl5pPr marL="171366" indent="-171366">
              <a:buFont typeface="Arial" panose="020B0604020202020204" pitchFamily="34" charset="0"/>
              <a:buChar char="•"/>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1" name="Title 10"/>
          <p:cNvSpPr>
            <a:spLocks noGrp="1"/>
          </p:cNvSpPr>
          <p:nvPr>
            <p:ph type="title"/>
          </p:nvPr>
        </p:nvSpPr>
        <p:spPr/>
        <p:txBody>
          <a:bodyPr/>
          <a:lstStyle/>
          <a:p>
            <a:r>
              <a:rPr lang="en-US" smtClean="0"/>
              <a:t>Click to edit Master title style</a:t>
            </a:r>
            <a:endParaRPr lang="en-GB"/>
          </a:p>
        </p:txBody>
      </p:sp>
      <p:sp>
        <p:nvSpPr>
          <p:cNvPr id="6" name="Footer Placeholder 5"/>
          <p:cNvSpPr>
            <a:spLocks noGrp="1"/>
          </p:cNvSpPr>
          <p:nvPr>
            <p:ph type="ftr" sz="quarter" idx="14"/>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7"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731337601"/>
      </p:ext>
    </p:extLst>
  </p:cSld>
  <p:clrMapOvr>
    <a:masterClrMapping/>
  </p:clrMapOvr>
  <p:transition>
    <p:wipe dir="r"/>
  </p:transition>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itle and Content (Righ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4643460" y="1471619"/>
            <a:ext cx="4214813" cy="2771775"/>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 name="Footer Placeholder 1"/>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3946559319"/>
      </p:ext>
    </p:extLst>
  </p:cSld>
  <p:clrMapOvr>
    <a:masterClrMapping/>
  </p:clrMapOvr>
  <p:transition>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Image Lef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3439" y="1471619"/>
            <a:ext cx="3886200" cy="2771775"/>
          </a:xfrm>
          <a:prstGeom prst="rect">
            <a:avLst/>
          </a:prstGeo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0" name="Picture Placeholder 9"/>
          <p:cNvSpPr>
            <a:spLocks noGrp="1"/>
          </p:cNvSpPr>
          <p:nvPr>
            <p:ph type="pic" sz="quarter" idx="11"/>
          </p:nvPr>
        </p:nvSpPr>
        <p:spPr>
          <a:xfrm>
            <a:off x="285773" y="1471619"/>
            <a:ext cx="4214813" cy="2771775"/>
          </a:xfrm>
          <a:prstGeom prst="rect">
            <a:avLst/>
          </a:prstGeom>
        </p:spPr>
        <p:txBody>
          <a:bodyPr/>
          <a:lstStyle/>
          <a:p>
            <a:endParaRPr lang="en-GB" dirty="0"/>
          </a:p>
        </p:txBody>
      </p:sp>
      <p:sp>
        <p:nvSpPr>
          <p:cNvPr id="3" name="Footer Placeholder 2"/>
          <p:cNvSpPr>
            <a:spLocks noGrp="1"/>
          </p:cNvSpPr>
          <p:nvPr>
            <p:ph type="ftr" sz="quarter" idx="12"/>
          </p:nvPr>
        </p:nvSpPr>
        <p:spPr/>
        <p:txBody>
          <a:bodyPr/>
          <a:lstStyle/>
          <a:p>
            <a:r>
              <a:rPr lang="en-GB" dirty="0" smtClean="0"/>
              <a:t>For financial intermediary use only, not to be used with customers.</a:t>
            </a:r>
            <a:endParaRPr lang="en-GB" dirty="0"/>
          </a:p>
        </p:txBody>
      </p:sp>
      <p:sp>
        <p:nvSpPr>
          <p:cNvPr id="12" name="Title 1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507419704"/>
      </p:ext>
    </p:extLst>
  </p:cSld>
  <p:clrMapOvr>
    <a:masterClrMapping/>
  </p:clrMapOvr>
  <p:transition>
    <p:wipe dir="r"/>
  </p:transition>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itle and Content (Lef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285772" y="1471619"/>
            <a:ext cx="4214813" cy="2771775"/>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 name="Footer Placeholder 1"/>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1676356476"/>
      </p:ext>
    </p:extLst>
  </p:cSld>
  <p:clrMapOvr>
    <a:masterClrMapping/>
  </p:clrMapOvr>
  <p:transition>
    <p:wipe dir="r"/>
  </p:transition>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Headlines">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285751" y="1471619"/>
            <a:ext cx="8572500" cy="2771775"/>
          </a:xfrm>
        </p:spPr>
        <p:txBody>
          <a:bodyPr anchor="ctr">
            <a:normAutofit/>
          </a:bodyPr>
          <a:lstStyle>
            <a:lvl1pPr algn="ctr">
              <a:defRPr/>
            </a:lvl1pPr>
            <a:lvl2pPr algn="ctr">
              <a:lnSpc>
                <a:spcPts val="1755"/>
              </a:lnSpc>
              <a:defRPr sz="1900">
                <a:solidFill>
                  <a:schemeClr val="tx1"/>
                </a:solidFill>
              </a:defRPr>
            </a:lvl2pPr>
            <a:lvl3pPr algn="ctr">
              <a:defRPr/>
            </a:lvl3pPr>
            <a:lvl4pPr algn="ctr">
              <a:defRPr/>
            </a:lvl4pPr>
            <a:lvl5pPr algn="ctr">
              <a:defRPr/>
            </a:lvl5pPr>
          </a:lstStyle>
          <a:p>
            <a:pPr lvl="1"/>
            <a:r>
              <a:rPr lang="en-GB" noProof="0" dirty="0" smtClean="0"/>
              <a:t>Click to edit Master text styles</a:t>
            </a:r>
          </a:p>
        </p:txBody>
      </p:sp>
      <p:sp>
        <p:nvSpPr>
          <p:cNvPr id="2" name="Footer Placeholder 1"/>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694895200"/>
      </p:ext>
    </p:extLst>
  </p:cSld>
  <p:clrMapOvr>
    <a:masterClrMapping/>
  </p:clrMapOvr>
  <p:transition>
    <p:wipe dir="r"/>
  </p:transition>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Highlight Headlines">
    <p:spTree>
      <p:nvGrpSpPr>
        <p:cNvPr id="1" name=""/>
        <p:cNvGrpSpPr/>
        <p:nvPr/>
      </p:nvGrpSpPr>
      <p:grpSpPr>
        <a:xfrm>
          <a:off x="0" y="0"/>
          <a:ext cx="0" cy="0"/>
          <a:chOff x="0" y="0"/>
          <a:chExt cx="0" cy="0"/>
        </a:xfrm>
      </p:grpSpPr>
      <p:sp>
        <p:nvSpPr>
          <p:cNvPr id="8" name="Rectangle 7"/>
          <p:cNvSpPr/>
          <p:nvPr userDrawn="1"/>
        </p:nvSpPr>
        <p:spPr>
          <a:xfrm>
            <a:off x="221627" y="4758095"/>
            <a:ext cx="8843631" cy="199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89" tIns="17144" rIns="34289" bIns="17144" rtlCol="0" anchor="ctr"/>
          <a:lstStyle/>
          <a:p>
            <a:pPr algn="ctr"/>
            <a:endParaRPr lang="en-GB" sz="900" dirty="0" smtClean="0">
              <a:solidFill>
                <a:srgbClr val="FFFFFF"/>
              </a:solidFill>
              <a:latin typeface="Just Script" panose="02020803050402020203" pitchFamily="18" charset="0"/>
            </a:endParaRPr>
          </a:p>
        </p:txBody>
      </p:sp>
      <p:sp>
        <p:nvSpPr>
          <p:cNvPr id="4" name="Rectangle 3"/>
          <p:cNvSpPr/>
          <p:nvPr userDrawn="1"/>
        </p:nvSpPr>
        <p:spPr>
          <a:xfrm>
            <a:off x="175439" y="765565"/>
            <a:ext cx="8843631" cy="199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89" tIns="17144" rIns="34289" bIns="17144" rtlCol="0" anchor="ctr"/>
          <a:lstStyle/>
          <a:p>
            <a:pPr algn="ctr"/>
            <a:endParaRPr lang="en-GB" sz="900" dirty="0" smtClean="0">
              <a:solidFill>
                <a:srgbClr val="FFFFFF"/>
              </a:solidFill>
              <a:latin typeface="Just Script" panose="02020803050402020203" pitchFamily="18" charset="0"/>
            </a:endParaRPr>
          </a:p>
        </p:txBody>
      </p:sp>
      <p:sp>
        <p:nvSpPr>
          <p:cNvPr id="3" name="Rectangle 2"/>
          <p:cNvSpPr/>
          <p:nvPr userDrawn="1"/>
        </p:nvSpPr>
        <p:spPr>
          <a:xfrm>
            <a:off x="285751" y="849276"/>
            <a:ext cx="8572500" cy="4008474"/>
          </a:xfrm>
          <a:prstGeom prst="rect">
            <a:avLst/>
          </a:prstGeom>
          <a:solidFill>
            <a:srgbClr val="252221"/>
          </a:solidFill>
          <a:ln>
            <a:noFill/>
          </a:ln>
        </p:spPr>
        <p:style>
          <a:lnRef idx="2">
            <a:schemeClr val="accent1">
              <a:shade val="50000"/>
            </a:schemeClr>
          </a:lnRef>
          <a:fillRef idx="1">
            <a:schemeClr val="accent1"/>
          </a:fillRef>
          <a:effectRef idx="0">
            <a:schemeClr val="accent1"/>
          </a:effectRef>
          <a:fontRef idx="minor">
            <a:schemeClr val="lt1"/>
          </a:fontRef>
        </p:style>
        <p:txBody>
          <a:bodyPr lIns="34289" tIns="17144" rIns="34289" bIns="17144" rtlCol="0" anchor="ctr"/>
          <a:lstStyle/>
          <a:p>
            <a:pPr algn="ctr"/>
            <a:endParaRPr lang="en-GB" sz="900" dirty="0" smtClean="0">
              <a:solidFill>
                <a:srgbClr val="FFFFFF"/>
              </a:solidFill>
              <a:latin typeface="Just Script" panose="02020803050402020203" pitchFamily="18" charset="0"/>
            </a:endParaRPr>
          </a:p>
        </p:txBody>
      </p:sp>
      <p:sp>
        <p:nvSpPr>
          <p:cNvPr id="13" name="Title 12"/>
          <p:cNvSpPr>
            <a:spLocks noGrp="1"/>
          </p:cNvSpPr>
          <p:nvPr>
            <p:ph type="title"/>
          </p:nvPr>
        </p:nvSpPr>
        <p:spPr/>
        <p:txBody>
          <a:bodyPr/>
          <a:lstStyle/>
          <a:p>
            <a:r>
              <a:rPr lang="en-US" dirty="0" smtClean="0"/>
              <a:t>Click to edit Master title style</a:t>
            </a:r>
            <a:endParaRPr lang="en-GB" dirty="0"/>
          </a:p>
        </p:txBody>
      </p:sp>
      <p:sp>
        <p:nvSpPr>
          <p:cNvPr id="16" name="Text Placeholder 15"/>
          <p:cNvSpPr>
            <a:spLocks noGrp="1"/>
          </p:cNvSpPr>
          <p:nvPr>
            <p:ph type="body" sz="quarter" idx="11"/>
          </p:nvPr>
        </p:nvSpPr>
        <p:spPr>
          <a:xfrm>
            <a:off x="1743097" y="1471619"/>
            <a:ext cx="5657851" cy="2771775"/>
          </a:xfrm>
          <a:noFill/>
        </p:spPr>
        <p:txBody>
          <a:bodyPr anchor="ctr"/>
          <a:lstStyle>
            <a:lvl1pPr algn="ctr">
              <a:lnSpc>
                <a:spcPts val="3300"/>
              </a:lnSpc>
              <a:defRPr baseline="0">
                <a:solidFill>
                  <a:schemeClr val="bg1"/>
                </a:solidFill>
              </a:defRPr>
            </a:lvl1pPr>
            <a:lvl2pPr algn="ctr">
              <a:defRPr/>
            </a:lvl2pPr>
            <a:lvl3pPr algn="ctr">
              <a:defRPr/>
            </a:lvl3pPr>
            <a:lvl4pPr algn="ctr">
              <a:defRPr/>
            </a:lvl4pPr>
            <a:lvl5pPr algn="ctr">
              <a:defRPr/>
            </a:lvl5pPr>
          </a:lstStyle>
          <a:p>
            <a:pPr lvl="0"/>
            <a:r>
              <a:rPr lang="en-GB" noProof="0" dirty="0" smtClean="0"/>
              <a:t>Click to edit Master text styles</a:t>
            </a:r>
          </a:p>
        </p:txBody>
      </p:sp>
    </p:spTree>
    <p:extLst>
      <p:ext uri="{BB962C8B-B14F-4D97-AF65-F5344CB8AC3E}">
        <p14:creationId xmlns:p14="http://schemas.microsoft.com/office/powerpoint/2010/main" val="3765465023"/>
      </p:ext>
    </p:extLst>
  </p:cSld>
  <p:clrMapOvr>
    <a:masterClrMapping/>
  </p:clrMapOvr>
  <p:transition>
    <p:wipe dir="r"/>
  </p:transition>
  <p:timing>
    <p:tnLst>
      <p:par>
        <p:cTn id="1" dur="indefinite" restart="never" nodeType="tmRoot"/>
      </p:par>
    </p:tnLst>
  </p:timing>
  <p:hf hdr="0" ftr="0" dt="0"/>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rgbClr val="25222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43097" y="2455164"/>
            <a:ext cx="5657851" cy="688086"/>
          </a:xfrm>
          <a:prstGeom prst="rect">
            <a:avLst/>
          </a:prstGeom>
        </p:spPr>
        <p:txBody>
          <a:bodyPr>
            <a:normAutofit/>
          </a:bodyPr>
          <a:lstStyle>
            <a:lvl1pPr marL="0" indent="0" algn="ctr">
              <a:lnSpc>
                <a:spcPts val="3300"/>
              </a:lnSpc>
              <a:spcBef>
                <a:spcPts val="0"/>
              </a:spcBef>
              <a:spcAft>
                <a:spcPts val="0"/>
              </a:spcAft>
              <a:buNone/>
              <a:defRPr sz="3000" b="1" spc="0" baseline="0">
                <a:solidFill>
                  <a:schemeClr val="bg1"/>
                </a:solidFill>
                <a:latin typeface="+mj-lt"/>
              </a:defRPr>
            </a:lvl1pPr>
            <a:lvl2pPr marL="342713" indent="0">
              <a:buNone/>
              <a:defRPr sz="1500">
                <a:solidFill>
                  <a:schemeClr val="tx1">
                    <a:tint val="75000"/>
                  </a:schemeClr>
                </a:solidFill>
              </a:defRPr>
            </a:lvl2pPr>
            <a:lvl3pPr marL="685443" indent="0">
              <a:buNone/>
              <a:defRPr sz="1400">
                <a:solidFill>
                  <a:schemeClr val="tx1">
                    <a:tint val="75000"/>
                  </a:schemeClr>
                </a:solidFill>
              </a:defRPr>
            </a:lvl3pPr>
            <a:lvl4pPr marL="1028165" indent="0">
              <a:buNone/>
              <a:defRPr sz="1200">
                <a:solidFill>
                  <a:schemeClr val="tx1">
                    <a:tint val="75000"/>
                  </a:schemeClr>
                </a:solidFill>
              </a:defRPr>
            </a:lvl4pPr>
            <a:lvl5pPr marL="1370886" indent="0">
              <a:buNone/>
              <a:defRPr sz="1200">
                <a:solidFill>
                  <a:schemeClr val="tx1">
                    <a:tint val="75000"/>
                  </a:schemeClr>
                </a:solidFill>
              </a:defRPr>
            </a:lvl5pPr>
            <a:lvl6pPr marL="1713617" indent="0">
              <a:buNone/>
              <a:defRPr sz="1200">
                <a:solidFill>
                  <a:schemeClr val="tx1">
                    <a:tint val="75000"/>
                  </a:schemeClr>
                </a:solidFill>
              </a:defRPr>
            </a:lvl6pPr>
            <a:lvl7pPr marL="2056328" indent="0">
              <a:buNone/>
              <a:defRPr sz="1200">
                <a:solidFill>
                  <a:schemeClr val="tx1">
                    <a:tint val="75000"/>
                  </a:schemeClr>
                </a:solidFill>
              </a:defRPr>
            </a:lvl7pPr>
            <a:lvl8pPr marL="2399040" indent="0">
              <a:buNone/>
              <a:defRPr sz="1200">
                <a:solidFill>
                  <a:schemeClr val="tx1">
                    <a:tint val="75000"/>
                  </a:schemeClr>
                </a:solidFill>
              </a:defRPr>
            </a:lvl8pPr>
            <a:lvl9pPr marL="2741753" indent="0">
              <a:buNone/>
              <a:defRPr sz="1200">
                <a:solidFill>
                  <a:schemeClr val="tx1">
                    <a:tint val="75000"/>
                  </a:schemeClr>
                </a:solidFill>
              </a:defRPr>
            </a:lvl9pPr>
          </a:lstStyle>
          <a:p>
            <a:pPr lvl="0"/>
            <a:r>
              <a:rPr lang="en-GB" noProof="0" dirty="0" smtClean="0"/>
              <a:t>Click to edit Master text styles</a:t>
            </a:r>
          </a:p>
        </p:txBody>
      </p:sp>
    </p:spTree>
    <p:extLst>
      <p:ext uri="{BB962C8B-B14F-4D97-AF65-F5344CB8AC3E}">
        <p14:creationId xmlns:p14="http://schemas.microsoft.com/office/powerpoint/2010/main" val="2862272321"/>
      </p:ext>
    </p:extLst>
  </p:cSld>
  <p:clrMapOvr>
    <a:masterClrMapping/>
  </p:clrMapOvr>
  <p:transition>
    <p:wipe dir="r"/>
  </p:transition>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Click to edit Master title style</a:t>
            </a:r>
            <a:endParaRPr lang="en-GB" noProof="0" dirty="0"/>
          </a:p>
        </p:txBody>
      </p:sp>
      <p:sp>
        <p:nvSpPr>
          <p:cNvPr id="5" name="Picture Placeholder 4"/>
          <p:cNvSpPr>
            <a:spLocks noGrp="1"/>
          </p:cNvSpPr>
          <p:nvPr>
            <p:ph type="pic" sz="quarter" idx="11"/>
          </p:nvPr>
        </p:nvSpPr>
        <p:spPr>
          <a:xfrm>
            <a:off x="285751" y="1471619"/>
            <a:ext cx="8572500" cy="2771775"/>
          </a:xfrm>
          <a:prstGeom prst="rect">
            <a:avLst/>
          </a:prstGeom>
        </p:spPr>
        <p:txBody>
          <a:bodyPr/>
          <a:lstStyle/>
          <a:p>
            <a:endParaRPr lang="en-GB" dirty="0"/>
          </a:p>
        </p:txBody>
      </p:sp>
      <p:sp>
        <p:nvSpPr>
          <p:cNvPr id="4" name="Footer Placeholder 3"/>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Tree>
    <p:extLst>
      <p:ext uri="{BB962C8B-B14F-4D97-AF65-F5344CB8AC3E}">
        <p14:creationId xmlns:p14="http://schemas.microsoft.com/office/powerpoint/2010/main" val="2735354991"/>
      </p:ext>
    </p:extLst>
  </p:cSld>
  <p:clrMapOvr>
    <a:masterClrMapping/>
  </p:clrMapOvr>
  <p:transition>
    <p:wipe dir="r"/>
  </p:transition>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Image With Annota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Click to edit Master title style</a:t>
            </a:r>
            <a:endParaRPr lang="en-GB" noProof="0" dirty="0"/>
          </a:p>
        </p:txBody>
      </p:sp>
      <p:sp>
        <p:nvSpPr>
          <p:cNvPr id="5" name="Picture Placeholder 4"/>
          <p:cNvSpPr>
            <a:spLocks noGrp="1"/>
          </p:cNvSpPr>
          <p:nvPr>
            <p:ph type="pic" sz="quarter" idx="11"/>
          </p:nvPr>
        </p:nvSpPr>
        <p:spPr>
          <a:xfrm>
            <a:off x="285749" y="1471619"/>
            <a:ext cx="5672139" cy="2771775"/>
          </a:xfrm>
          <a:prstGeom prst="rect">
            <a:avLst/>
          </a:prstGeom>
        </p:spPr>
        <p:txBody>
          <a:bodyPr/>
          <a:lstStyle/>
          <a:p>
            <a:endParaRPr lang="en-GB" dirty="0"/>
          </a:p>
        </p:txBody>
      </p:sp>
      <p:sp>
        <p:nvSpPr>
          <p:cNvPr id="6" name="Text Placeholder 5"/>
          <p:cNvSpPr>
            <a:spLocks noGrp="1"/>
          </p:cNvSpPr>
          <p:nvPr>
            <p:ph type="body" sz="quarter" idx="12"/>
          </p:nvPr>
        </p:nvSpPr>
        <p:spPr>
          <a:xfrm>
            <a:off x="6922314" y="1471619"/>
            <a:ext cx="2007395" cy="2771775"/>
          </a:xfrm>
        </p:spPr>
        <p:txBody>
          <a:bodyPr>
            <a:normAutofit/>
          </a:bodyPr>
          <a:lstStyle>
            <a:lvl1pPr>
              <a:lnSpc>
                <a:spcPts val="1260"/>
              </a:lnSpc>
              <a:spcAft>
                <a:spcPts val="1260"/>
              </a:spcAft>
              <a:defRPr lang="en-US" sz="900" kern="1200" spc="8" baseline="0" dirty="0" smtClean="0">
                <a:solidFill>
                  <a:schemeClr val="tx1"/>
                </a:solidFill>
                <a:latin typeface="+mn-lt"/>
                <a:ea typeface="+mn-ea"/>
                <a:cs typeface="+mn-cs"/>
              </a:defRPr>
            </a:lvl1pPr>
            <a:lvl2pPr>
              <a:lnSpc>
                <a:spcPts val="1260"/>
              </a:lnSpc>
              <a:spcAft>
                <a:spcPts val="1260"/>
              </a:spcAft>
              <a:defRPr lang="en-US" sz="900" kern="1200" spc="8" baseline="0" dirty="0" smtClean="0">
                <a:solidFill>
                  <a:schemeClr val="tx1"/>
                </a:solidFill>
                <a:latin typeface="+mn-lt"/>
                <a:ea typeface="+mn-ea"/>
                <a:cs typeface="+mn-cs"/>
              </a:defRPr>
            </a:lvl2pPr>
            <a:lvl3pPr>
              <a:lnSpc>
                <a:spcPts val="1260"/>
              </a:lnSpc>
              <a:spcAft>
                <a:spcPts val="1260"/>
              </a:spcAft>
              <a:defRPr lang="en-US" sz="900" b="0" kern="1200" spc="8" baseline="0" dirty="0" smtClean="0">
                <a:solidFill>
                  <a:schemeClr val="tx1"/>
                </a:solidFill>
                <a:latin typeface="+mn-lt"/>
                <a:ea typeface="+mn-ea"/>
                <a:cs typeface="+mn-cs"/>
              </a:defRPr>
            </a:lvl3pPr>
            <a:lvl4pPr>
              <a:lnSpc>
                <a:spcPts val="1260"/>
              </a:lnSpc>
              <a:spcAft>
                <a:spcPts val="1260"/>
              </a:spcAft>
              <a:defRPr lang="en-US" sz="900" kern="1200" spc="8" baseline="0" dirty="0" smtClean="0">
                <a:solidFill>
                  <a:schemeClr val="tx1"/>
                </a:solidFill>
                <a:latin typeface="+mn-lt"/>
                <a:ea typeface="+mn-ea"/>
                <a:cs typeface="+mn-cs"/>
              </a:defRPr>
            </a:lvl4pPr>
            <a:lvl5pPr>
              <a:lnSpc>
                <a:spcPts val="1260"/>
              </a:lnSpc>
              <a:spcAft>
                <a:spcPts val="1260"/>
              </a:spcAft>
              <a:defRPr lang="en-GB" sz="900" kern="1200" spc="8" baseline="0" dirty="0">
                <a:solidFill>
                  <a:schemeClr val="tx1"/>
                </a:solidFill>
                <a:latin typeface="+mn-lt"/>
                <a:ea typeface="+mn-ea"/>
                <a:cs typeface="+mn-cs"/>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4" name="Footer Placeholder 3"/>
          <p:cNvSpPr>
            <a:spLocks noGrp="1"/>
          </p:cNvSpPr>
          <p:nvPr>
            <p:ph type="ftr" sz="quarter" idx="13"/>
          </p:nvPr>
        </p:nvSpPr>
        <p:spPr>
          <a:xfrm>
            <a:off x="287895" y="4955579"/>
            <a:ext cx="5220000" cy="180000"/>
          </a:xfrm>
        </p:spPr>
        <p:txBody>
          <a:bodyPr/>
          <a:lstStyle/>
          <a:p>
            <a:r>
              <a:rPr lang="en-GB" dirty="0" smtClean="0">
                <a:solidFill>
                  <a:srgbClr val="FFFFFF">
                    <a:lumMod val="50000"/>
                  </a:srgbClr>
                </a:solidFill>
              </a:rPr>
              <a:t>For financial intermediary use only. Not approved for use with customers.</a:t>
            </a:r>
            <a:endParaRPr lang="en-GB" dirty="0">
              <a:solidFill>
                <a:srgbClr val="FFFFFF">
                  <a:lumMod val="50000"/>
                </a:srgbClr>
              </a:solidFill>
            </a:endParaRPr>
          </a:p>
        </p:txBody>
      </p:sp>
    </p:spTree>
    <p:extLst>
      <p:ext uri="{BB962C8B-B14F-4D97-AF65-F5344CB8AC3E}">
        <p14:creationId xmlns:p14="http://schemas.microsoft.com/office/powerpoint/2010/main" val="3375114168"/>
      </p:ext>
    </p:extLst>
  </p:cSld>
  <p:clrMapOvr>
    <a:masterClrMapping/>
  </p:clrMapOvr>
  <p:transition>
    <p:wipe dir="r"/>
  </p:transition>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wo Column (Image Lef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3439" y="1471619"/>
            <a:ext cx="3886200" cy="2771775"/>
          </a:xfrm>
          <a:prstGeom prst="rect">
            <a:avLst/>
          </a:prstGeo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0" name="Picture Placeholder 9"/>
          <p:cNvSpPr>
            <a:spLocks noGrp="1"/>
          </p:cNvSpPr>
          <p:nvPr>
            <p:ph type="pic" sz="quarter" idx="11"/>
          </p:nvPr>
        </p:nvSpPr>
        <p:spPr>
          <a:xfrm>
            <a:off x="285773" y="1471619"/>
            <a:ext cx="4214813" cy="2771775"/>
          </a:xfrm>
          <a:prstGeom prst="rect">
            <a:avLst/>
          </a:prstGeom>
        </p:spPr>
        <p:txBody>
          <a:bodyPr/>
          <a:lstStyle/>
          <a:p>
            <a:endParaRPr lang="en-GB" dirty="0"/>
          </a:p>
        </p:txBody>
      </p:sp>
      <p:sp>
        <p:nvSpPr>
          <p:cNvPr id="3" name="Footer Placeholder 2"/>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12" name="Title 1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529471534"/>
      </p:ext>
    </p:extLst>
  </p:cSld>
  <p:clrMapOvr>
    <a:masterClrMapping/>
  </p:clrMapOvr>
  <p:transition>
    <p:wipe dir="r"/>
  </p:transition>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wo Column (Image Righ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85773" y="1471619"/>
            <a:ext cx="4214813" cy="2771775"/>
          </a:xfrm>
          <a:prstGeom prst="rect">
            <a:avLst/>
          </a:prstGeo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0" name="Picture Placeholder 9"/>
          <p:cNvSpPr>
            <a:spLocks noGrp="1"/>
          </p:cNvSpPr>
          <p:nvPr>
            <p:ph type="pic" sz="quarter" idx="11"/>
          </p:nvPr>
        </p:nvSpPr>
        <p:spPr>
          <a:xfrm>
            <a:off x="4643460" y="1471619"/>
            <a:ext cx="4214813" cy="2771775"/>
          </a:xfrm>
          <a:prstGeom prst="rect">
            <a:avLst/>
          </a:prstGeom>
        </p:spPr>
        <p:txBody>
          <a:bodyPr/>
          <a:lstStyle/>
          <a:p>
            <a:endParaRPr lang="en-GB" dirty="0"/>
          </a:p>
        </p:txBody>
      </p:sp>
      <p:sp>
        <p:nvSpPr>
          <p:cNvPr id="3" name="Footer Placeholder 2"/>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12" name="Title 1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489645296"/>
      </p:ext>
    </p:extLst>
  </p:cSld>
  <p:clrMapOvr>
    <a:masterClrMapping/>
  </p:clrMapOvr>
  <p:transition>
    <p:wipe dir="r"/>
  </p:transition>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wo Column Copy">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85773" y="1471619"/>
            <a:ext cx="4214813" cy="2771775"/>
          </a:xfrm>
          <a:prstGeom prst="rect">
            <a:avLst/>
          </a:prstGeo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5" name="Text Placeholder 4"/>
          <p:cNvSpPr>
            <a:spLocks noGrp="1"/>
          </p:cNvSpPr>
          <p:nvPr>
            <p:ph type="body" sz="quarter" idx="11"/>
          </p:nvPr>
        </p:nvSpPr>
        <p:spPr>
          <a:xfrm>
            <a:off x="4643460" y="1471619"/>
            <a:ext cx="4214813" cy="2771775"/>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3" name="Footer Placeholder 2"/>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11" name="Title 10"/>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959756874"/>
      </p:ext>
    </p:extLst>
  </p:cSld>
  <p:clrMapOvr>
    <a:masterClrMapping/>
  </p:clrMapOvr>
  <p:transition>
    <p:wipe dir="r"/>
  </p:transition>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9" name="Title 8"/>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018028434"/>
      </p:ext>
    </p:extLst>
  </p:cSld>
  <p:clrMapOvr>
    <a:masterClrMapping/>
  </p:clrMapOvr>
  <p:transition>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Image Righ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85773" y="1471619"/>
            <a:ext cx="4214813" cy="2771775"/>
          </a:xfrm>
          <a:prstGeom prst="rect">
            <a:avLst/>
          </a:prstGeo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0" name="Picture Placeholder 9"/>
          <p:cNvSpPr>
            <a:spLocks noGrp="1"/>
          </p:cNvSpPr>
          <p:nvPr>
            <p:ph type="pic" sz="quarter" idx="11"/>
          </p:nvPr>
        </p:nvSpPr>
        <p:spPr>
          <a:xfrm>
            <a:off x="4643460" y="1471619"/>
            <a:ext cx="4214813" cy="2771775"/>
          </a:xfrm>
          <a:prstGeom prst="rect">
            <a:avLst/>
          </a:prstGeom>
        </p:spPr>
        <p:txBody>
          <a:bodyPr/>
          <a:lstStyle/>
          <a:p>
            <a:endParaRPr lang="en-GB" dirty="0"/>
          </a:p>
        </p:txBody>
      </p:sp>
      <p:sp>
        <p:nvSpPr>
          <p:cNvPr id="3" name="Footer Placeholder 2"/>
          <p:cNvSpPr>
            <a:spLocks noGrp="1"/>
          </p:cNvSpPr>
          <p:nvPr>
            <p:ph type="ftr" sz="quarter" idx="12"/>
          </p:nvPr>
        </p:nvSpPr>
        <p:spPr/>
        <p:txBody>
          <a:bodyPr/>
          <a:lstStyle/>
          <a:p>
            <a:r>
              <a:rPr lang="en-GB" dirty="0" smtClean="0"/>
              <a:t>For financial intermediary use only, not to be used with customers.</a:t>
            </a:r>
            <a:endParaRPr lang="en-GB" dirty="0"/>
          </a:p>
        </p:txBody>
      </p:sp>
      <p:sp>
        <p:nvSpPr>
          <p:cNvPr id="12" name="Title 1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1967259"/>
      </p:ext>
    </p:extLst>
  </p:cSld>
  <p:clrMapOvr>
    <a:masterClrMapping/>
  </p:clrMapOvr>
  <p:transition>
    <p:wipe dir="r"/>
  </p:transition>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Tree>
    <p:extLst>
      <p:ext uri="{BB962C8B-B14F-4D97-AF65-F5344CB8AC3E}">
        <p14:creationId xmlns:p14="http://schemas.microsoft.com/office/powerpoint/2010/main" val="3652361237"/>
      </p:ext>
    </p:extLst>
  </p:cSld>
  <p:clrMapOvr>
    <a:masterClrMapping/>
  </p:clrMapOvr>
  <p:transition>
    <p:wipe dir="r"/>
  </p:transition>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219077" y="631052"/>
            <a:ext cx="8712201" cy="386476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3" hasCustomPrompt="1"/>
          </p:nvPr>
        </p:nvSpPr>
        <p:spPr>
          <a:xfrm>
            <a:off x="219097" y="4495800"/>
            <a:ext cx="6624637" cy="323850"/>
          </a:xfrm>
        </p:spPr>
        <p:txBody>
          <a:bodyPr>
            <a:noAutofit/>
          </a:bodyPr>
          <a:lstStyle>
            <a:lvl1pPr marL="0" indent="0">
              <a:buNone/>
              <a:defRPr sz="800"/>
            </a:lvl1pPr>
            <a:lvl2pPr marL="177706" indent="0">
              <a:buNone/>
              <a:defRPr sz="800"/>
            </a:lvl2pPr>
            <a:lvl3pPr marL="363349" indent="0">
              <a:buNone/>
              <a:defRPr sz="800"/>
            </a:lvl3pPr>
            <a:lvl4pPr marL="541055" indent="0">
              <a:buNone/>
              <a:defRPr sz="800"/>
            </a:lvl4pPr>
            <a:lvl5pPr marL="718760" indent="0">
              <a:buNone/>
              <a:defRPr sz="800"/>
            </a:lvl5pPr>
          </a:lstStyle>
          <a:p>
            <a:pPr lvl="0"/>
            <a:r>
              <a:rPr lang="en-US" dirty="0" smtClean="0"/>
              <a:t>Source:</a:t>
            </a:r>
          </a:p>
        </p:txBody>
      </p:sp>
      <p:sp>
        <p:nvSpPr>
          <p:cNvPr id="11" name="Footer Placeholder 10"/>
          <p:cNvSpPr>
            <a:spLocks noGrp="1"/>
          </p:cNvSpPr>
          <p:nvPr>
            <p:ph type="ftr" sz="quarter" idx="14"/>
          </p:nvPr>
        </p:nvSpPr>
        <p:spPr/>
        <p:txBody>
          <a:bodyPr/>
          <a:lstStyle>
            <a:lvl1pPr>
              <a:defRPr>
                <a:solidFill>
                  <a:schemeClr val="tx1"/>
                </a:solidFill>
              </a:defRPr>
            </a:lvl1pPr>
          </a:lstStyle>
          <a:p>
            <a:r>
              <a:rPr lang="en-US" dirty="0" smtClean="0">
                <a:solidFill>
                  <a:srgbClr val="352D76"/>
                </a:solidFill>
              </a:rPr>
              <a:t>For financial intermediary use only. Not approved for use with customers.</a:t>
            </a:r>
            <a:endParaRPr lang="en-US" dirty="0">
              <a:solidFill>
                <a:srgbClr val="352D76"/>
              </a:solidFill>
            </a:endParaRPr>
          </a:p>
        </p:txBody>
      </p:sp>
      <p:sp>
        <p:nvSpPr>
          <p:cNvPr id="12" name="Slide Number Placeholder 11"/>
          <p:cNvSpPr>
            <a:spLocks noGrp="1"/>
          </p:cNvSpPr>
          <p:nvPr>
            <p:ph type="sldNum" sz="quarter" idx="15"/>
          </p:nvPr>
        </p:nvSpPr>
        <p:spPr>
          <a:xfrm>
            <a:off x="219074" y="4827178"/>
            <a:ext cx="652464" cy="189000"/>
          </a:xfrm>
          <a:prstGeom prst="rect">
            <a:avLst/>
          </a:prstGeom>
        </p:spPr>
        <p:txBody>
          <a:bodyPr lIns="91398" tIns="45699" rIns="91398" bIns="45699"/>
          <a:lstStyle/>
          <a:p>
            <a:fld id="{D92943C2-89EB-8840-A8C0-4C21B007AE74}" type="slidenum">
              <a:rPr lang="en-US" smtClean="0">
                <a:solidFill>
                  <a:srgbClr val="352D76"/>
                </a:solidFill>
              </a:rPr>
              <a:pPr/>
              <a:t>‹#›</a:t>
            </a:fld>
            <a:endParaRPr lang="en-US" dirty="0">
              <a:solidFill>
                <a:srgbClr val="352D76"/>
              </a:solidFill>
            </a:endParaRPr>
          </a:p>
        </p:txBody>
      </p:sp>
    </p:spTree>
    <p:extLst>
      <p:ext uri="{BB962C8B-B14F-4D97-AF65-F5344CB8AC3E}">
        <p14:creationId xmlns:p14="http://schemas.microsoft.com/office/powerpoint/2010/main" val="1321370636"/>
      </p:ext>
    </p:extLst>
  </p:cSld>
  <p:clrMapOvr>
    <a:masterClrMapping/>
  </p:clrMapOvr>
  <p:transition>
    <p:wipe dir="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obj">
  <p:cSld name="Just Retirement Slide Master With Animating Title Bar">
    <p:spTree>
      <p:nvGrpSpPr>
        <p:cNvPr id="1" name=""/>
        <p:cNvGrpSpPr/>
        <p:nvPr/>
      </p:nvGrpSpPr>
      <p:grpSpPr>
        <a:xfrm>
          <a:off x="0" y="0"/>
          <a:ext cx="0" cy="0"/>
          <a:chOff x="0" y="0"/>
          <a:chExt cx="0" cy="0"/>
        </a:xfrm>
      </p:grpSpPr>
      <p:sp>
        <p:nvSpPr>
          <p:cNvPr id="7" name="Rectangle 6"/>
          <p:cNvSpPr/>
          <p:nvPr/>
        </p:nvSpPr>
        <p:spPr>
          <a:xfrm>
            <a:off x="246221" y="184666"/>
            <a:ext cx="8651559" cy="388862"/>
          </a:xfrm>
          <a:prstGeom prst="rect">
            <a:avLst/>
          </a:prstGeom>
          <a:gradFill>
            <a:gsLst>
              <a:gs pos="0">
                <a:schemeClr val="accent1">
                  <a:lumMod val="75000"/>
                </a:schemeClr>
              </a:gs>
              <a:gs pos="99667">
                <a:schemeClr val="accent1"/>
              </a:gs>
              <a:gs pos="50000">
                <a:schemeClr val="accent1"/>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398" tIns="45699" rIns="91398" bIns="45699" rtlCol="0" anchor="ctr"/>
          <a:lstStyle/>
          <a:p>
            <a:pPr algn="ctr" fontAlgn="base">
              <a:spcBef>
                <a:spcPct val="0"/>
              </a:spcBef>
              <a:spcAft>
                <a:spcPct val="0"/>
              </a:spcAft>
            </a:pPr>
            <a:endParaRPr lang="en-GB" dirty="0">
              <a:solidFill>
                <a:prstClr val="white"/>
              </a:solidFill>
              <a:cs typeface="Arial" pitchFamily="34" charset="0"/>
            </a:endParaRPr>
          </a:p>
        </p:txBody>
      </p:sp>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p:txBody>
      </p:sp>
      <p:sp>
        <p:nvSpPr>
          <p:cNvPr id="4" name="Date Placeholder 3"/>
          <p:cNvSpPr>
            <a:spLocks noGrp="1"/>
          </p:cNvSpPr>
          <p:nvPr>
            <p:ph type="dt" sz="half" idx="10"/>
          </p:nvPr>
        </p:nvSpPr>
        <p:spPr>
          <a:xfrm>
            <a:off x="7686274" y="4977969"/>
            <a:ext cx="986904" cy="165832"/>
          </a:xfrm>
          <a:prstGeom prst="rect">
            <a:avLst/>
          </a:prstGeom>
        </p:spPr>
        <p:txBody>
          <a:bodyPr lIns="91398" tIns="45699" rIns="91398" bIns="45699"/>
          <a:lstStyle/>
          <a:p>
            <a:pPr fontAlgn="base">
              <a:spcBef>
                <a:spcPct val="0"/>
              </a:spcBef>
              <a:spcAft>
                <a:spcPct val="0"/>
              </a:spcAft>
            </a:pPr>
            <a:fld id="{33FB0B98-1C9E-407D-A186-7D8530F131BC}" type="datetime1">
              <a:rPr lang="en-GB">
                <a:solidFill>
                  <a:prstClr val="white"/>
                </a:solidFill>
                <a:latin typeface="Bradley Hand ITC" pitchFamily="66" charset="0"/>
                <a:cs typeface="Arial" charset="0"/>
              </a:rPr>
              <a:pPr fontAlgn="base">
                <a:spcBef>
                  <a:spcPct val="0"/>
                </a:spcBef>
                <a:spcAft>
                  <a:spcPct val="0"/>
                </a:spcAft>
              </a:pPr>
              <a:t>15/09/2018</a:t>
            </a:fld>
            <a:endParaRPr lang="en-GB" dirty="0">
              <a:solidFill>
                <a:prstClr val="white"/>
              </a:solidFill>
              <a:latin typeface="Bradley Hand ITC" pitchFamily="66" charset="0"/>
              <a:cs typeface="Arial" charset="0"/>
            </a:endParaRPr>
          </a:p>
        </p:txBody>
      </p:sp>
      <p:sp>
        <p:nvSpPr>
          <p:cNvPr id="5" name="Footer Placeholder 4"/>
          <p:cNvSpPr>
            <a:spLocks noGrp="1"/>
          </p:cNvSpPr>
          <p:nvPr>
            <p:ph type="ftr" sz="quarter" idx="11"/>
          </p:nvPr>
        </p:nvSpPr>
        <p:spPr/>
        <p:txBody>
          <a:bodyPr/>
          <a:lstStyle/>
          <a:p>
            <a:endParaRPr lang="en-GB" dirty="0">
              <a:solidFill>
                <a:prstClr val="white"/>
              </a:solidFill>
            </a:endParaRPr>
          </a:p>
        </p:txBody>
      </p:sp>
      <p:sp>
        <p:nvSpPr>
          <p:cNvPr id="6" name="Slide Number Placeholder 5"/>
          <p:cNvSpPr>
            <a:spLocks noGrp="1"/>
          </p:cNvSpPr>
          <p:nvPr>
            <p:ph type="sldNum" sz="quarter" idx="12"/>
          </p:nvPr>
        </p:nvSpPr>
        <p:spPr>
          <a:xfrm>
            <a:off x="219074" y="4827178"/>
            <a:ext cx="652464" cy="189000"/>
          </a:xfrm>
          <a:prstGeom prst="rect">
            <a:avLst/>
          </a:prstGeom>
        </p:spPr>
        <p:txBody>
          <a:bodyPr lIns="91398" tIns="45699" rIns="91398" bIns="45699"/>
          <a:lstStyle/>
          <a:p>
            <a:fld id="{9F585054-E4C4-4340-ACEF-31163A127862}"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311486539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7" grpId="2" animBg="1"/>
      <p:bldP spid="2" grpId="0" animBg="1"/>
    </p:bld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GB" noProof="0" dirty="0" smtClean="0"/>
              <a:t>Insert title here</a:t>
            </a:r>
            <a:endParaRPr lang="en-GB" noProof="0" dirty="0"/>
          </a:p>
        </p:txBody>
      </p:sp>
      <p:sp>
        <p:nvSpPr>
          <p:cNvPr id="5" name="Date Placeholder 4"/>
          <p:cNvSpPr>
            <a:spLocks noGrp="1"/>
          </p:cNvSpPr>
          <p:nvPr>
            <p:ph type="dt" sz="half" idx="10"/>
          </p:nvPr>
        </p:nvSpPr>
        <p:spPr bwMode="gray">
          <a:xfrm>
            <a:off x="378460" y="4726664"/>
            <a:ext cx="1495385" cy="270000"/>
          </a:xfrm>
          <a:prstGeom prst="rect">
            <a:avLst/>
          </a:prstGeom>
        </p:spPr>
        <p:txBody>
          <a:bodyPr lIns="91398" tIns="45699" rIns="91398" bIns="45699"/>
          <a:lstStyle/>
          <a:p>
            <a:r>
              <a:rPr lang="en-US" dirty="0" smtClean="0">
                <a:solidFill>
                  <a:prstClr val="black">
                    <a:tint val="75000"/>
                  </a:prstClr>
                </a:solidFill>
              </a:rPr>
              <a:t>Insert date in footer text by selecting 'Insert - Header &amp; Footer'</a:t>
            </a:r>
            <a:endParaRPr lang="en-GB" dirty="0">
              <a:solidFill>
                <a:prstClr val="black">
                  <a:tint val="75000"/>
                </a:prstClr>
              </a:solidFill>
            </a:endParaRPr>
          </a:p>
        </p:txBody>
      </p:sp>
      <p:sp>
        <p:nvSpPr>
          <p:cNvPr id="6" name="Footer Placeholder 5"/>
          <p:cNvSpPr>
            <a:spLocks noGrp="1"/>
          </p:cNvSpPr>
          <p:nvPr>
            <p:ph type="ftr" sz="quarter" idx="11"/>
          </p:nvPr>
        </p:nvSpPr>
        <p:spPr bwMode="gray">
          <a:xfrm>
            <a:off x="1965526" y="4726664"/>
            <a:ext cx="2160000" cy="270000"/>
          </a:xfrm>
          <a:prstGeom prst="rect">
            <a:avLst/>
          </a:prstGeom>
        </p:spPr>
        <p:txBody>
          <a:bodyPr/>
          <a:lstStyle/>
          <a:p>
            <a:r>
              <a:rPr lang="en-GB" dirty="0" smtClean="0">
                <a:solidFill>
                  <a:prstClr val="black">
                    <a:tint val="75000"/>
                  </a:prstClr>
                </a:solidFill>
              </a:rPr>
              <a:t>Insert title of presentation in footer text by selecting 'Insert - Header &amp; Footer'</a:t>
            </a:r>
            <a:endParaRPr lang="en-GB" dirty="0">
              <a:solidFill>
                <a:prstClr val="black">
                  <a:tint val="75000"/>
                </a:prstClr>
              </a:solidFill>
            </a:endParaRPr>
          </a:p>
        </p:txBody>
      </p:sp>
      <p:sp>
        <p:nvSpPr>
          <p:cNvPr id="7" name="Slide Number Placeholder 6"/>
          <p:cNvSpPr>
            <a:spLocks noGrp="1"/>
          </p:cNvSpPr>
          <p:nvPr>
            <p:ph type="sldNum" sz="quarter" idx="12"/>
          </p:nvPr>
        </p:nvSpPr>
        <p:spPr bwMode="gray">
          <a:xfrm>
            <a:off x="8354219" y="330807"/>
            <a:ext cx="398769" cy="405000"/>
          </a:xfrm>
          <a:prstGeom prst="rect">
            <a:avLst/>
          </a:prstGeom>
        </p:spPr>
        <p:txBody>
          <a:bodyPr lIns="91398" tIns="45699" rIns="91398" bIns="45699"/>
          <a:lstStyle/>
          <a:p>
            <a:fld id="{9BD6FA6A-A86D-4D06-AFF9-1E656D8048A1}" type="slidenum">
              <a:rPr lang="en-GB" smtClean="0">
                <a:solidFill>
                  <a:prstClr val="black">
                    <a:tint val="75000"/>
                  </a:prstClr>
                </a:solidFill>
              </a:rPr>
              <a:pPr/>
              <a:t>‹#›</a:t>
            </a:fld>
            <a:endParaRPr lang="en-GB" dirty="0">
              <a:solidFill>
                <a:prstClr val="black">
                  <a:tint val="75000"/>
                </a:prstClr>
              </a:solidFill>
            </a:endParaRPr>
          </a:p>
        </p:txBody>
      </p:sp>
      <p:sp>
        <p:nvSpPr>
          <p:cNvPr id="10" name="Content Placeholder 9"/>
          <p:cNvSpPr>
            <a:spLocks noGrp="1"/>
          </p:cNvSpPr>
          <p:nvPr>
            <p:ph sz="quarter" idx="13"/>
          </p:nvPr>
        </p:nvSpPr>
        <p:spPr bwMode="gray">
          <a:xfrm>
            <a:off x="378832" y="1058400"/>
            <a:ext cx="4117292" cy="3375000"/>
          </a:xfrm>
        </p:spPr>
        <p:txBody>
          <a:bodyPr/>
          <a:lstStyle>
            <a:lvl5pPr>
              <a:defRPr/>
            </a:lvl5pPr>
          </a:lstStyle>
          <a:p>
            <a:pPr lvl="0"/>
            <a:r>
              <a:rPr lang="en-GB" noProof="0" dirty="0" smtClean="0"/>
              <a:t>Click to edit Master text styles</a:t>
            </a:r>
          </a:p>
          <a:p>
            <a:pPr lvl="1"/>
            <a:r>
              <a:rPr lang="en-GB" noProof="0" dirty="0" smtClean="0"/>
              <a:t>Second level</a:t>
            </a:r>
          </a:p>
          <a:p>
            <a:pPr lvl="3"/>
            <a:r>
              <a:rPr lang="en-GB" noProof="0" dirty="0" smtClean="0"/>
              <a:t>Third level</a:t>
            </a:r>
          </a:p>
        </p:txBody>
      </p:sp>
      <p:sp>
        <p:nvSpPr>
          <p:cNvPr id="11" name="Content Placeholder 9"/>
          <p:cNvSpPr>
            <a:spLocks noGrp="1"/>
          </p:cNvSpPr>
          <p:nvPr>
            <p:ph sz="quarter" idx="14"/>
          </p:nvPr>
        </p:nvSpPr>
        <p:spPr bwMode="gray">
          <a:xfrm>
            <a:off x="4633090" y="1058400"/>
            <a:ext cx="4117292" cy="3375000"/>
          </a:xfrm>
        </p:spPr>
        <p:txBody>
          <a:bodyPr/>
          <a:lstStyle>
            <a:lvl5pPr>
              <a:defRPr/>
            </a:lvl5pPr>
          </a:lstStyle>
          <a:p>
            <a:pPr lvl="0"/>
            <a:r>
              <a:rPr lang="en-GB" noProof="0" dirty="0" smtClean="0"/>
              <a:t>Click to edit Master text styles</a:t>
            </a:r>
          </a:p>
          <a:p>
            <a:pPr lvl="1"/>
            <a:r>
              <a:rPr lang="en-GB" noProof="0" dirty="0" smtClean="0"/>
              <a:t>Second level</a:t>
            </a:r>
          </a:p>
          <a:p>
            <a:pPr lvl="3"/>
            <a:r>
              <a:rPr lang="en-GB" noProof="0" dirty="0" smtClean="0"/>
              <a:t>Third level</a:t>
            </a:r>
          </a:p>
        </p:txBody>
      </p:sp>
      <p:sp>
        <p:nvSpPr>
          <p:cNvPr id="12" name="Text Placeholder 2"/>
          <p:cNvSpPr>
            <a:spLocks noGrp="1"/>
          </p:cNvSpPr>
          <p:nvPr>
            <p:ph type="body" sz="quarter" idx="17" hasCustomPrompt="1"/>
          </p:nvPr>
        </p:nvSpPr>
        <p:spPr>
          <a:xfrm>
            <a:off x="378431" y="4527496"/>
            <a:ext cx="4117292" cy="80792"/>
          </a:xfrm>
          <a:noFill/>
        </p:spPr>
        <p:txBody>
          <a:bodyPr wrap="none" lIns="0" tIns="0" rIns="0" bIns="0" rtlCol="0" anchor="b" anchorCtr="0">
            <a:noAutofit/>
          </a:bodyPr>
          <a:lstStyle>
            <a:lvl1pPr>
              <a:defRPr lang="en-US" sz="800" dirty="0" smtClean="0">
                <a:solidFill>
                  <a:schemeClr val="tx1"/>
                </a:solidFill>
              </a:defRPr>
            </a:lvl1pPr>
            <a:lvl2pPr>
              <a:defRPr lang="en-US" sz="1600" dirty="0" smtClean="0"/>
            </a:lvl2pPr>
            <a:lvl3pPr>
              <a:defRPr lang="en-US" sz="1600" dirty="0" smtClean="0"/>
            </a:lvl3pPr>
            <a:lvl4pPr>
              <a:defRPr lang="en-US" sz="1600" dirty="0" smtClean="0"/>
            </a:lvl4pPr>
            <a:lvl5pPr>
              <a:defRPr lang="en-GB" sz="1600" dirty="0"/>
            </a:lvl5pPr>
          </a:lstStyle>
          <a:p>
            <a:pPr lvl="0" defTabSz="1055300"/>
            <a:r>
              <a:rPr lang="en-US" dirty="0" smtClean="0"/>
              <a:t>Insert source text or delete this text placeholder</a:t>
            </a:r>
          </a:p>
        </p:txBody>
      </p:sp>
      <p:sp>
        <p:nvSpPr>
          <p:cNvPr id="13" name="Text Placeholder 2"/>
          <p:cNvSpPr>
            <a:spLocks noGrp="1"/>
          </p:cNvSpPr>
          <p:nvPr>
            <p:ph type="body" sz="quarter" idx="18" hasCustomPrompt="1"/>
          </p:nvPr>
        </p:nvSpPr>
        <p:spPr>
          <a:xfrm>
            <a:off x="4633090" y="4527496"/>
            <a:ext cx="4117292" cy="80792"/>
          </a:xfrm>
          <a:noFill/>
        </p:spPr>
        <p:txBody>
          <a:bodyPr wrap="none" lIns="0" tIns="0" rIns="0" bIns="0" rtlCol="0" anchor="b" anchorCtr="0">
            <a:noAutofit/>
          </a:bodyPr>
          <a:lstStyle>
            <a:lvl1pPr>
              <a:defRPr lang="en-US" sz="800" dirty="0" smtClean="0">
                <a:solidFill>
                  <a:schemeClr val="tx1"/>
                </a:solidFill>
              </a:defRPr>
            </a:lvl1pPr>
            <a:lvl2pPr>
              <a:defRPr lang="en-US" sz="1600" dirty="0" smtClean="0"/>
            </a:lvl2pPr>
            <a:lvl3pPr>
              <a:defRPr lang="en-US" sz="1600" dirty="0" smtClean="0"/>
            </a:lvl3pPr>
            <a:lvl4pPr>
              <a:defRPr lang="en-US" sz="1600" dirty="0" smtClean="0"/>
            </a:lvl4pPr>
            <a:lvl5pPr>
              <a:defRPr lang="en-GB" sz="1600" dirty="0"/>
            </a:lvl5pPr>
          </a:lstStyle>
          <a:p>
            <a:pPr lvl="0" defTabSz="1055300"/>
            <a:r>
              <a:rPr lang="en-US" dirty="0" smtClean="0"/>
              <a:t>Insert source text or delete this text placeholder</a:t>
            </a:r>
          </a:p>
        </p:txBody>
      </p:sp>
    </p:spTree>
    <p:extLst>
      <p:ext uri="{BB962C8B-B14F-4D97-AF65-F5344CB8AC3E}">
        <p14:creationId xmlns:p14="http://schemas.microsoft.com/office/powerpoint/2010/main" val="4060465225"/>
      </p:ext>
    </p:extLst>
  </p:cSld>
  <p:clrMapOvr>
    <a:masterClrMapping/>
  </p:clrMapOvr>
  <p:transition>
    <p:wipe dir="r"/>
  </p:transition>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11" name="Picture 10" descr="PP Background.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1"/>
            <a:ext cx="9144000" cy="4848301"/>
          </a:xfrm>
          <a:prstGeom prst="rect">
            <a:avLst/>
          </a:prstGeom>
        </p:spPr>
      </p:pic>
      <p:sp>
        <p:nvSpPr>
          <p:cNvPr id="16" name="Title 1"/>
          <p:cNvSpPr>
            <a:spLocks noGrp="1"/>
          </p:cNvSpPr>
          <p:nvPr>
            <p:ph type="ctrTitle"/>
          </p:nvPr>
        </p:nvSpPr>
        <p:spPr>
          <a:xfrm>
            <a:off x="442935" y="2562242"/>
            <a:ext cx="8378825" cy="1102519"/>
          </a:xfrm>
          <a:noFill/>
        </p:spPr>
        <p:txBody>
          <a:bodyPr anchor="b" anchorCtr="0">
            <a:normAutofit/>
          </a:bodyPr>
          <a:lstStyle>
            <a:lvl1pPr algn="l">
              <a:defRPr sz="4000"/>
            </a:lvl1pPr>
          </a:lstStyle>
          <a:p>
            <a:r>
              <a:rPr lang="en-US" dirty="0" smtClean="0"/>
              <a:t>Click to edit Master title style</a:t>
            </a:r>
            <a:endParaRPr lang="en-GB" dirty="0"/>
          </a:p>
        </p:txBody>
      </p:sp>
      <p:pic>
        <p:nvPicPr>
          <p:cNvPr id="15" name="Picture 1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019636" y="3974458"/>
            <a:ext cx="1911639" cy="956876"/>
          </a:xfrm>
          <a:prstGeom prst="rect">
            <a:avLst/>
          </a:prstGeom>
        </p:spPr>
      </p:pic>
      <p:sp>
        <p:nvSpPr>
          <p:cNvPr id="5" name="Footer Placeholder 4"/>
          <p:cNvSpPr>
            <a:spLocks noGrp="1"/>
          </p:cNvSpPr>
          <p:nvPr>
            <p:ph type="ftr" sz="quarter" idx="17"/>
          </p:nvPr>
        </p:nvSpPr>
        <p:spPr>
          <a:xfrm>
            <a:off x="442913" y="4743233"/>
            <a:ext cx="6295536" cy="189000"/>
          </a:xfrm>
        </p:spPr>
        <p:txBody>
          <a:bodyPr/>
          <a:lstStyle>
            <a:lvl1pPr>
              <a:defRPr>
                <a:solidFill>
                  <a:schemeClr val="tx1"/>
                </a:solidFill>
              </a:defRPr>
            </a:lvl1pPr>
          </a:lstStyle>
          <a:p>
            <a:r>
              <a:rPr lang="en-US" dirty="0" smtClean="0">
                <a:solidFill>
                  <a:srgbClr val="000000"/>
                </a:solidFill>
              </a:rPr>
              <a:t>For financial intermediary use only. Not approved for use with customers</a:t>
            </a:r>
            <a:endParaRPr lang="en-US" dirty="0">
              <a:solidFill>
                <a:srgbClr val="000000"/>
              </a:solidFill>
            </a:endParaRPr>
          </a:p>
        </p:txBody>
      </p:sp>
      <p:sp>
        <p:nvSpPr>
          <p:cNvPr id="17" name="Subtitle 2"/>
          <p:cNvSpPr>
            <a:spLocks noGrp="1"/>
          </p:cNvSpPr>
          <p:nvPr>
            <p:ph type="subTitle" idx="1"/>
          </p:nvPr>
        </p:nvSpPr>
        <p:spPr>
          <a:xfrm>
            <a:off x="442935" y="3829052"/>
            <a:ext cx="8383637" cy="959427"/>
          </a:xfrm>
        </p:spPr>
        <p:txBody>
          <a:bodyPr>
            <a:normAutofit/>
          </a:bodyPr>
          <a:lstStyle>
            <a:lvl1pPr marL="0" indent="0" algn="l">
              <a:buNone/>
              <a:defRPr sz="2400">
                <a:solidFill>
                  <a:srgbClr val="009DE0"/>
                </a:solidFill>
              </a:defRPr>
            </a:lvl1pPr>
            <a:lvl2pPr marL="456950" indent="0" algn="ctr">
              <a:buNone/>
              <a:defRPr>
                <a:solidFill>
                  <a:schemeClr val="tx1">
                    <a:tint val="75000"/>
                  </a:schemeClr>
                </a:solidFill>
              </a:defRPr>
            </a:lvl2pPr>
            <a:lvl3pPr marL="913928" indent="0" algn="ctr">
              <a:buNone/>
              <a:defRPr>
                <a:solidFill>
                  <a:schemeClr val="tx1">
                    <a:tint val="75000"/>
                  </a:schemeClr>
                </a:solidFill>
              </a:defRPr>
            </a:lvl3pPr>
            <a:lvl4pPr marL="1370886" indent="0" algn="ctr">
              <a:buNone/>
              <a:defRPr>
                <a:solidFill>
                  <a:schemeClr val="tx1">
                    <a:tint val="75000"/>
                  </a:schemeClr>
                </a:solidFill>
              </a:defRPr>
            </a:lvl4pPr>
            <a:lvl5pPr marL="1827854" indent="0" algn="ctr">
              <a:buNone/>
              <a:defRPr>
                <a:solidFill>
                  <a:schemeClr val="tx1">
                    <a:tint val="75000"/>
                  </a:schemeClr>
                </a:solidFill>
              </a:defRPr>
            </a:lvl5pPr>
            <a:lvl6pPr marL="2284803" indent="0" algn="ctr">
              <a:buNone/>
              <a:defRPr>
                <a:solidFill>
                  <a:schemeClr val="tx1">
                    <a:tint val="75000"/>
                  </a:schemeClr>
                </a:solidFill>
              </a:defRPr>
            </a:lvl6pPr>
            <a:lvl7pPr marL="2741753" indent="0" algn="ctr">
              <a:buNone/>
              <a:defRPr>
                <a:solidFill>
                  <a:schemeClr val="tx1">
                    <a:tint val="75000"/>
                  </a:schemeClr>
                </a:solidFill>
              </a:defRPr>
            </a:lvl7pPr>
            <a:lvl8pPr marL="3198720" indent="0" algn="ctr">
              <a:buNone/>
              <a:defRPr>
                <a:solidFill>
                  <a:schemeClr val="tx1">
                    <a:tint val="75000"/>
                  </a:schemeClr>
                </a:solidFill>
              </a:defRPr>
            </a:lvl8pPr>
            <a:lvl9pPr marL="3655679" indent="0" algn="ctr">
              <a:buNone/>
              <a:defRPr>
                <a:solidFill>
                  <a:schemeClr val="tx1">
                    <a:tint val="75000"/>
                  </a:schemeClr>
                </a:solidFill>
              </a:defRPr>
            </a:lvl9pPr>
          </a:lstStyle>
          <a:p>
            <a:r>
              <a:rPr lang="en-US" dirty="0" smtClean="0"/>
              <a:t>Click to edit Master subtitle style</a:t>
            </a:r>
            <a:endParaRPr lang="en-GB" dirty="0"/>
          </a:p>
        </p:txBody>
      </p:sp>
    </p:spTree>
    <p:extLst>
      <p:ext uri="{BB962C8B-B14F-4D97-AF65-F5344CB8AC3E}">
        <p14:creationId xmlns:p14="http://schemas.microsoft.com/office/powerpoint/2010/main" val="3383372545"/>
      </p:ext>
    </p:extLst>
  </p:cSld>
  <p:clrMapOvr>
    <a:masterClrMapping/>
  </p:clrMapOvr>
  <p:transition>
    <p:wipe dir="r"/>
  </p:transition>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19077" y="141480"/>
            <a:ext cx="8712201" cy="3888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219096" y="625078"/>
            <a:ext cx="4280437" cy="3870722"/>
          </a:xfrm>
        </p:spPr>
        <p:txBody>
          <a:bodyPr>
            <a:normAutofit/>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4490" y="625078"/>
            <a:ext cx="4286787" cy="3870722"/>
          </a:xfrm>
        </p:spPr>
        <p:txBody>
          <a:bodyPr>
            <a:normAutofit/>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Text Placeholder 4"/>
          <p:cNvSpPr>
            <a:spLocks noGrp="1"/>
          </p:cNvSpPr>
          <p:nvPr>
            <p:ph type="body" sz="quarter" idx="13" hasCustomPrompt="1"/>
          </p:nvPr>
        </p:nvSpPr>
        <p:spPr>
          <a:xfrm>
            <a:off x="1085006" y="4495800"/>
            <a:ext cx="6624637" cy="323850"/>
          </a:xfrm>
        </p:spPr>
        <p:txBody>
          <a:bodyPr>
            <a:noAutofit/>
          </a:bodyPr>
          <a:lstStyle>
            <a:lvl1pPr marL="0" indent="0">
              <a:buNone/>
              <a:defRPr sz="800"/>
            </a:lvl1pPr>
            <a:lvl2pPr marL="177706" indent="0">
              <a:buNone/>
              <a:defRPr sz="800"/>
            </a:lvl2pPr>
            <a:lvl3pPr marL="363349" indent="0">
              <a:buNone/>
              <a:defRPr sz="800"/>
            </a:lvl3pPr>
            <a:lvl4pPr marL="541055" indent="0">
              <a:buNone/>
              <a:defRPr sz="800"/>
            </a:lvl4pPr>
            <a:lvl5pPr marL="718760" indent="0">
              <a:buNone/>
              <a:defRPr sz="800"/>
            </a:lvl5pPr>
          </a:lstStyle>
          <a:p>
            <a:pPr lvl="0"/>
            <a:r>
              <a:rPr lang="en-US" dirty="0" smtClean="0"/>
              <a:t>Source:</a:t>
            </a:r>
          </a:p>
        </p:txBody>
      </p:sp>
      <p:sp>
        <p:nvSpPr>
          <p:cNvPr id="10" name="Footer Placeholder 9"/>
          <p:cNvSpPr>
            <a:spLocks noGrp="1"/>
          </p:cNvSpPr>
          <p:nvPr>
            <p:ph type="ftr" sz="quarter" idx="15"/>
          </p:nvPr>
        </p:nvSpPr>
        <p:spPr/>
        <p:txBody>
          <a:bodyPr/>
          <a:lstStyle>
            <a:lvl1pPr>
              <a:defRPr>
                <a:solidFill>
                  <a:schemeClr val="tx1"/>
                </a:solidFill>
              </a:defRPr>
            </a:lvl1pPr>
          </a:lstStyle>
          <a:p>
            <a:r>
              <a:rPr lang="en-US" dirty="0" smtClean="0">
                <a:solidFill>
                  <a:srgbClr val="000000"/>
                </a:solidFill>
              </a:rPr>
              <a:t>For financial intermediary use only. Not approved for use with customers</a:t>
            </a:r>
            <a:endParaRPr lang="en-US" dirty="0">
              <a:solidFill>
                <a:srgbClr val="000000"/>
              </a:solidFill>
            </a:endParaRP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a:off x="219075" y="4495802"/>
            <a:ext cx="838200" cy="561975"/>
          </a:xfrm>
          <a:prstGeom prst="rect">
            <a:avLst/>
          </a:prstGeom>
        </p:spPr>
      </p:pic>
      <p:sp>
        <p:nvSpPr>
          <p:cNvPr id="11" name="Slide Number Placeholder 4"/>
          <p:cNvSpPr>
            <a:spLocks noGrp="1"/>
          </p:cNvSpPr>
          <p:nvPr>
            <p:ph type="sldNum" sz="quarter" idx="4"/>
          </p:nvPr>
        </p:nvSpPr>
        <p:spPr>
          <a:xfrm>
            <a:off x="219074" y="4775225"/>
            <a:ext cx="652464" cy="189000"/>
          </a:xfrm>
          <a:prstGeom prst="rect">
            <a:avLst/>
          </a:prstGeom>
        </p:spPr>
        <p:txBody>
          <a:bodyPr lIns="91398" tIns="45699" rIns="91398" bIns="45699"/>
          <a:lstStyle/>
          <a:p>
            <a:fld id="{D92943C2-89EB-8840-A8C0-4C21B007AE74}" type="slidenum">
              <a:rPr lang="en-US" b="1" smtClean="0">
                <a:solidFill>
                  <a:prstClr val="white"/>
                </a:solidFill>
              </a:rPr>
              <a:pPr/>
              <a:t>‹#›</a:t>
            </a:fld>
            <a:endParaRPr lang="en-US" b="1" dirty="0">
              <a:solidFill>
                <a:prstClr val="white"/>
              </a:solidFill>
            </a:endParaRPr>
          </a:p>
        </p:txBody>
      </p:sp>
    </p:spTree>
    <p:extLst>
      <p:ext uri="{BB962C8B-B14F-4D97-AF65-F5344CB8AC3E}">
        <p14:creationId xmlns:p14="http://schemas.microsoft.com/office/powerpoint/2010/main" val="1213975225"/>
      </p:ext>
    </p:extLst>
  </p:cSld>
  <p:clrMapOvr>
    <a:masterClrMapping/>
  </p:clrMapOvr>
  <p:transition>
    <p:wipe dir="r"/>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6" name="Text Placeholder 4"/>
          <p:cNvSpPr>
            <a:spLocks noGrp="1"/>
          </p:cNvSpPr>
          <p:nvPr>
            <p:ph type="body" sz="quarter" idx="13" hasCustomPrompt="1"/>
          </p:nvPr>
        </p:nvSpPr>
        <p:spPr>
          <a:xfrm>
            <a:off x="219097" y="4495800"/>
            <a:ext cx="6624637" cy="323850"/>
          </a:xfrm>
        </p:spPr>
        <p:txBody>
          <a:bodyPr>
            <a:noAutofit/>
          </a:bodyPr>
          <a:lstStyle>
            <a:lvl1pPr marL="0" indent="0">
              <a:buNone/>
              <a:defRPr sz="800"/>
            </a:lvl1pPr>
            <a:lvl2pPr marL="177706" indent="0">
              <a:buNone/>
              <a:defRPr sz="800"/>
            </a:lvl2pPr>
            <a:lvl3pPr marL="363349" indent="0">
              <a:buNone/>
              <a:defRPr sz="800"/>
            </a:lvl3pPr>
            <a:lvl4pPr marL="541055" indent="0">
              <a:buNone/>
              <a:defRPr sz="800"/>
            </a:lvl4pPr>
            <a:lvl5pPr marL="718760" indent="0">
              <a:buNone/>
              <a:defRPr sz="800"/>
            </a:lvl5pPr>
          </a:lstStyle>
          <a:p>
            <a:pPr lvl="0"/>
            <a:r>
              <a:rPr lang="en-US" dirty="0" smtClean="0"/>
              <a:t>Source:</a:t>
            </a:r>
          </a:p>
        </p:txBody>
      </p:sp>
      <p:sp>
        <p:nvSpPr>
          <p:cNvPr id="3" name="Footer Placeholder 2"/>
          <p:cNvSpPr>
            <a:spLocks noGrp="1"/>
          </p:cNvSpPr>
          <p:nvPr>
            <p:ph type="ftr" sz="quarter" idx="14"/>
          </p:nvPr>
        </p:nvSpPr>
        <p:spPr/>
        <p:txBody>
          <a:bodyPr/>
          <a:lstStyle>
            <a:lvl1pPr>
              <a:defRPr>
                <a:solidFill>
                  <a:schemeClr val="tx1"/>
                </a:solidFill>
              </a:defRPr>
            </a:lvl1pPr>
          </a:lstStyle>
          <a:p>
            <a:r>
              <a:rPr lang="en-US" dirty="0" smtClean="0">
                <a:solidFill>
                  <a:srgbClr val="352D76"/>
                </a:solidFill>
              </a:rPr>
              <a:t>For financial intermediary use only. Not approved for use with customers</a:t>
            </a:r>
            <a:endParaRPr lang="en-US" dirty="0">
              <a:solidFill>
                <a:srgbClr val="352D76"/>
              </a:solidFill>
            </a:endParaRPr>
          </a:p>
        </p:txBody>
      </p:sp>
      <p:sp>
        <p:nvSpPr>
          <p:cNvPr id="4" name="Slide Number Placeholder 3"/>
          <p:cNvSpPr>
            <a:spLocks noGrp="1"/>
          </p:cNvSpPr>
          <p:nvPr>
            <p:ph type="sldNum" sz="quarter" idx="15"/>
          </p:nvPr>
        </p:nvSpPr>
        <p:spPr>
          <a:xfrm>
            <a:off x="219074" y="4827178"/>
            <a:ext cx="652464" cy="189000"/>
          </a:xfrm>
          <a:prstGeom prst="rect">
            <a:avLst/>
          </a:prstGeom>
        </p:spPr>
        <p:txBody>
          <a:bodyPr lIns="91398" tIns="45699" rIns="91398" bIns="45699"/>
          <a:lstStyle/>
          <a:p>
            <a:fld id="{D92943C2-89EB-8840-A8C0-4C21B007AE74}" type="slidenum">
              <a:rPr lang="en-US" smtClean="0">
                <a:solidFill>
                  <a:srgbClr val="352D76"/>
                </a:solidFill>
              </a:rPr>
              <a:pPr/>
              <a:t>‹#›</a:t>
            </a:fld>
            <a:endParaRPr lang="en-US" dirty="0">
              <a:solidFill>
                <a:srgbClr val="352D76"/>
              </a:solidFill>
            </a:endParaRPr>
          </a:p>
        </p:txBody>
      </p:sp>
    </p:spTree>
    <p:extLst>
      <p:ext uri="{BB962C8B-B14F-4D97-AF65-F5344CB8AC3E}">
        <p14:creationId xmlns:p14="http://schemas.microsoft.com/office/powerpoint/2010/main" val="3704712317"/>
      </p:ext>
    </p:extLst>
  </p:cSld>
  <p:clrMapOvr>
    <a:masterClrMapping/>
  </p:clrMapOvr>
  <p:transition>
    <p:wipe dir="r"/>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6" name="Text Placeholder 4"/>
          <p:cNvSpPr>
            <a:spLocks noGrp="1"/>
          </p:cNvSpPr>
          <p:nvPr>
            <p:ph type="body" sz="quarter" idx="13" hasCustomPrompt="1"/>
          </p:nvPr>
        </p:nvSpPr>
        <p:spPr>
          <a:xfrm>
            <a:off x="219097" y="4495800"/>
            <a:ext cx="6624637" cy="323850"/>
          </a:xfrm>
        </p:spPr>
        <p:txBody>
          <a:bodyPr>
            <a:noAutofit/>
          </a:bodyPr>
          <a:lstStyle>
            <a:lvl1pPr marL="0" indent="0">
              <a:buNone/>
              <a:defRPr sz="800"/>
            </a:lvl1pPr>
            <a:lvl2pPr marL="177706" indent="0">
              <a:buNone/>
              <a:defRPr sz="800"/>
            </a:lvl2pPr>
            <a:lvl3pPr marL="363349" indent="0">
              <a:buNone/>
              <a:defRPr sz="800"/>
            </a:lvl3pPr>
            <a:lvl4pPr marL="541055" indent="0">
              <a:buNone/>
              <a:defRPr sz="800"/>
            </a:lvl4pPr>
            <a:lvl5pPr marL="718760" indent="0">
              <a:buNone/>
              <a:defRPr sz="800"/>
            </a:lvl5pPr>
          </a:lstStyle>
          <a:p>
            <a:pPr lvl="0"/>
            <a:r>
              <a:rPr lang="en-US" dirty="0" smtClean="0"/>
              <a:t>Source:</a:t>
            </a:r>
          </a:p>
        </p:txBody>
      </p:sp>
      <p:sp>
        <p:nvSpPr>
          <p:cNvPr id="3" name="Footer Placeholder 2"/>
          <p:cNvSpPr>
            <a:spLocks noGrp="1"/>
          </p:cNvSpPr>
          <p:nvPr>
            <p:ph type="ftr" sz="quarter" idx="14"/>
          </p:nvPr>
        </p:nvSpPr>
        <p:spPr/>
        <p:txBody>
          <a:bodyPr/>
          <a:lstStyle>
            <a:lvl1pPr>
              <a:defRPr>
                <a:solidFill>
                  <a:schemeClr val="tx1"/>
                </a:solidFill>
              </a:defRPr>
            </a:lvl1pPr>
          </a:lstStyle>
          <a:p>
            <a:r>
              <a:rPr lang="en-US" dirty="0" smtClean="0">
                <a:solidFill>
                  <a:srgbClr val="352D76"/>
                </a:solidFill>
              </a:rPr>
              <a:t>For financial intermediary use only. Not approved for use with customers</a:t>
            </a:r>
            <a:endParaRPr lang="en-US" dirty="0">
              <a:solidFill>
                <a:srgbClr val="352D76"/>
              </a:solidFill>
            </a:endParaRPr>
          </a:p>
        </p:txBody>
      </p:sp>
      <p:sp>
        <p:nvSpPr>
          <p:cNvPr id="4" name="Slide Number Placeholder 3"/>
          <p:cNvSpPr>
            <a:spLocks noGrp="1"/>
          </p:cNvSpPr>
          <p:nvPr>
            <p:ph type="sldNum" sz="quarter" idx="15"/>
          </p:nvPr>
        </p:nvSpPr>
        <p:spPr>
          <a:xfrm>
            <a:off x="219074" y="4827178"/>
            <a:ext cx="652464" cy="189000"/>
          </a:xfrm>
          <a:prstGeom prst="rect">
            <a:avLst/>
          </a:prstGeom>
        </p:spPr>
        <p:txBody>
          <a:bodyPr lIns="91398" tIns="45699" rIns="91398" bIns="45699"/>
          <a:lstStyle/>
          <a:p>
            <a:fld id="{D92943C2-89EB-8840-A8C0-4C21B007AE74}" type="slidenum">
              <a:rPr lang="en-US" smtClean="0">
                <a:solidFill>
                  <a:srgbClr val="352D76"/>
                </a:solidFill>
              </a:rPr>
              <a:pPr/>
              <a:t>‹#›</a:t>
            </a:fld>
            <a:endParaRPr lang="en-US" dirty="0">
              <a:solidFill>
                <a:srgbClr val="352D76"/>
              </a:solidFill>
            </a:endParaRPr>
          </a:p>
        </p:txBody>
      </p:sp>
    </p:spTree>
    <p:extLst>
      <p:ext uri="{BB962C8B-B14F-4D97-AF65-F5344CB8AC3E}">
        <p14:creationId xmlns:p14="http://schemas.microsoft.com/office/powerpoint/2010/main" val="1358393746"/>
      </p:ext>
    </p:extLst>
  </p:cSld>
  <p:clrMapOvr>
    <a:masterClrMapping/>
  </p:clrMapOvr>
  <p:transition>
    <p:wipe dir="r"/>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7" name="Text Placeholder 4"/>
          <p:cNvSpPr>
            <a:spLocks noGrp="1"/>
          </p:cNvSpPr>
          <p:nvPr>
            <p:ph type="body" sz="quarter" idx="13" hasCustomPrompt="1"/>
          </p:nvPr>
        </p:nvSpPr>
        <p:spPr>
          <a:xfrm>
            <a:off x="1085006" y="4495800"/>
            <a:ext cx="6624637" cy="323850"/>
          </a:xfrm>
        </p:spPr>
        <p:txBody>
          <a:bodyPr>
            <a:noAutofit/>
          </a:bodyPr>
          <a:lstStyle>
            <a:lvl1pPr marL="0" indent="0">
              <a:buNone/>
              <a:defRPr sz="800"/>
            </a:lvl1pPr>
            <a:lvl2pPr marL="177706" indent="0">
              <a:buNone/>
              <a:defRPr sz="800"/>
            </a:lvl2pPr>
            <a:lvl3pPr marL="363349" indent="0">
              <a:buNone/>
              <a:defRPr sz="800"/>
            </a:lvl3pPr>
            <a:lvl4pPr marL="541055" indent="0">
              <a:buNone/>
              <a:defRPr sz="800"/>
            </a:lvl4pPr>
            <a:lvl5pPr marL="718760" indent="0">
              <a:buNone/>
              <a:defRPr sz="800"/>
            </a:lvl5pPr>
          </a:lstStyle>
          <a:p>
            <a:pPr lvl="0"/>
            <a:r>
              <a:rPr lang="en-US" dirty="0" smtClean="0"/>
              <a:t>Source:</a:t>
            </a:r>
          </a:p>
        </p:txBody>
      </p:sp>
      <p:sp>
        <p:nvSpPr>
          <p:cNvPr id="8" name="Footer Placeholder 9"/>
          <p:cNvSpPr>
            <a:spLocks noGrp="1"/>
          </p:cNvSpPr>
          <p:nvPr>
            <p:ph type="ftr" sz="quarter" idx="15"/>
          </p:nvPr>
        </p:nvSpPr>
        <p:spPr>
          <a:xfrm>
            <a:off x="1102447" y="4861813"/>
            <a:ext cx="6295536" cy="189000"/>
          </a:xfrm>
        </p:spPr>
        <p:txBody>
          <a:bodyPr/>
          <a:lstStyle>
            <a:lvl1pPr>
              <a:defRPr>
                <a:solidFill>
                  <a:schemeClr val="tx1"/>
                </a:solidFill>
              </a:defRPr>
            </a:lvl1pPr>
          </a:lstStyle>
          <a:p>
            <a:r>
              <a:rPr lang="en-US" dirty="0" smtClean="0">
                <a:solidFill>
                  <a:srgbClr val="000000"/>
                </a:solidFill>
              </a:rPr>
              <a:t>For financial intermediary use only. Not approved for use with customers.</a:t>
            </a:r>
            <a:endParaRPr lang="en-US" dirty="0">
              <a:solidFill>
                <a:srgbClr val="000000"/>
              </a:solidFill>
            </a:endParaRP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a:off x="219075" y="4495802"/>
            <a:ext cx="838200" cy="561975"/>
          </a:xfrm>
          <a:prstGeom prst="rect">
            <a:avLst/>
          </a:prstGeom>
        </p:spPr>
      </p:pic>
      <p:sp>
        <p:nvSpPr>
          <p:cNvPr id="11" name="Slide Number Placeholder 4"/>
          <p:cNvSpPr>
            <a:spLocks noGrp="1"/>
          </p:cNvSpPr>
          <p:nvPr>
            <p:ph type="sldNum" sz="quarter" idx="4"/>
          </p:nvPr>
        </p:nvSpPr>
        <p:spPr>
          <a:xfrm>
            <a:off x="219074" y="4775225"/>
            <a:ext cx="652464" cy="189000"/>
          </a:xfrm>
          <a:prstGeom prst="rect">
            <a:avLst/>
          </a:prstGeom>
        </p:spPr>
        <p:txBody>
          <a:bodyPr lIns="91398" tIns="45699" rIns="91398" bIns="45699"/>
          <a:lstStyle/>
          <a:p>
            <a:fld id="{D92943C2-89EB-8840-A8C0-4C21B007AE74}" type="slidenum">
              <a:rPr lang="en-US" b="1" smtClean="0">
                <a:solidFill>
                  <a:prstClr val="white"/>
                </a:solidFill>
              </a:rPr>
              <a:pPr/>
              <a:t>‹#›</a:t>
            </a:fld>
            <a:endParaRPr lang="en-US" b="1" dirty="0">
              <a:solidFill>
                <a:prstClr val="white"/>
              </a:solidFill>
            </a:endParaRPr>
          </a:p>
        </p:txBody>
      </p:sp>
    </p:spTree>
    <p:extLst>
      <p:ext uri="{BB962C8B-B14F-4D97-AF65-F5344CB8AC3E}">
        <p14:creationId xmlns:p14="http://schemas.microsoft.com/office/powerpoint/2010/main" val="159830729"/>
      </p:ext>
    </p:extLst>
  </p:cSld>
  <p:clrMapOvr>
    <a:masterClrMapping/>
  </p:clrMapOvr>
  <p:transition>
    <p:wipe dir="r"/>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25222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43097" y="3163635"/>
            <a:ext cx="5657851" cy="1979885"/>
          </a:xfrm>
          <a:prstGeom prst="rect">
            <a:avLst/>
          </a:prstGeom>
        </p:spPr>
        <p:txBody>
          <a:bodyPr anchor="ctr">
            <a:noAutofit/>
          </a:bodyPr>
          <a:lstStyle>
            <a:lvl1pPr marL="0" indent="0" algn="ctr">
              <a:lnSpc>
                <a:spcPct val="90000"/>
              </a:lnSpc>
              <a:buNone/>
              <a:defRPr sz="3000" b="1" spc="0" baseline="0">
                <a:solidFill>
                  <a:schemeClr val="bg1"/>
                </a:solidFill>
                <a:latin typeface="+mn-lt"/>
              </a:defRPr>
            </a:lvl1pPr>
            <a:lvl2pPr marL="342713" indent="0" algn="ctr">
              <a:buNone/>
              <a:defRPr sz="1500"/>
            </a:lvl2pPr>
            <a:lvl3pPr marL="685443" indent="0" algn="ctr">
              <a:buNone/>
              <a:defRPr sz="1400"/>
            </a:lvl3pPr>
            <a:lvl4pPr marL="1028165" indent="0" algn="ctr">
              <a:buNone/>
              <a:defRPr sz="1200"/>
            </a:lvl4pPr>
            <a:lvl5pPr marL="1370886" indent="0" algn="ctr">
              <a:buNone/>
              <a:defRPr sz="1200"/>
            </a:lvl5pPr>
            <a:lvl6pPr marL="1713617" indent="0" algn="ctr">
              <a:buNone/>
              <a:defRPr sz="1200"/>
            </a:lvl6pPr>
            <a:lvl7pPr marL="2056328" indent="0" algn="ctr">
              <a:buNone/>
              <a:defRPr sz="1200"/>
            </a:lvl7pPr>
            <a:lvl8pPr marL="2399040" indent="0" algn="ctr">
              <a:buNone/>
              <a:defRPr sz="1200"/>
            </a:lvl8pPr>
            <a:lvl9pPr marL="2741753" indent="0" algn="ctr">
              <a:buNone/>
              <a:defRPr sz="1200"/>
            </a:lvl9pPr>
          </a:lstStyle>
          <a:p>
            <a:r>
              <a:rPr lang="en-GB" noProof="0" dirty="0" smtClean="0"/>
              <a:t>Click to edit Master subtitle style</a:t>
            </a:r>
            <a:endParaRPr lang="en-GB" noProof="0" dirty="0"/>
          </a:p>
        </p:txBody>
      </p:sp>
      <p:sp>
        <p:nvSpPr>
          <p:cNvPr id="30" name="Date Placeholder 29"/>
          <p:cNvSpPr>
            <a:spLocks noGrp="1"/>
          </p:cNvSpPr>
          <p:nvPr>
            <p:ph type="dt" sz="half" idx="10"/>
          </p:nvPr>
        </p:nvSpPr>
        <p:spPr>
          <a:xfrm>
            <a:off x="1743097" y="4748215"/>
            <a:ext cx="5657851" cy="202406"/>
          </a:xfrm>
          <a:prstGeom prst="rect">
            <a:avLst/>
          </a:prstGeom>
        </p:spPr>
        <p:txBody>
          <a:bodyPr lIns="34289" tIns="17144" rIns="34289" bIns="17144"/>
          <a:lstStyle>
            <a:lvl1pPr algn="ctr">
              <a:lnSpc>
                <a:spcPts val="900"/>
              </a:lnSpc>
              <a:defRPr sz="900">
                <a:solidFill>
                  <a:schemeClr val="bg1"/>
                </a:solidFill>
              </a:defRPr>
            </a:lvl1pPr>
          </a:lstStyle>
          <a:p>
            <a:endParaRPr lang="en-GB" dirty="0">
              <a:solidFill>
                <a:srgbClr val="FFFFFF"/>
              </a:solidFill>
            </a:endParaRPr>
          </a:p>
        </p:txBody>
      </p:sp>
      <p:pic>
        <p:nvPicPr>
          <p:cNvPr id="33" name="Picture 3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92422" y="1981967"/>
            <a:ext cx="2763775" cy="1183867"/>
          </a:xfrm>
          <a:prstGeom prst="rect">
            <a:avLst/>
          </a:prstGeom>
        </p:spPr>
      </p:pic>
    </p:spTree>
    <p:extLst>
      <p:ext uri="{BB962C8B-B14F-4D97-AF65-F5344CB8AC3E}">
        <p14:creationId xmlns:p14="http://schemas.microsoft.com/office/powerpoint/2010/main" val="2164834872"/>
      </p:ext>
    </p:extLst>
  </p:cSld>
  <p:clrMapOvr>
    <a:masterClrMapping/>
  </p:clrMapOvr>
  <p:transition>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Copy">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85773" y="1471619"/>
            <a:ext cx="4214813" cy="2771775"/>
          </a:xfrm>
          <a:prstGeom prst="rect">
            <a:avLst/>
          </a:prstGeo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5" name="Text Placeholder 4"/>
          <p:cNvSpPr>
            <a:spLocks noGrp="1"/>
          </p:cNvSpPr>
          <p:nvPr>
            <p:ph type="body" sz="quarter" idx="11"/>
          </p:nvPr>
        </p:nvSpPr>
        <p:spPr>
          <a:xfrm>
            <a:off x="4643460" y="1471619"/>
            <a:ext cx="4214813" cy="2771775"/>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3" name="Footer Placeholder 2"/>
          <p:cNvSpPr>
            <a:spLocks noGrp="1"/>
          </p:cNvSpPr>
          <p:nvPr>
            <p:ph type="ftr" sz="quarter" idx="12"/>
          </p:nvPr>
        </p:nvSpPr>
        <p:spPr/>
        <p:txBody>
          <a:bodyPr/>
          <a:lstStyle/>
          <a:p>
            <a:r>
              <a:rPr lang="en-GB" dirty="0" smtClean="0"/>
              <a:t>For financial intermediary use only, not to be used with customers.</a:t>
            </a:r>
            <a:endParaRPr lang="en-GB" dirty="0"/>
          </a:p>
        </p:txBody>
      </p:sp>
      <p:sp>
        <p:nvSpPr>
          <p:cNvPr id="11" name="Title 10"/>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719776520"/>
      </p:ext>
    </p:extLst>
  </p:cSld>
  <p:clrMapOvr>
    <a:masterClrMapping/>
  </p:clrMapOvr>
  <p:transition>
    <p:wipe dir="r"/>
  </p:transition>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p>
            <a:r>
              <a:rPr lang="en-GB" dirty="0" smtClean="0">
                <a:solidFill>
                  <a:srgbClr val="FFFFFF">
                    <a:lumMod val="50000"/>
                  </a:srgbClr>
                </a:solidFill>
              </a:rPr>
              <a:t>For financial intermediary use only. Not approved for use with customers.</a:t>
            </a:r>
            <a:endParaRPr lang="en-GB" dirty="0">
              <a:solidFill>
                <a:srgbClr val="FFFFFF">
                  <a:lumMod val="50000"/>
                </a:srgbClr>
              </a:solidFill>
            </a:endParaRPr>
          </a:p>
        </p:txBody>
      </p:sp>
      <p:sp>
        <p:nvSpPr>
          <p:cNvPr id="4"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1366237036"/>
      </p:ext>
    </p:extLst>
  </p:cSld>
  <p:clrMapOvr>
    <a:masterClrMapping/>
  </p:clrMapOvr>
  <p:transition>
    <p:wipe dir="r"/>
  </p:transition>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rgbClr val="FF7E7E"/>
          </a:solidFill>
          <a:ln>
            <a:noFill/>
          </a:ln>
        </p:spPr>
        <p:style>
          <a:lnRef idx="2">
            <a:schemeClr val="accent1">
              <a:shade val="50000"/>
            </a:schemeClr>
          </a:lnRef>
          <a:fillRef idx="1">
            <a:schemeClr val="accent1"/>
          </a:fillRef>
          <a:effectRef idx="0">
            <a:schemeClr val="accent1"/>
          </a:effectRef>
          <a:fontRef idx="minor">
            <a:schemeClr val="lt1"/>
          </a:fontRef>
        </p:style>
        <p:txBody>
          <a:bodyPr lIns="91398" tIns="45699" rIns="91398" bIns="45699" rtlCol="0" anchor="ctr"/>
          <a:lstStyle/>
          <a:p>
            <a:pPr algn="ctr"/>
            <a:endParaRPr lang="en-GB" sz="2400" dirty="0" smtClean="0">
              <a:solidFill>
                <a:srgbClr val="FFFFFF"/>
              </a:solidFill>
              <a:latin typeface="Just Script" panose="02020803050402020203" pitchFamily="18" charset="0"/>
            </a:endParaRPr>
          </a:p>
        </p:txBody>
      </p:sp>
      <p:pic>
        <p:nvPicPr>
          <p:cNvPr id="5" name="Picture 4" descr="object_rgb_72_C_lightbulb_01.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5516584" y="2816246"/>
            <a:ext cx="3627437" cy="2327275"/>
          </a:xfrm>
          <a:prstGeom prst="rect">
            <a:avLst/>
          </a:prstGeom>
          <a:effectLst>
            <a:softEdge rad="127000"/>
          </a:effectLst>
        </p:spPr>
      </p:pic>
    </p:spTree>
    <p:extLst>
      <p:ext uri="{BB962C8B-B14F-4D97-AF65-F5344CB8AC3E}">
        <p14:creationId xmlns:p14="http://schemas.microsoft.com/office/powerpoint/2010/main" val="339448380"/>
      </p:ext>
    </p:extLst>
  </p:cSld>
  <p:clrMapOvr>
    <a:masterClrMapping/>
  </p:clrMapOvr>
  <p:transition>
    <p:wipe dir="r"/>
  </p:transition>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1_Title and Content (Lef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285772" y="1471619"/>
            <a:ext cx="4214813" cy="27717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 name="Footer Placeholder 1"/>
          <p:cNvSpPr>
            <a:spLocks noGrp="1"/>
          </p:cNvSpPr>
          <p:nvPr>
            <p:ph type="ftr" sz="quarter" idx="12"/>
          </p:nvPr>
        </p:nvSpPr>
        <p:spPr/>
        <p:txBody>
          <a:bodyPr/>
          <a:lstStyle>
            <a:lvl1pPr>
              <a:defRPr>
                <a:solidFill>
                  <a:schemeClr val="bg1">
                    <a:lumMod val="50000"/>
                  </a:schemeClr>
                </a:solidFill>
              </a:defRPr>
            </a:lvl1pPr>
          </a:lstStyle>
          <a:p>
            <a:r>
              <a:rPr lang="en-GB" dirty="0" smtClean="0">
                <a:solidFill>
                  <a:srgbClr val="FFFFFF">
                    <a:lumMod val="50000"/>
                  </a:srgbClr>
                </a:solidFill>
              </a:rPr>
              <a:t>For financial intermediary use only. Not approved for use with customers.</a:t>
            </a:r>
            <a:endParaRPr lang="en-GB" dirty="0">
              <a:solidFill>
                <a:srgbClr val="FFFFFF">
                  <a:lumMod val="50000"/>
                </a:srgbClr>
              </a:solidFill>
            </a:endParaRPr>
          </a:p>
        </p:txBody>
      </p:sp>
      <p:sp>
        <p:nvSpPr>
          <p:cNvPr id="6" name="Rectangle 5"/>
          <p:cNvSpPr/>
          <p:nvPr userDrawn="1"/>
        </p:nvSpPr>
        <p:spPr>
          <a:xfrm>
            <a:off x="8621653" y="314533"/>
            <a:ext cx="236600" cy="23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5699" rIns="0" bIns="45699" rtlCol="0" anchor="ctr"/>
          <a:lstStyle/>
          <a:p>
            <a:pPr algn="ctr"/>
            <a:fld id="{F8CABEAB-F316-457F-A830-C8844EF27269}" type="slidenum">
              <a:rPr lang="en-GB" sz="900" b="1" smtClean="0">
                <a:solidFill>
                  <a:srgbClr val="373433"/>
                </a:solidFill>
              </a:rPr>
              <a:pPr algn="ctr"/>
              <a:t>‹#›</a:t>
            </a:fld>
            <a:endParaRPr lang="en-GB" sz="2400" b="1" dirty="0" smtClean="0">
              <a:solidFill>
                <a:srgbClr val="373433"/>
              </a:solidFill>
              <a:latin typeface="Just Script" panose="02020803050402020203" pitchFamily="18" charset="0"/>
            </a:endParaRPr>
          </a:p>
        </p:txBody>
      </p:sp>
      <p:pic>
        <p:nvPicPr>
          <p:cNvPr id="7" name="Picture 6" descr="JUST LOGO PINK.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72000" y="4644001"/>
            <a:ext cx="720000" cy="308090"/>
          </a:xfrm>
          <a:prstGeom prst="rect">
            <a:avLst/>
          </a:prstGeom>
        </p:spPr>
      </p:pic>
      <p:pic>
        <p:nvPicPr>
          <p:cNvPr id="8" name="Picture 7"/>
          <p:cNvPicPr>
            <a:picLocks noChangeAspect="1"/>
          </p:cNvPicPr>
          <p:nvPr userDrawn="1"/>
        </p:nvPicPr>
        <p:blipFill>
          <a:blip r:embed="rId3" cstate="email">
            <a:lum bright="100000"/>
            <a:extLst>
              <a:ext uri="{28A0092B-C50C-407E-A947-70E740481C1C}">
                <a14:useLocalDpi xmlns:a14="http://schemas.microsoft.com/office/drawing/2010/main"/>
              </a:ext>
            </a:extLst>
          </a:blip>
          <a:srcRect t="-174991" b="-174991"/>
          <a:stretch>
            <a:fillRect/>
          </a:stretch>
        </p:blipFill>
        <p:spPr>
          <a:xfrm>
            <a:off x="285749" y="792021"/>
            <a:ext cx="8591619" cy="84169"/>
          </a:xfrm>
          <a:prstGeom prst="rect">
            <a:avLst/>
          </a:prstGeom>
        </p:spPr>
      </p:pic>
      <p:sp>
        <p:nvSpPr>
          <p:cNvPr id="10"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123240297"/>
      </p:ext>
    </p:extLst>
  </p:cSld>
  <p:clrMapOvr>
    <a:masterClrMapping/>
  </p:clrMapOvr>
  <p:transition>
    <p:wipe dir="r"/>
  </p:transition>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Headers and Bullets">
    <p:spTree>
      <p:nvGrpSpPr>
        <p:cNvPr id="1" name=""/>
        <p:cNvGrpSpPr/>
        <p:nvPr/>
      </p:nvGrpSpPr>
      <p:grpSpPr>
        <a:xfrm>
          <a:off x="0" y="0"/>
          <a:ext cx="0" cy="0"/>
          <a:chOff x="0" y="0"/>
          <a:chExt cx="0" cy="0"/>
        </a:xfrm>
      </p:grpSpPr>
      <p:sp>
        <p:nvSpPr>
          <p:cNvPr id="16" name="Text Placeholder 15"/>
          <p:cNvSpPr>
            <a:spLocks noGrp="1"/>
          </p:cNvSpPr>
          <p:nvPr>
            <p:ph type="body" sz="quarter" idx="11"/>
          </p:nvPr>
        </p:nvSpPr>
        <p:spPr>
          <a:xfrm>
            <a:off x="285772" y="1471619"/>
            <a:ext cx="4214813" cy="2771775"/>
          </a:xfrm>
        </p:spPr>
        <p:txBody>
          <a:bodyPr/>
          <a:lstStyle>
            <a:lvl1pPr>
              <a:defRPr>
                <a:solidFill>
                  <a:srgbClr val="373433"/>
                </a:solidFill>
              </a:defRPr>
            </a:lvl1pPr>
            <a:lvl3pPr marL="285603" indent="-285603">
              <a:buFont typeface="Arial" panose="020B0604020202020204" pitchFamily="34" charset="0"/>
              <a:buChar char="•"/>
              <a:defRPr/>
            </a:lvl3pPr>
            <a:lvl4pPr marL="285603" indent="-285603">
              <a:buFont typeface="Arial" panose="020B0604020202020204" pitchFamily="34" charset="0"/>
              <a:buChar char="•"/>
              <a:defRPr/>
            </a:lvl4pPr>
            <a:lvl5pPr marL="171366" indent="-171366">
              <a:buFont typeface="Arial" panose="020B0604020202020204" pitchFamily="34" charset="0"/>
              <a:buChar char="•"/>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1" name="Title 10"/>
          <p:cNvSpPr>
            <a:spLocks noGrp="1"/>
          </p:cNvSpPr>
          <p:nvPr>
            <p:ph type="title"/>
          </p:nvPr>
        </p:nvSpPr>
        <p:spPr/>
        <p:txBody>
          <a:bodyPr/>
          <a:lstStyle/>
          <a:p>
            <a:r>
              <a:rPr lang="en-US" smtClean="0"/>
              <a:t>Click to edit Master title style</a:t>
            </a:r>
            <a:endParaRPr lang="en-GB"/>
          </a:p>
        </p:txBody>
      </p:sp>
      <p:sp>
        <p:nvSpPr>
          <p:cNvPr id="6" name="Footer Placeholder 5"/>
          <p:cNvSpPr>
            <a:spLocks noGrp="1"/>
          </p:cNvSpPr>
          <p:nvPr>
            <p:ph type="ftr" sz="quarter" idx="14"/>
          </p:nvPr>
        </p:nvSpPr>
        <p:spPr/>
        <p:txBody>
          <a:bodyPr/>
          <a:lstStyle/>
          <a:p>
            <a:r>
              <a:rPr lang="en-GB" dirty="0" smtClean="0">
                <a:solidFill>
                  <a:srgbClr val="FFFFFF">
                    <a:lumMod val="50000"/>
                  </a:srgbClr>
                </a:solidFill>
              </a:rPr>
              <a:t>For financial intermediary use only. Not approved for use with customers.</a:t>
            </a:r>
            <a:endParaRPr lang="en-GB" dirty="0">
              <a:solidFill>
                <a:srgbClr val="FFFFFF">
                  <a:lumMod val="50000"/>
                </a:srgbClr>
              </a:solidFill>
            </a:endParaRPr>
          </a:p>
        </p:txBody>
      </p:sp>
      <p:sp>
        <p:nvSpPr>
          <p:cNvPr id="7"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2547084243"/>
      </p:ext>
    </p:extLst>
  </p:cSld>
  <p:clrMapOvr>
    <a:masterClrMapping/>
  </p:clrMapOvr>
  <p:transition>
    <p:wipe dir="r"/>
  </p:transition>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Title and Content (Righ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4643460" y="1471619"/>
            <a:ext cx="4214813" cy="2771775"/>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 name="Footer Placeholder 1"/>
          <p:cNvSpPr>
            <a:spLocks noGrp="1"/>
          </p:cNvSpPr>
          <p:nvPr>
            <p:ph type="ftr" sz="quarter" idx="12"/>
          </p:nvPr>
        </p:nvSpPr>
        <p:spPr/>
        <p:txBody>
          <a:bodyPr/>
          <a:lstStyle/>
          <a:p>
            <a:r>
              <a:rPr lang="en-GB" dirty="0" smtClean="0">
                <a:solidFill>
                  <a:srgbClr val="FFFFFF">
                    <a:lumMod val="50000"/>
                  </a:srgbClr>
                </a:solidFill>
              </a:rPr>
              <a:t>For financial intermediary use only. Not approved for use with customers.</a:t>
            </a:r>
            <a:endParaRPr lang="en-GB" dirty="0">
              <a:solidFill>
                <a:srgbClr val="FFFFFF">
                  <a:lumMod val="50000"/>
                </a:srgbClr>
              </a:solidFill>
            </a:endParaRPr>
          </a:p>
        </p:txBody>
      </p:sp>
      <p:sp>
        <p:nvSpPr>
          <p:cNvPr id="6"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1682278478"/>
      </p:ext>
    </p:extLst>
  </p:cSld>
  <p:clrMapOvr>
    <a:masterClrMapping/>
  </p:clrMapOvr>
  <p:transition>
    <p:wipe dir="r"/>
  </p:transition>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Title and Content (Lef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285772" y="1471619"/>
            <a:ext cx="4214813" cy="2771775"/>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 name="Footer Placeholder 1"/>
          <p:cNvSpPr>
            <a:spLocks noGrp="1"/>
          </p:cNvSpPr>
          <p:nvPr>
            <p:ph type="ftr" sz="quarter" idx="12"/>
          </p:nvPr>
        </p:nvSpPr>
        <p:spPr/>
        <p:txBody>
          <a:bodyPr/>
          <a:lstStyle/>
          <a:p>
            <a:r>
              <a:rPr lang="en-GB" dirty="0" smtClean="0">
                <a:solidFill>
                  <a:srgbClr val="FFFFFF">
                    <a:lumMod val="50000"/>
                  </a:srgbClr>
                </a:solidFill>
              </a:rPr>
              <a:t>For financial intermediary use only. Not approved for use with customers.</a:t>
            </a:r>
            <a:endParaRPr lang="en-GB" dirty="0">
              <a:solidFill>
                <a:srgbClr val="FFFFFF">
                  <a:lumMod val="50000"/>
                </a:srgbClr>
              </a:solidFill>
            </a:endParaRPr>
          </a:p>
        </p:txBody>
      </p:sp>
      <p:sp>
        <p:nvSpPr>
          <p:cNvPr id="6"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3003148471"/>
      </p:ext>
    </p:extLst>
  </p:cSld>
  <p:clrMapOvr>
    <a:masterClrMapping/>
  </p:clrMapOvr>
  <p:transition>
    <p:wipe dir="r"/>
  </p:transition>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Headlines">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285751" y="1471619"/>
            <a:ext cx="8572500" cy="2771775"/>
          </a:xfrm>
        </p:spPr>
        <p:txBody>
          <a:bodyPr anchor="ctr">
            <a:normAutofit/>
          </a:bodyPr>
          <a:lstStyle>
            <a:lvl1pPr algn="ctr">
              <a:defRPr/>
            </a:lvl1pPr>
            <a:lvl2pPr algn="ctr">
              <a:lnSpc>
                <a:spcPts val="1755"/>
              </a:lnSpc>
              <a:defRPr sz="1900">
                <a:solidFill>
                  <a:schemeClr val="tx1"/>
                </a:solidFill>
              </a:defRPr>
            </a:lvl2pPr>
            <a:lvl3pPr algn="ctr">
              <a:defRPr/>
            </a:lvl3pPr>
            <a:lvl4pPr algn="ctr">
              <a:defRPr/>
            </a:lvl4pPr>
            <a:lvl5pPr algn="ctr">
              <a:defRPr/>
            </a:lvl5pPr>
          </a:lstStyle>
          <a:p>
            <a:pPr lvl="1"/>
            <a:r>
              <a:rPr lang="en-GB" noProof="0" dirty="0" smtClean="0"/>
              <a:t>Click to edit Master text styles</a:t>
            </a:r>
          </a:p>
        </p:txBody>
      </p:sp>
      <p:sp>
        <p:nvSpPr>
          <p:cNvPr id="2" name="Footer Placeholder 1"/>
          <p:cNvSpPr>
            <a:spLocks noGrp="1"/>
          </p:cNvSpPr>
          <p:nvPr>
            <p:ph type="ftr" sz="quarter" idx="12"/>
          </p:nvPr>
        </p:nvSpPr>
        <p:spPr/>
        <p:txBody>
          <a:bodyPr/>
          <a:lstStyle/>
          <a:p>
            <a:r>
              <a:rPr lang="en-GB" dirty="0" smtClean="0">
                <a:solidFill>
                  <a:srgbClr val="FFFFFF">
                    <a:lumMod val="50000"/>
                  </a:srgbClr>
                </a:solidFill>
              </a:rPr>
              <a:t>For financial intermediary use only. Not approved for use with customers.</a:t>
            </a:r>
            <a:endParaRPr lang="en-GB" dirty="0">
              <a:solidFill>
                <a:srgbClr val="FFFFFF">
                  <a:lumMod val="50000"/>
                </a:srgbClr>
              </a:solidFill>
            </a:endParaRPr>
          </a:p>
        </p:txBody>
      </p:sp>
      <p:sp>
        <p:nvSpPr>
          <p:cNvPr id="6"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2799834600"/>
      </p:ext>
    </p:extLst>
  </p:cSld>
  <p:clrMapOvr>
    <a:masterClrMapping/>
  </p:clrMapOvr>
  <p:transition>
    <p:wipe dir="r"/>
  </p:transition>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Highlight Headlines">
    <p:spTree>
      <p:nvGrpSpPr>
        <p:cNvPr id="1" name=""/>
        <p:cNvGrpSpPr/>
        <p:nvPr/>
      </p:nvGrpSpPr>
      <p:grpSpPr>
        <a:xfrm>
          <a:off x="0" y="0"/>
          <a:ext cx="0" cy="0"/>
          <a:chOff x="0" y="0"/>
          <a:chExt cx="0" cy="0"/>
        </a:xfrm>
      </p:grpSpPr>
      <p:sp>
        <p:nvSpPr>
          <p:cNvPr id="8" name="Rectangle 7"/>
          <p:cNvSpPr/>
          <p:nvPr userDrawn="1"/>
        </p:nvSpPr>
        <p:spPr>
          <a:xfrm>
            <a:off x="221627" y="4758095"/>
            <a:ext cx="8843631" cy="199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89" tIns="17144" rIns="34289" bIns="17144" rtlCol="0" anchor="ctr"/>
          <a:lstStyle/>
          <a:p>
            <a:pPr algn="ctr"/>
            <a:endParaRPr lang="en-GB" sz="900" dirty="0" smtClean="0">
              <a:solidFill>
                <a:srgbClr val="FFFFFF"/>
              </a:solidFill>
              <a:latin typeface="Just Script" panose="02020803050402020203" pitchFamily="18" charset="0"/>
            </a:endParaRPr>
          </a:p>
        </p:txBody>
      </p:sp>
      <p:sp>
        <p:nvSpPr>
          <p:cNvPr id="4" name="Rectangle 3"/>
          <p:cNvSpPr/>
          <p:nvPr userDrawn="1"/>
        </p:nvSpPr>
        <p:spPr>
          <a:xfrm>
            <a:off x="175439" y="765565"/>
            <a:ext cx="8843631" cy="199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89" tIns="17144" rIns="34289" bIns="17144" rtlCol="0" anchor="ctr"/>
          <a:lstStyle/>
          <a:p>
            <a:pPr algn="ctr"/>
            <a:endParaRPr lang="en-GB" sz="900" dirty="0" smtClean="0">
              <a:solidFill>
                <a:srgbClr val="FFFFFF"/>
              </a:solidFill>
              <a:latin typeface="Just Script" panose="02020803050402020203" pitchFamily="18" charset="0"/>
            </a:endParaRPr>
          </a:p>
        </p:txBody>
      </p:sp>
      <p:sp>
        <p:nvSpPr>
          <p:cNvPr id="3" name="Rectangle 2"/>
          <p:cNvSpPr/>
          <p:nvPr userDrawn="1"/>
        </p:nvSpPr>
        <p:spPr>
          <a:xfrm>
            <a:off x="285751" y="849276"/>
            <a:ext cx="8572500" cy="4008474"/>
          </a:xfrm>
          <a:prstGeom prst="rect">
            <a:avLst/>
          </a:prstGeom>
          <a:solidFill>
            <a:srgbClr val="252221"/>
          </a:solidFill>
          <a:ln>
            <a:noFill/>
          </a:ln>
        </p:spPr>
        <p:style>
          <a:lnRef idx="2">
            <a:schemeClr val="accent1">
              <a:shade val="50000"/>
            </a:schemeClr>
          </a:lnRef>
          <a:fillRef idx="1">
            <a:schemeClr val="accent1"/>
          </a:fillRef>
          <a:effectRef idx="0">
            <a:schemeClr val="accent1"/>
          </a:effectRef>
          <a:fontRef idx="minor">
            <a:schemeClr val="lt1"/>
          </a:fontRef>
        </p:style>
        <p:txBody>
          <a:bodyPr lIns="34289" tIns="17144" rIns="34289" bIns="17144" rtlCol="0" anchor="ctr"/>
          <a:lstStyle/>
          <a:p>
            <a:pPr algn="ctr"/>
            <a:endParaRPr lang="en-GB" sz="900" dirty="0" smtClean="0">
              <a:solidFill>
                <a:srgbClr val="FFFFFF"/>
              </a:solidFill>
              <a:latin typeface="Just Script" panose="02020803050402020203" pitchFamily="18" charset="0"/>
            </a:endParaRPr>
          </a:p>
        </p:txBody>
      </p:sp>
      <p:sp>
        <p:nvSpPr>
          <p:cNvPr id="13" name="Title 12"/>
          <p:cNvSpPr>
            <a:spLocks noGrp="1"/>
          </p:cNvSpPr>
          <p:nvPr>
            <p:ph type="title"/>
          </p:nvPr>
        </p:nvSpPr>
        <p:spPr/>
        <p:txBody>
          <a:bodyPr/>
          <a:lstStyle/>
          <a:p>
            <a:r>
              <a:rPr lang="en-US" dirty="0" smtClean="0"/>
              <a:t>Click to edit Master title style</a:t>
            </a:r>
            <a:endParaRPr lang="en-GB" dirty="0"/>
          </a:p>
        </p:txBody>
      </p:sp>
      <p:sp>
        <p:nvSpPr>
          <p:cNvPr id="16" name="Text Placeholder 15"/>
          <p:cNvSpPr>
            <a:spLocks noGrp="1"/>
          </p:cNvSpPr>
          <p:nvPr>
            <p:ph type="body" sz="quarter" idx="11"/>
          </p:nvPr>
        </p:nvSpPr>
        <p:spPr>
          <a:xfrm>
            <a:off x="1743097" y="1471619"/>
            <a:ext cx="5657851" cy="2771775"/>
          </a:xfrm>
          <a:noFill/>
        </p:spPr>
        <p:txBody>
          <a:bodyPr anchor="ctr"/>
          <a:lstStyle>
            <a:lvl1pPr algn="ctr">
              <a:lnSpc>
                <a:spcPts val="3300"/>
              </a:lnSpc>
              <a:defRPr baseline="0">
                <a:solidFill>
                  <a:schemeClr val="bg1"/>
                </a:solidFill>
              </a:defRPr>
            </a:lvl1pPr>
            <a:lvl2pPr algn="ctr">
              <a:defRPr/>
            </a:lvl2pPr>
            <a:lvl3pPr algn="ctr">
              <a:defRPr/>
            </a:lvl3pPr>
            <a:lvl4pPr algn="ctr">
              <a:defRPr/>
            </a:lvl4pPr>
            <a:lvl5pPr algn="ctr">
              <a:defRPr/>
            </a:lvl5pPr>
          </a:lstStyle>
          <a:p>
            <a:pPr lvl="0"/>
            <a:r>
              <a:rPr lang="en-GB" noProof="0" dirty="0" smtClean="0"/>
              <a:t>Click to edit Master text styles</a:t>
            </a:r>
          </a:p>
        </p:txBody>
      </p:sp>
    </p:spTree>
    <p:extLst>
      <p:ext uri="{BB962C8B-B14F-4D97-AF65-F5344CB8AC3E}">
        <p14:creationId xmlns:p14="http://schemas.microsoft.com/office/powerpoint/2010/main" val="600075892"/>
      </p:ext>
    </p:extLst>
  </p:cSld>
  <p:clrMapOvr>
    <a:masterClrMapping/>
  </p:clrMapOvr>
  <p:transition>
    <p:wipe dir="r"/>
  </p:transition>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rgbClr val="25222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43097" y="2455164"/>
            <a:ext cx="5657851" cy="688086"/>
          </a:xfrm>
          <a:prstGeom prst="rect">
            <a:avLst/>
          </a:prstGeom>
        </p:spPr>
        <p:txBody>
          <a:bodyPr>
            <a:normAutofit/>
          </a:bodyPr>
          <a:lstStyle>
            <a:lvl1pPr marL="0" indent="0" algn="ctr">
              <a:lnSpc>
                <a:spcPts val="3300"/>
              </a:lnSpc>
              <a:spcBef>
                <a:spcPts val="0"/>
              </a:spcBef>
              <a:spcAft>
                <a:spcPts val="0"/>
              </a:spcAft>
              <a:buNone/>
              <a:defRPr sz="3000" b="1" spc="0" baseline="0">
                <a:solidFill>
                  <a:schemeClr val="bg1"/>
                </a:solidFill>
                <a:latin typeface="+mj-lt"/>
              </a:defRPr>
            </a:lvl1pPr>
            <a:lvl2pPr marL="342713" indent="0">
              <a:buNone/>
              <a:defRPr sz="1500">
                <a:solidFill>
                  <a:schemeClr val="tx1">
                    <a:tint val="75000"/>
                  </a:schemeClr>
                </a:solidFill>
              </a:defRPr>
            </a:lvl2pPr>
            <a:lvl3pPr marL="685443" indent="0">
              <a:buNone/>
              <a:defRPr sz="1400">
                <a:solidFill>
                  <a:schemeClr val="tx1">
                    <a:tint val="75000"/>
                  </a:schemeClr>
                </a:solidFill>
              </a:defRPr>
            </a:lvl3pPr>
            <a:lvl4pPr marL="1028165" indent="0">
              <a:buNone/>
              <a:defRPr sz="1200">
                <a:solidFill>
                  <a:schemeClr val="tx1">
                    <a:tint val="75000"/>
                  </a:schemeClr>
                </a:solidFill>
              </a:defRPr>
            </a:lvl4pPr>
            <a:lvl5pPr marL="1370886" indent="0">
              <a:buNone/>
              <a:defRPr sz="1200">
                <a:solidFill>
                  <a:schemeClr val="tx1">
                    <a:tint val="75000"/>
                  </a:schemeClr>
                </a:solidFill>
              </a:defRPr>
            </a:lvl5pPr>
            <a:lvl6pPr marL="1713617" indent="0">
              <a:buNone/>
              <a:defRPr sz="1200">
                <a:solidFill>
                  <a:schemeClr val="tx1">
                    <a:tint val="75000"/>
                  </a:schemeClr>
                </a:solidFill>
              </a:defRPr>
            </a:lvl6pPr>
            <a:lvl7pPr marL="2056328" indent="0">
              <a:buNone/>
              <a:defRPr sz="1200">
                <a:solidFill>
                  <a:schemeClr val="tx1">
                    <a:tint val="75000"/>
                  </a:schemeClr>
                </a:solidFill>
              </a:defRPr>
            </a:lvl7pPr>
            <a:lvl8pPr marL="2399040" indent="0">
              <a:buNone/>
              <a:defRPr sz="1200">
                <a:solidFill>
                  <a:schemeClr val="tx1">
                    <a:tint val="75000"/>
                  </a:schemeClr>
                </a:solidFill>
              </a:defRPr>
            </a:lvl8pPr>
            <a:lvl9pPr marL="2741753" indent="0">
              <a:buNone/>
              <a:defRPr sz="1200">
                <a:solidFill>
                  <a:schemeClr val="tx1">
                    <a:tint val="75000"/>
                  </a:schemeClr>
                </a:solidFill>
              </a:defRPr>
            </a:lvl9pPr>
          </a:lstStyle>
          <a:p>
            <a:pPr lvl="0"/>
            <a:r>
              <a:rPr lang="en-GB" noProof="0" dirty="0" smtClean="0"/>
              <a:t>Click to edit Master text styles</a:t>
            </a:r>
          </a:p>
        </p:txBody>
      </p:sp>
    </p:spTree>
    <p:extLst>
      <p:ext uri="{BB962C8B-B14F-4D97-AF65-F5344CB8AC3E}">
        <p14:creationId xmlns:p14="http://schemas.microsoft.com/office/powerpoint/2010/main" val="2264962530"/>
      </p:ext>
    </p:extLst>
  </p:cSld>
  <p:clrMapOvr>
    <a:masterClrMapping/>
  </p:clrMapOvr>
  <p:transition>
    <p:wipe dir="r"/>
  </p:transition>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Click to edit Master title style</a:t>
            </a:r>
            <a:endParaRPr lang="en-GB" noProof="0" dirty="0"/>
          </a:p>
        </p:txBody>
      </p:sp>
      <p:sp>
        <p:nvSpPr>
          <p:cNvPr id="5" name="Picture Placeholder 4"/>
          <p:cNvSpPr>
            <a:spLocks noGrp="1"/>
          </p:cNvSpPr>
          <p:nvPr>
            <p:ph type="pic" sz="quarter" idx="11"/>
          </p:nvPr>
        </p:nvSpPr>
        <p:spPr>
          <a:xfrm>
            <a:off x="285751" y="1471619"/>
            <a:ext cx="8572500" cy="2771775"/>
          </a:xfrm>
          <a:prstGeom prst="rect">
            <a:avLst/>
          </a:prstGeom>
        </p:spPr>
        <p:txBody>
          <a:bodyPr/>
          <a:lstStyle/>
          <a:p>
            <a:endParaRPr lang="en-GB" dirty="0"/>
          </a:p>
        </p:txBody>
      </p:sp>
      <p:sp>
        <p:nvSpPr>
          <p:cNvPr id="4" name="Footer Placeholder 3"/>
          <p:cNvSpPr>
            <a:spLocks noGrp="1"/>
          </p:cNvSpPr>
          <p:nvPr>
            <p:ph type="ftr" sz="quarter" idx="12"/>
          </p:nvPr>
        </p:nvSpPr>
        <p:spPr/>
        <p:txBody>
          <a:bodyPr/>
          <a:lstStyle/>
          <a:p>
            <a:r>
              <a:rPr lang="en-GB" dirty="0" smtClean="0">
                <a:solidFill>
                  <a:srgbClr val="FFFFFF">
                    <a:lumMod val="50000"/>
                  </a:srgbClr>
                </a:solidFill>
              </a:rPr>
              <a:t>For financial intermediary use only. Not approved for use with customers.</a:t>
            </a:r>
            <a:endParaRPr lang="en-GB" dirty="0">
              <a:solidFill>
                <a:srgbClr val="FFFFFF">
                  <a:lumMod val="50000"/>
                </a:srgbClr>
              </a:solidFill>
            </a:endParaRPr>
          </a:p>
        </p:txBody>
      </p:sp>
    </p:spTree>
    <p:extLst>
      <p:ext uri="{BB962C8B-B14F-4D97-AF65-F5344CB8AC3E}">
        <p14:creationId xmlns:p14="http://schemas.microsoft.com/office/powerpoint/2010/main" val="2509034436"/>
      </p:ext>
    </p:extLst>
  </p:cSld>
  <p:clrMapOvr>
    <a:masterClrMapping/>
  </p:clrMapOvr>
  <p:transition>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dirty="0" smtClean="0"/>
              <a:t>For financial intermediary use only, not to be used with customers.</a:t>
            </a:r>
            <a:endParaRPr lang="en-GB" dirty="0"/>
          </a:p>
        </p:txBody>
      </p:sp>
      <p:sp>
        <p:nvSpPr>
          <p:cNvPr id="9" name="Title 8"/>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70409218"/>
      </p:ext>
    </p:extLst>
  </p:cSld>
  <p:clrMapOvr>
    <a:masterClrMapping/>
  </p:clrMapOvr>
  <p:transition>
    <p:wipe dir="r"/>
  </p:transition>
  <p:timing>
    <p:tnLst>
      <p:par>
        <p:cT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Image With Annota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Click to edit Master title style</a:t>
            </a:r>
            <a:endParaRPr lang="en-GB" noProof="0" dirty="0"/>
          </a:p>
        </p:txBody>
      </p:sp>
      <p:sp>
        <p:nvSpPr>
          <p:cNvPr id="5" name="Picture Placeholder 4"/>
          <p:cNvSpPr>
            <a:spLocks noGrp="1"/>
          </p:cNvSpPr>
          <p:nvPr>
            <p:ph type="pic" sz="quarter" idx="11"/>
          </p:nvPr>
        </p:nvSpPr>
        <p:spPr>
          <a:xfrm>
            <a:off x="285749" y="1471619"/>
            <a:ext cx="5672139" cy="2771775"/>
          </a:xfrm>
          <a:prstGeom prst="rect">
            <a:avLst/>
          </a:prstGeom>
        </p:spPr>
        <p:txBody>
          <a:bodyPr/>
          <a:lstStyle/>
          <a:p>
            <a:endParaRPr lang="en-GB" dirty="0"/>
          </a:p>
        </p:txBody>
      </p:sp>
      <p:sp>
        <p:nvSpPr>
          <p:cNvPr id="6" name="Text Placeholder 5"/>
          <p:cNvSpPr>
            <a:spLocks noGrp="1"/>
          </p:cNvSpPr>
          <p:nvPr>
            <p:ph type="body" sz="quarter" idx="12"/>
          </p:nvPr>
        </p:nvSpPr>
        <p:spPr>
          <a:xfrm>
            <a:off x="6922314" y="1471619"/>
            <a:ext cx="2007395" cy="2771775"/>
          </a:xfrm>
        </p:spPr>
        <p:txBody>
          <a:bodyPr>
            <a:normAutofit/>
          </a:bodyPr>
          <a:lstStyle>
            <a:lvl1pPr>
              <a:lnSpc>
                <a:spcPts val="1260"/>
              </a:lnSpc>
              <a:spcAft>
                <a:spcPts val="1260"/>
              </a:spcAft>
              <a:defRPr lang="en-US" sz="900" kern="1200" spc="8" baseline="0" dirty="0" smtClean="0">
                <a:solidFill>
                  <a:schemeClr val="tx1"/>
                </a:solidFill>
                <a:latin typeface="+mn-lt"/>
                <a:ea typeface="+mn-ea"/>
                <a:cs typeface="+mn-cs"/>
              </a:defRPr>
            </a:lvl1pPr>
            <a:lvl2pPr>
              <a:lnSpc>
                <a:spcPts val="1260"/>
              </a:lnSpc>
              <a:spcAft>
                <a:spcPts val="1260"/>
              </a:spcAft>
              <a:defRPr lang="en-US" sz="900" kern="1200" spc="8" baseline="0" dirty="0" smtClean="0">
                <a:solidFill>
                  <a:schemeClr val="tx1"/>
                </a:solidFill>
                <a:latin typeface="+mn-lt"/>
                <a:ea typeface="+mn-ea"/>
                <a:cs typeface="+mn-cs"/>
              </a:defRPr>
            </a:lvl2pPr>
            <a:lvl3pPr>
              <a:lnSpc>
                <a:spcPts val="1260"/>
              </a:lnSpc>
              <a:spcAft>
                <a:spcPts val="1260"/>
              </a:spcAft>
              <a:defRPr lang="en-US" sz="900" b="0" kern="1200" spc="8" baseline="0" dirty="0" smtClean="0">
                <a:solidFill>
                  <a:schemeClr val="tx1"/>
                </a:solidFill>
                <a:latin typeface="+mn-lt"/>
                <a:ea typeface="+mn-ea"/>
                <a:cs typeface="+mn-cs"/>
              </a:defRPr>
            </a:lvl3pPr>
            <a:lvl4pPr>
              <a:lnSpc>
                <a:spcPts val="1260"/>
              </a:lnSpc>
              <a:spcAft>
                <a:spcPts val="1260"/>
              </a:spcAft>
              <a:defRPr lang="en-US" sz="900" kern="1200" spc="8" baseline="0" dirty="0" smtClean="0">
                <a:solidFill>
                  <a:schemeClr val="tx1"/>
                </a:solidFill>
                <a:latin typeface="+mn-lt"/>
                <a:ea typeface="+mn-ea"/>
                <a:cs typeface="+mn-cs"/>
              </a:defRPr>
            </a:lvl4pPr>
            <a:lvl5pPr>
              <a:lnSpc>
                <a:spcPts val="1260"/>
              </a:lnSpc>
              <a:spcAft>
                <a:spcPts val="1260"/>
              </a:spcAft>
              <a:defRPr lang="en-GB" sz="900" kern="1200" spc="8" baseline="0" dirty="0">
                <a:solidFill>
                  <a:schemeClr val="tx1"/>
                </a:solidFill>
                <a:latin typeface="+mn-lt"/>
                <a:ea typeface="+mn-ea"/>
                <a:cs typeface="+mn-cs"/>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4" name="Footer Placeholder 3"/>
          <p:cNvSpPr>
            <a:spLocks noGrp="1"/>
          </p:cNvSpPr>
          <p:nvPr>
            <p:ph type="ftr" sz="quarter" idx="13"/>
          </p:nvPr>
        </p:nvSpPr>
        <p:spPr>
          <a:xfrm>
            <a:off x="287895" y="4955579"/>
            <a:ext cx="5220000" cy="180000"/>
          </a:xfrm>
        </p:spPr>
        <p:txBody>
          <a:bodyPr/>
          <a:lstStyle/>
          <a:p>
            <a:r>
              <a:rPr lang="en-GB" dirty="0" smtClean="0">
                <a:solidFill>
                  <a:srgbClr val="FFFFFF">
                    <a:lumMod val="50000"/>
                  </a:srgbClr>
                </a:solidFill>
              </a:rPr>
              <a:t>For financial intermediary use only. Not approved for use with customers.</a:t>
            </a:r>
            <a:endParaRPr lang="en-GB" dirty="0">
              <a:solidFill>
                <a:srgbClr val="FFFFFF">
                  <a:lumMod val="50000"/>
                </a:srgbClr>
              </a:solidFill>
            </a:endParaRPr>
          </a:p>
        </p:txBody>
      </p:sp>
    </p:spTree>
    <p:extLst>
      <p:ext uri="{BB962C8B-B14F-4D97-AF65-F5344CB8AC3E}">
        <p14:creationId xmlns:p14="http://schemas.microsoft.com/office/powerpoint/2010/main" val="1647493720"/>
      </p:ext>
    </p:extLst>
  </p:cSld>
  <p:clrMapOvr>
    <a:masterClrMapping/>
  </p:clrMapOvr>
  <p:transition>
    <p:wipe dir="r"/>
  </p:transition>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Two Column (Image Lef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3439" y="1471619"/>
            <a:ext cx="3886200" cy="2771775"/>
          </a:xfrm>
          <a:prstGeom prst="rect">
            <a:avLst/>
          </a:prstGeo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0" name="Picture Placeholder 9"/>
          <p:cNvSpPr>
            <a:spLocks noGrp="1"/>
          </p:cNvSpPr>
          <p:nvPr>
            <p:ph type="pic" sz="quarter" idx="11"/>
          </p:nvPr>
        </p:nvSpPr>
        <p:spPr>
          <a:xfrm>
            <a:off x="285773" y="1471619"/>
            <a:ext cx="4214813" cy="2771775"/>
          </a:xfrm>
          <a:prstGeom prst="rect">
            <a:avLst/>
          </a:prstGeom>
        </p:spPr>
        <p:txBody>
          <a:bodyPr/>
          <a:lstStyle/>
          <a:p>
            <a:endParaRPr lang="en-GB" dirty="0"/>
          </a:p>
        </p:txBody>
      </p:sp>
      <p:sp>
        <p:nvSpPr>
          <p:cNvPr id="3" name="Footer Placeholder 2"/>
          <p:cNvSpPr>
            <a:spLocks noGrp="1"/>
          </p:cNvSpPr>
          <p:nvPr>
            <p:ph type="ftr" sz="quarter" idx="12"/>
          </p:nvPr>
        </p:nvSpPr>
        <p:spPr/>
        <p:txBody>
          <a:bodyPr/>
          <a:lstStyle/>
          <a:p>
            <a:r>
              <a:rPr lang="en-GB" dirty="0" smtClean="0">
                <a:solidFill>
                  <a:srgbClr val="FFFFFF">
                    <a:lumMod val="50000"/>
                  </a:srgbClr>
                </a:solidFill>
              </a:rPr>
              <a:t>For financial intermediary use only. Not approved for use with customers.</a:t>
            </a:r>
            <a:endParaRPr lang="en-GB" dirty="0">
              <a:solidFill>
                <a:srgbClr val="FFFFFF">
                  <a:lumMod val="50000"/>
                </a:srgbClr>
              </a:solidFill>
            </a:endParaRPr>
          </a:p>
        </p:txBody>
      </p:sp>
      <p:sp>
        <p:nvSpPr>
          <p:cNvPr id="12" name="Title 1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539988238"/>
      </p:ext>
    </p:extLst>
  </p:cSld>
  <p:clrMapOvr>
    <a:masterClrMapping/>
  </p:clrMapOvr>
  <p:transition>
    <p:wipe dir="r"/>
  </p:transition>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Two Column (Image Righ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85773" y="1471619"/>
            <a:ext cx="4214813" cy="2771775"/>
          </a:xfrm>
          <a:prstGeom prst="rect">
            <a:avLst/>
          </a:prstGeo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0" name="Picture Placeholder 9"/>
          <p:cNvSpPr>
            <a:spLocks noGrp="1"/>
          </p:cNvSpPr>
          <p:nvPr>
            <p:ph type="pic" sz="quarter" idx="11"/>
          </p:nvPr>
        </p:nvSpPr>
        <p:spPr>
          <a:xfrm>
            <a:off x="4643460" y="1471619"/>
            <a:ext cx="4214813" cy="2771775"/>
          </a:xfrm>
          <a:prstGeom prst="rect">
            <a:avLst/>
          </a:prstGeom>
        </p:spPr>
        <p:txBody>
          <a:bodyPr/>
          <a:lstStyle/>
          <a:p>
            <a:endParaRPr lang="en-GB" dirty="0"/>
          </a:p>
        </p:txBody>
      </p:sp>
      <p:sp>
        <p:nvSpPr>
          <p:cNvPr id="3" name="Footer Placeholder 2"/>
          <p:cNvSpPr>
            <a:spLocks noGrp="1"/>
          </p:cNvSpPr>
          <p:nvPr>
            <p:ph type="ftr" sz="quarter" idx="12"/>
          </p:nvPr>
        </p:nvSpPr>
        <p:spPr/>
        <p:txBody>
          <a:bodyPr/>
          <a:lstStyle/>
          <a:p>
            <a:r>
              <a:rPr lang="en-GB" dirty="0" smtClean="0">
                <a:solidFill>
                  <a:srgbClr val="FFFFFF">
                    <a:lumMod val="50000"/>
                  </a:srgbClr>
                </a:solidFill>
              </a:rPr>
              <a:t>For financial intermediary use only. Not approved for use with customers.</a:t>
            </a:r>
            <a:endParaRPr lang="en-GB" dirty="0">
              <a:solidFill>
                <a:srgbClr val="FFFFFF">
                  <a:lumMod val="50000"/>
                </a:srgbClr>
              </a:solidFill>
            </a:endParaRPr>
          </a:p>
        </p:txBody>
      </p:sp>
      <p:sp>
        <p:nvSpPr>
          <p:cNvPr id="12" name="Title 1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4226917721"/>
      </p:ext>
    </p:extLst>
  </p:cSld>
  <p:clrMapOvr>
    <a:masterClrMapping/>
  </p:clrMapOvr>
  <p:transition>
    <p:wipe dir="r"/>
  </p:transition>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Two Column Copy">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85773" y="1471619"/>
            <a:ext cx="4214813" cy="2771775"/>
          </a:xfrm>
          <a:prstGeom prst="rect">
            <a:avLst/>
          </a:prstGeo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5" name="Text Placeholder 4"/>
          <p:cNvSpPr>
            <a:spLocks noGrp="1"/>
          </p:cNvSpPr>
          <p:nvPr>
            <p:ph type="body" sz="quarter" idx="11"/>
          </p:nvPr>
        </p:nvSpPr>
        <p:spPr>
          <a:xfrm>
            <a:off x="4643460" y="1471619"/>
            <a:ext cx="4214813" cy="2771775"/>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3" name="Footer Placeholder 2"/>
          <p:cNvSpPr>
            <a:spLocks noGrp="1"/>
          </p:cNvSpPr>
          <p:nvPr>
            <p:ph type="ftr" sz="quarter" idx="12"/>
          </p:nvPr>
        </p:nvSpPr>
        <p:spPr/>
        <p:txBody>
          <a:bodyPr/>
          <a:lstStyle/>
          <a:p>
            <a:r>
              <a:rPr lang="en-GB" dirty="0" smtClean="0">
                <a:solidFill>
                  <a:srgbClr val="FFFFFF">
                    <a:lumMod val="50000"/>
                  </a:srgbClr>
                </a:solidFill>
              </a:rPr>
              <a:t>For financial intermediary use only. Not approved for use with customers.</a:t>
            </a:r>
            <a:endParaRPr lang="en-GB" dirty="0">
              <a:solidFill>
                <a:srgbClr val="FFFFFF">
                  <a:lumMod val="50000"/>
                </a:srgbClr>
              </a:solidFill>
            </a:endParaRPr>
          </a:p>
        </p:txBody>
      </p:sp>
      <p:sp>
        <p:nvSpPr>
          <p:cNvPr id="11" name="Title 10"/>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913557058"/>
      </p:ext>
    </p:extLst>
  </p:cSld>
  <p:clrMapOvr>
    <a:masterClrMapping/>
  </p:clrMapOvr>
  <p:transition>
    <p:wipe dir="r"/>
  </p:transition>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dirty="0" smtClean="0">
                <a:solidFill>
                  <a:srgbClr val="FFFFFF">
                    <a:lumMod val="50000"/>
                  </a:srgbClr>
                </a:solidFill>
              </a:rPr>
              <a:t>For financial intermediary use only. Not approved for use with customers.</a:t>
            </a:r>
            <a:endParaRPr lang="en-GB" dirty="0">
              <a:solidFill>
                <a:srgbClr val="FFFFFF">
                  <a:lumMod val="50000"/>
                </a:srgbClr>
              </a:solidFill>
            </a:endParaRPr>
          </a:p>
        </p:txBody>
      </p:sp>
      <p:sp>
        <p:nvSpPr>
          <p:cNvPr id="9" name="Title 8"/>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048371238"/>
      </p:ext>
    </p:extLst>
  </p:cSld>
  <p:clrMapOvr>
    <a:masterClrMapping/>
  </p:clrMapOvr>
  <p:transition>
    <p:wipe dir="r"/>
  </p:transition>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dirty="0" smtClean="0">
                <a:solidFill>
                  <a:srgbClr val="FFFFFF">
                    <a:lumMod val="50000"/>
                  </a:srgbClr>
                </a:solidFill>
              </a:rPr>
              <a:t>For financial intermediary use only. Not approved for use with customers.</a:t>
            </a:r>
            <a:endParaRPr lang="en-GB" dirty="0">
              <a:solidFill>
                <a:srgbClr val="FFFFFF">
                  <a:lumMod val="50000"/>
                </a:srgbClr>
              </a:solidFill>
            </a:endParaRPr>
          </a:p>
        </p:txBody>
      </p:sp>
    </p:spTree>
    <p:extLst>
      <p:ext uri="{BB962C8B-B14F-4D97-AF65-F5344CB8AC3E}">
        <p14:creationId xmlns:p14="http://schemas.microsoft.com/office/powerpoint/2010/main" val="2401075047"/>
      </p:ext>
    </p:extLst>
  </p:cSld>
  <p:clrMapOvr>
    <a:masterClrMapping/>
  </p:clrMapOvr>
  <p:transition>
    <p:wipe dir="r"/>
  </p:transition>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25222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43097" y="3163635"/>
            <a:ext cx="5657851" cy="1979885"/>
          </a:xfrm>
          <a:prstGeom prst="rect">
            <a:avLst/>
          </a:prstGeom>
        </p:spPr>
        <p:txBody>
          <a:bodyPr anchor="ctr">
            <a:noAutofit/>
          </a:bodyPr>
          <a:lstStyle>
            <a:lvl1pPr marL="0" indent="0" algn="ctr">
              <a:lnSpc>
                <a:spcPct val="90000"/>
              </a:lnSpc>
              <a:buNone/>
              <a:defRPr sz="3000" b="1" spc="0" baseline="0">
                <a:solidFill>
                  <a:schemeClr val="bg1"/>
                </a:solidFill>
                <a:latin typeface="+mn-lt"/>
              </a:defRPr>
            </a:lvl1pPr>
            <a:lvl2pPr marL="342713" indent="0" algn="ctr">
              <a:buNone/>
              <a:defRPr sz="1500"/>
            </a:lvl2pPr>
            <a:lvl3pPr marL="685443" indent="0" algn="ctr">
              <a:buNone/>
              <a:defRPr sz="1400"/>
            </a:lvl3pPr>
            <a:lvl4pPr marL="1028165" indent="0" algn="ctr">
              <a:buNone/>
              <a:defRPr sz="1200"/>
            </a:lvl4pPr>
            <a:lvl5pPr marL="1370886" indent="0" algn="ctr">
              <a:buNone/>
              <a:defRPr sz="1200"/>
            </a:lvl5pPr>
            <a:lvl6pPr marL="1713617" indent="0" algn="ctr">
              <a:buNone/>
              <a:defRPr sz="1200"/>
            </a:lvl6pPr>
            <a:lvl7pPr marL="2056328" indent="0" algn="ctr">
              <a:buNone/>
              <a:defRPr sz="1200"/>
            </a:lvl7pPr>
            <a:lvl8pPr marL="2399040" indent="0" algn="ctr">
              <a:buNone/>
              <a:defRPr sz="1200"/>
            </a:lvl8pPr>
            <a:lvl9pPr marL="2741753" indent="0" algn="ctr">
              <a:buNone/>
              <a:defRPr sz="1200"/>
            </a:lvl9pPr>
          </a:lstStyle>
          <a:p>
            <a:r>
              <a:rPr lang="en-GB" noProof="0" dirty="0" smtClean="0"/>
              <a:t>Click to edit Master subtitle style</a:t>
            </a:r>
            <a:endParaRPr lang="en-GB" noProof="0" dirty="0"/>
          </a:p>
        </p:txBody>
      </p:sp>
      <p:sp>
        <p:nvSpPr>
          <p:cNvPr id="30" name="Date Placeholder 29"/>
          <p:cNvSpPr>
            <a:spLocks noGrp="1"/>
          </p:cNvSpPr>
          <p:nvPr>
            <p:ph type="dt" sz="half" idx="10"/>
          </p:nvPr>
        </p:nvSpPr>
        <p:spPr>
          <a:xfrm>
            <a:off x="1743097" y="4748215"/>
            <a:ext cx="5657851" cy="202406"/>
          </a:xfrm>
          <a:prstGeom prst="rect">
            <a:avLst/>
          </a:prstGeom>
        </p:spPr>
        <p:txBody>
          <a:bodyPr lIns="34289" tIns="17144" rIns="34289" bIns="17144"/>
          <a:lstStyle>
            <a:lvl1pPr algn="ctr">
              <a:lnSpc>
                <a:spcPts val="900"/>
              </a:lnSpc>
              <a:defRPr sz="900">
                <a:solidFill>
                  <a:schemeClr val="bg1"/>
                </a:solidFill>
              </a:defRPr>
            </a:lvl1pPr>
          </a:lstStyle>
          <a:p>
            <a:endParaRPr lang="en-GB" dirty="0">
              <a:solidFill>
                <a:srgbClr val="FFFFFF"/>
              </a:solidFill>
            </a:endParaRPr>
          </a:p>
        </p:txBody>
      </p:sp>
      <p:pic>
        <p:nvPicPr>
          <p:cNvPr id="33" name="Picture 3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92422" y="1981967"/>
            <a:ext cx="2763775" cy="1183867"/>
          </a:xfrm>
          <a:prstGeom prst="rect">
            <a:avLst/>
          </a:prstGeom>
        </p:spPr>
      </p:pic>
    </p:spTree>
    <p:extLst>
      <p:ext uri="{BB962C8B-B14F-4D97-AF65-F5344CB8AC3E}">
        <p14:creationId xmlns:p14="http://schemas.microsoft.com/office/powerpoint/2010/main" val="3336476924"/>
      </p:ext>
    </p:extLst>
  </p:cSld>
  <p:clrMapOvr>
    <a:masterClrMapping/>
  </p:clrMapOvr>
  <p:transition>
    <p:wipe dir="r"/>
  </p:transition>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4"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1726134634"/>
      </p:ext>
    </p:extLst>
  </p:cSld>
  <p:clrMapOvr>
    <a:masterClrMapping/>
  </p:clrMapOvr>
  <p:transition>
    <p:wipe dir="r"/>
  </p:transition>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4"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
        <p:nvSpPr>
          <p:cNvPr id="5" name="Rectangle 4"/>
          <p:cNvSpPr/>
          <p:nvPr userDrawn="1"/>
        </p:nvSpPr>
        <p:spPr>
          <a:xfrm>
            <a:off x="0" y="0"/>
            <a:ext cx="9144000" cy="5143500"/>
          </a:xfrm>
          <a:prstGeom prst="rect">
            <a:avLst/>
          </a:prstGeom>
          <a:solidFill>
            <a:srgbClr val="FF7E7E"/>
          </a:solidFill>
          <a:ln>
            <a:noFill/>
          </a:ln>
        </p:spPr>
        <p:style>
          <a:lnRef idx="2">
            <a:schemeClr val="accent1">
              <a:shade val="50000"/>
            </a:schemeClr>
          </a:lnRef>
          <a:fillRef idx="1">
            <a:schemeClr val="accent1"/>
          </a:fillRef>
          <a:effectRef idx="0">
            <a:schemeClr val="accent1"/>
          </a:effectRef>
          <a:fontRef idx="minor">
            <a:schemeClr val="lt1"/>
          </a:fontRef>
        </p:style>
        <p:txBody>
          <a:bodyPr lIns="91398" tIns="45699" rIns="91398" bIns="45699" rtlCol="0" anchor="ctr"/>
          <a:lstStyle/>
          <a:p>
            <a:pPr algn="ctr"/>
            <a:endParaRPr lang="en-GB" sz="2400" dirty="0" smtClean="0">
              <a:solidFill>
                <a:srgbClr val="FFFFFF"/>
              </a:solidFill>
              <a:latin typeface="Just Script" panose="02020803050402020203" pitchFamily="18" charset="0"/>
            </a:endParaRPr>
          </a:p>
        </p:txBody>
      </p:sp>
      <p:pic>
        <p:nvPicPr>
          <p:cNvPr id="6" name="Picture 5" descr="object_rgb_72_C_lightbulb_01.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5516584" y="2816246"/>
            <a:ext cx="3627437" cy="2327275"/>
          </a:xfrm>
          <a:prstGeom prst="rect">
            <a:avLst/>
          </a:prstGeom>
          <a:effectLst>
            <a:softEdge rad="127000"/>
          </a:effectLst>
        </p:spPr>
      </p:pic>
    </p:spTree>
    <p:extLst>
      <p:ext uri="{BB962C8B-B14F-4D97-AF65-F5344CB8AC3E}">
        <p14:creationId xmlns:p14="http://schemas.microsoft.com/office/powerpoint/2010/main" val="2290977168"/>
      </p:ext>
    </p:extLst>
  </p:cSld>
  <p:clrMapOvr>
    <a:masterClrMapping/>
  </p:clrMapOvr>
  <p:transition>
    <p:wipe dir="r"/>
  </p:transition>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1_Title and Content (Lef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285772" y="1471619"/>
            <a:ext cx="4214813" cy="27717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 name="Footer Placeholder 1"/>
          <p:cNvSpPr>
            <a:spLocks noGrp="1"/>
          </p:cNvSpPr>
          <p:nvPr>
            <p:ph type="ftr" sz="quarter" idx="12"/>
          </p:nvPr>
        </p:nvSpPr>
        <p:spPr/>
        <p:txBody>
          <a:bodyPr/>
          <a:lstStyle>
            <a:lvl1pPr>
              <a:defRPr>
                <a:solidFill>
                  <a:schemeClr val="bg1">
                    <a:lumMod val="50000"/>
                  </a:schemeClr>
                </a:solidFill>
              </a:defRPr>
            </a:lvl1p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Rectangle 5"/>
          <p:cNvSpPr/>
          <p:nvPr userDrawn="1"/>
        </p:nvSpPr>
        <p:spPr>
          <a:xfrm>
            <a:off x="8621653" y="314533"/>
            <a:ext cx="236600" cy="23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5699" rIns="0" bIns="45699" rtlCol="0" anchor="ctr"/>
          <a:lstStyle/>
          <a:p>
            <a:pPr algn="ctr"/>
            <a:fld id="{F8CABEAB-F316-457F-A830-C8844EF27269}" type="slidenum">
              <a:rPr lang="en-GB" sz="900" b="1" smtClean="0">
                <a:solidFill>
                  <a:srgbClr val="373433"/>
                </a:solidFill>
              </a:rPr>
              <a:pPr algn="ctr"/>
              <a:t>‹#›</a:t>
            </a:fld>
            <a:endParaRPr lang="en-GB" sz="2400" b="1" dirty="0" smtClean="0">
              <a:solidFill>
                <a:srgbClr val="373433"/>
              </a:solidFill>
              <a:latin typeface="Just Script" panose="02020803050402020203" pitchFamily="18" charset="0"/>
            </a:endParaRPr>
          </a:p>
        </p:txBody>
      </p:sp>
      <p:pic>
        <p:nvPicPr>
          <p:cNvPr id="7" name="Picture 6" descr="JUST LOGO PINK.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72000" y="4644001"/>
            <a:ext cx="720000" cy="308090"/>
          </a:xfrm>
          <a:prstGeom prst="rect">
            <a:avLst/>
          </a:prstGeom>
        </p:spPr>
      </p:pic>
      <p:pic>
        <p:nvPicPr>
          <p:cNvPr id="8" name="Picture 7"/>
          <p:cNvPicPr>
            <a:picLocks noChangeAspect="1"/>
          </p:cNvPicPr>
          <p:nvPr userDrawn="1"/>
        </p:nvPicPr>
        <p:blipFill>
          <a:blip r:embed="rId3" cstate="email">
            <a:lum bright="100000"/>
            <a:extLst>
              <a:ext uri="{28A0092B-C50C-407E-A947-70E740481C1C}">
                <a14:useLocalDpi xmlns:a14="http://schemas.microsoft.com/office/drawing/2010/main"/>
              </a:ext>
            </a:extLst>
          </a:blip>
          <a:srcRect t="-174991" b="-174991"/>
          <a:stretch>
            <a:fillRect/>
          </a:stretch>
        </p:blipFill>
        <p:spPr>
          <a:xfrm>
            <a:off x="285749" y="792021"/>
            <a:ext cx="8591619" cy="84169"/>
          </a:xfrm>
          <a:prstGeom prst="rect">
            <a:avLst/>
          </a:prstGeom>
        </p:spPr>
      </p:pic>
      <p:sp>
        <p:nvSpPr>
          <p:cNvPr id="10"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506550524"/>
      </p:ext>
    </p:extLst>
  </p:cSld>
  <p:clrMapOvr>
    <a:masterClrMapping/>
  </p:clrMapOvr>
  <p:transition>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dirty="0" smtClean="0"/>
              <a:t>For financial intermediary use only, not to be used with customers.</a:t>
            </a:r>
            <a:endParaRPr lang="en-GB" dirty="0"/>
          </a:p>
        </p:txBody>
      </p:sp>
    </p:spTree>
    <p:extLst>
      <p:ext uri="{BB962C8B-B14F-4D97-AF65-F5344CB8AC3E}">
        <p14:creationId xmlns:p14="http://schemas.microsoft.com/office/powerpoint/2010/main" val="3104137203"/>
      </p:ext>
    </p:extLst>
  </p:cSld>
  <p:clrMapOvr>
    <a:masterClrMapping/>
  </p:clrMapOvr>
  <p:transition>
    <p:wipe dir="r"/>
  </p:transition>
  <p:timing>
    <p:tnLst>
      <p:par>
        <p:cTn id="1" dur="indefinite" restart="never" nodeType="tmRoot"/>
      </p:par>
    </p:tn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Headers and Bullets">
    <p:spTree>
      <p:nvGrpSpPr>
        <p:cNvPr id="1" name=""/>
        <p:cNvGrpSpPr/>
        <p:nvPr/>
      </p:nvGrpSpPr>
      <p:grpSpPr>
        <a:xfrm>
          <a:off x="0" y="0"/>
          <a:ext cx="0" cy="0"/>
          <a:chOff x="0" y="0"/>
          <a:chExt cx="0" cy="0"/>
        </a:xfrm>
      </p:grpSpPr>
      <p:sp>
        <p:nvSpPr>
          <p:cNvPr id="16" name="Text Placeholder 15"/>
          <p:cNvSpPr>
            <a:spLocks noGrp="1"/>
          </p:cNvSpPr>
          <p:nvPr>
            <p:ph type="body" sz="quarter" idx="11"/>
          </p:nvPr>
        </p:nvSpPr>
        <p:spPr>
          <a:xfrm>
            <a:off x="285772" y="1471619"/>
            <a:ext cx="4214813" cy="2771775"/>
          </a:xfrm>
        </p:spPr>
        <p:txBody>
          <a:bodyPr/>
          <a:lstStyle>
            <a:lvl1pPr>
              <a:defRPr>
                <a:solidFill>
                  <a:srgbClr val="373433"/>
                </a:solidFill>
              </a:defRPr>
            </a:lvl1pPr>
            <a:lvl3pPr marL="285603" indent="-285603">
              <a:buFont typeface="Arial" panose="020B0604020202020204" pitchFamily="34" charset="0"/>
              <a:buChar char="•"/>
              <a:defRPr/>
            </a:lvl3pPr>
            <a:lvl4pPr marL="285603" indent="-285603">
              <a:buFont typeface="Arial" panose="020B0604020202020204" pitchFamily="34" charset="0"/>
              <a:buChar char="•"/>
              <a:defRPr/>
            </a:lvl4pPr>
            <a:lvl5pPr marL="171366" indent="-171366">
              <a:buFont typeface="Arial" panose="020B0604020202020204" pitchFamily="34" charset="0"/>
              <a:buChar char="•"/>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1" name="Title 10"/>
          <p:cNvSpPr>
            <a:spLocks noGrp="1"/>
          </p:cNvSpPr>
          <p:nvPr>
            <p:ph type="title"/>
          </p:nvPr>
        </p:nvSpPr>
        <p:spPr/>
        <p:txBody>
          <a:bodyPr/>
          <a:lstStyle/>
          <a:p>
            <a:r>
              <a:rPr lang="en-US" smtClean="0"/>
              <a:t>Click to edit Master title style</a:t>
            </a:r>
            <a:endParaRPr lang="en-GB"/>
          </a:p>
        </p:txBody>
      </p:sp>
      <p:sp>
        <p:nvSpPr>
          <p:cNvPr id="6" name="Footer Placeholder 5"/>
          <p:cNvSpPr>
            <a:spLocks noGrp="1"/>
          </p:cNvSpPr>
          <p:nvPr>
            <p:ph type="ftr" sz="quarter" idx="14"/>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7"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2294356485"/>
      </p:ext>
    </p:extLst>
  </p:cSld>
  <p:clrMapOvr>
    <a:masterClrMapping/>
  </p:clrMapOvr>
  <p:transition>
    <p:wipe dir="r"/>
  </p:transition>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Title and Content (Righ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4643460" y="1471619"/>
            <a:ext cx="4214813" cy="2771775"/>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 name="Footer Placeholder 1"/>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634439544"/>
      </p:ext>
    </p:extLst>
  </p:cSld>
  <p:clrMapOvr>
    <a:masterClrMapping/>
  </p:clrMapOvr>
  <p:transition>
    <p:wipe dir="r"/>
  </p:transition>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Title and Content (Lef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285772" y="1471619"/>
            <a:ext cx="4214813" cy="2771775"/>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 name="Footer Placeholder 1"/>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3903848208"/>
      </p:ext>
    </p:extLst>
  </p:cSld>
  <p:clrMapOvr>
    <a:masterClrMapping/>
  </p:clrMapOvr>
  <p:transition>
    <p:wipe dir="r"/>
  </p:transition>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Headlines">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285751" y="1471619"/>
            <a:ext cx="8572500" cy="2771775"/>
          </a:xfrm>
        </p:spPr>
        <p:txBody>
          <a:bodyPr anchor="ctr">
            <a:normAutofit/>
          </a:bodyPr>
          <a:lstStyle>
            <a:lvl1pPr algn="ctr">
              <a:defRPr/>
            </a:lvl1pPr>
            <a:lvl2pPr algn="ctr">
              <a:lnSpc>
                <a:spcPts val="1755"/>
              </a:lnSpc>
              <a:defRPr sz="1900">
                <a:solidFill>
                  <a:schemeClr val="tx1"/>
                </a:solidFill>
              </a:defRPr>
            </a:lvl2pPr>
            <a:lvl3pPr algn="ctr">
              <a:defRPr/>
            </a:lvl3pPr>
            <a:lvl4pPr algn="ctr">
              <a:defRPr/>
            </a:lvl4pPr>
            <a:lvl5pPr algn="ctr">
              <a:defRPr/>
            </a:lvl5pPr>
          </a:lstStyle>
          <a:p>
            <a:pPr lvl="1"/>
            <a:r>
              <a:rPr lang="en-GB" noProof="0" dirty="0" smtClean="0"/>
              <a:t>Click to edit Master text styles</a:t>
            </a:r>
          </a:p>
        </p:txBody>
      </p:sp>
      <p:sp>
        <p:nvSpPr>
          <p:cNvPr id="2" name="Footer Placeholder 1"/>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4121009778"/>
      </p:ext>
    </p:extLst>
  </p:cSld>
  <p:clrMapOvr>
    <a:masterClrMapping/>
  </p:clrMapOvr>
  <p:transition>
    <p:wipe dir="r"/>
  </p:transition>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preserve="1" userDrawn="1">
  <p:cSld name="Highlight Headlines">
    <p:spTree>
      <p:nvGrpSpPr>
        <p:cNvPr id="1" name=""/>
        <p:cNvGrpSpPr/>
        <p:nvPr/>
      </p:nvGrpSpPr>
      <p:grpSpPr>
        <a:xfrm>
          <a:off x="0" y="0"/>
          <a:ext cx="0" cy="0"/>
          <a:chOff x="0" y="0"/>
          <a:chExt cx="0" cy="0"/>
        </a:xfrm>
      </p:grpSpPr>
      <p:sp>
        <p:nvSpPr>
          <p:cNvPr id="8" name="Rectangle 7"/>
          <p:cNvSpPr/>
          <p:nvPr userDrawn="1"/>
        </p:nvSpPr>
        <p:spPr>
          <a:xfrm>
            <a:off x="221627" y="4758095"/>
            <a:ext cx="8843631" cy="199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89" tIns="17144" rIns="34289" bIns="17144" rtlCol="0" anchor="ctr"/>
          <a:lstStyle/>
          <a:p>
            <a:pPr algn="ctr"/>
            <a:endParaRPr lang="en-GB" sz="900" dirty="0" smtClean="0">
              <a:solidFill>
                <a:srgbClr val="FFFFFF"/>
              </a:solidFill>
              <a:latin typeface="Just Script" panose="02020803050402020203" pitchFamily="18" charset="0"/>
            </a:endParaRPr>
          </a:p>
        </p:txBody>
      </p:sp>
      <p:sp>
        <p:nvSpPr>
          <p:cNvPr id="4" name="Rectangle 3"/>
          <p:cNvSpPr/>
          <p:nvPr userDrawn="1"/>
        </p:nvSpPr>
        <p:spPr>
          <a:xfrm>
            <a:off x="175439" y="765565"/>
            <a:ext cx="8843631" cy="199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89" tIns="17144" rIns="34289" bIns="17144" rtlCol="0" anchor="ctr"/>
          <a:lstStyle/>
          <a:p>
            <a:pPr algn="ctr"/>
            <a:endParaRPr lang="en-GB" sz="900" dirty="0" smtClean="0">
              <a:solidFill>
                <a:srgbClr val="FFFFFF"/>
              </a:solidFill>
              <a:latin typeface="Just Script" panose="02020803050402020203" pitchFamily="18" charset="0"/>
            </a:endParaRPr>
          </a:p>
        </p:txBody>
      </p:sp>
      <p:sp>
        <p:nvSpPr>
          <p:cNvPr id="3" name="Rectangle 2"/>
          <p:cNvSpPr/>
          <p:nvPr userDrawn="1"/>
        </p:nvSpPr>
        <p:spPr>
          <a:xfrm>
            <a:off x="285751" y="849276"/>
            <a:ext cx="8572500" cy="4008474"/>
          </a:xfrm>
          <a:prstGeom prst="rect">
            <a:avLst/>
          </a:prstGeom>
          <a:solidFill>
            <a:srgbClr val="252221"/>
          </a:solidFill>
          <a:ln>
            <a:noFill/>
          </a:ln>
        </p:spPr>
        <p:style>
          <a:lnRef idx="2">
            <a:schemeClr val="accent1">
              <a:shade val="50000"/>
            </a:schemeClr>
          </a:lnRef>
          <a:fillRef idx="1">
            <a:schemeClr val="accent1"/>
          </a:fillRef>
          <a:effectRef idx="0">
            <a:schemeClr val="accent1"/>
          </a:effectRef>
          <a:fontRef idx="minor">
            <a:schemeClr val="lt1"/>
          </a:fontRef>
        </p:style>
        <p:txBody>
          <a:bodyPr lIns="34289" tIns="17144" rIns="34289" bIns="17144" rtlCol="0" anchor="ctr"/>
          <a:lstStyle/>
          <a:p>
            <a:pPr algn="ctr"/>
            <a:endParaRPr lang="en-GB" sz="900" dirty="0" smtClean="0">
              <a:solidFill>
                <a:srgbClr val="FFFFFF"/>
              </a:solidFill>
              <a:latin typeface="Just Script" panose="02020803050402020203" pitchFamily="18" charset="0"/>
            </a:endParaRPr>
          </a:p>
        </p:txBody>
      </p:sp>
      <p:sp>
        <p:nvSpPr>
          <p:cNvPr id="13" name="Title 12"/>
          <p:cNvSpPr>
            <a:spLocks noGrp="1"/>
          </p:cNvSpPr>
          <p:nvPr>
            <p:ph type="title"/>
          </p:nvPr>
        </p:nvSpPr>
        <p:spPr/>
        <p:txBody>
          <a:bodyPr/>
          <a:lstStyle/>
          <a:p>
            <a:r>
              <a:rPr lang="en-US" dirty="0" smtClean="0"/>
              <a:t>Click to edit Master title style</a:t>
            </a:r>
            <a:endParaRPr lang="en-GB" dirty="0"/>
          </a:p>
        </p:txBody>
      </p:sp>
      <p:sp>
        <p:nvSpPr>
          <p:cNvPr id="16" name="Text Placeholder 15"/>
          <p:cNvSpPr>
            <a:spLocks noGrp="1"/>
          </p:cNvSpPr>
          <p:nvPr>
            <p:ph type="body" sz="quarter" idx="11"/>
          </p:nvPr>
        </p:nvSpPr>
        <p:spPr>
          <a:xfrm>
            <a:off x="1743097" y="1471619"/>
            <a:ext cx="5657851" cy="2771775"/>
          </a:xfrm>
          <a:noFill/>
        </p:spPr>
        <p:txBody>
          <a:bodyPr anchor="ctr"/>
          <a:lstStyle>
            <a:lvl1pPr algn="ctr">
              <a:lnSpc>
                <a:spcPts val="3300"/>
              </a:lnSpc>
              <a:defRPr baseline="0">
                <a:solidFill>
                  <a:schemeClr val="bg1"/>
                </a:solidFill>
              </a:defRPr>
            </a:lvl1pPr>
            <a:lvl2pPr algn="ctr">
              <a:defRPr/>
            </a:lvl2pPr>
            <a:lvl3pPr algn="ctr">
              <a:defRPr/>
            </a:lvl3pPr>
            <a:lvl4pPr algn="ctr">
              <a:defRPr/>
            </a:lvl4pPr>
            <a:lvl5pPr algn="ctr">
              <a:defRPr/>
            </a:lvl5pPr>
          </a:lstStyle>
          <a:p>
            <a:pPr lvl="0"/>
            <a:r>
              <a:rPr lang="en-GB" noProof="0" dirty="0" smtClean="0"/>
              <a:t>Click to edit Master text styles</a:t>
            </a:r>
          </a:p>
        </p:txBody>
      </p:sp>
    </p:spTree>
    <p:extLst>
      <p:ext uri="{BB962C8B-B14F-4D97-AF65-F5344CB8AC3E}">
        <p14:creationId xmlns:p14="http://schemas.microsoft.com/office/powerpoint/2010/main" val="4093159847"/>
      </p:ext>
    </p:extLst>
  </p:cSld>
  <p:clrMapOvr>
    <a:masterClrMapping/>
  </p:clrMapOvr>
  <p:transition>
    <p:wipe dir="r"/>
  </p:transition>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rgbClr val="25222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43097" y="2455164"/>
            <a:ext cx="5657851" cy="688086"/>
          </a:xfrm>
          <a:prstGeom prst="rect">
            <a:avLst/>
          </a:prstGeom>
        </p:spPr>
        <p:txBody>
          <a:bodyPr>
            <a:normAutofit/>
          </a:bodyPr>
          <a:lstStyle>
            <a:lvl1pPr marL="0" indent="0" algn="ctr">
              <a:lnSpc>
                <a:spcPts val="3300"/>
              </a:lnSpc>
              <a:spcBef>
                <a:spcPts val="0"/>
              </a:spcBef>
              <a:spcAft>
                <a:spcPts val="0"/>
              </a:spcAft>
              <a:buNone/>
              <a:defRPr sz="3000" b="1" spc="0" baseline="0">
                <a:solidFill>
                  <a:schemeClr val="bg1"/>
                </a:solidFill>
                <a:latin typeface="+mj-lt"/>
              </a:defRPr>
            </a:lvl1pPr>
            <a:lvl2pPr marL="342713" indent="0">
              <a:buNone/>
              <a:defRPr sz="1500">
                <a:solidFill>
                  <a:schemeClr val="tx1">
                    <a:tint val="75000"/>
                  </a:schemeClr>
                </a:solidFill>
              </a:defRPr>
            </a:lvl2pPr>
            <a:lvl3pPr marL="685443" indent="0">
              <a:buNone/>
              <a:defRPr sz="1400">
                <a:solidFill>
                  <a:schemeClr val="tx1">
                    <a:tint val="75000"/>
                  </a:schemeClr>
                </a:solidFill>
              </a:defRPr>
            </a:lvl3pPr>
            <a:lvl4pPr marL="1028165" indent="0">
              <a:buNone/>
              <a:defRPr sz="1200">
                <a:solidFill>
                  <a:schemeClr val="tx1">
                    <a:tint val="75000"/>
                  </a:schemeClr>
                </a:solidFill>
              </a:defRPr>
            </a:lvl4pPr>
            <a:lvl5pPr marL="1370886" indent="0">
              <a:buNone/>
              <a:defRPr sz="1200">
                <a:solidFill>
                  <a:schemeClr val="tx1">
                    <a:tint val="75000"/>
                  </a:schemeClr>
                </a:solidFill>
              </a:defRPr>
            </a:lvl5pPr>
            <a:lvl6pPr marL="1713617" indent="0">
              <a:buNone/>
              <a:defRPr sz="1200">
                <a:solidFill>
                  <a:schemeClr val="tx1">
                    <a:tint val="75000"/>
                  </a:schemeClr>
                </a:solidFill>
              </a:defRPr>
            </a:lvl6pPr>
            <a:lvl7pPr marL="2056328" indent="0">
              <a:buNone/>
              <a:defRPr sz="1200">
                <a:solidFill>
                  <a:schemeClr val="tx1">
                    <a:tint val="75000"/>
                  </a:schemeClr>
                </a:solidFill>
              </a:defRPr>
            </a:lvl7pPr>
            <a:lvl8pPr marL="2399040" indent="0">
              <a:buNone/>
              <a:defRPr sz="1200">
                <a:solidFill>
                  <a:schemeClr val="tx1">
                    <a:tint val="75000"/>
                  </a:schemeClr>
                </a:solidFill>
              </a:defRPr>
            </a:lvl8pPr>
            <a:lvl9pPr marL="2741753" indent="0">
              <a:buNone/>
              <a:defRPr sz="1200">
                <a:solidFill>
                  <a:schemeClr val="tx1">
                    <a:tint val="75000"/>
                  </a:schemeClr>
                </a:solidFill>
              </a:defRPr>
            </a:lvl9pPr>
          </a:lstStyle>
          <a:p>
            <a:pPr lvl="0"/>
            <a:r>
              <a:rPr lang="en-GB" noProof="0" dirty="0" smtClean="0"/>
              <a:t>Click to edit Master text styles</a:t>
            </a:r>
          </a:p>
        </p:txBody>
      </p:sp>
    </p:spTree>
    <p:extLst>
      <p:ext uri="{BB962C8B-B14F-4D97-AF65-F5344CB8AC3E}">
        <p14:creationId xmlns:p14="http://schemas.microsoft.com/office/powerpoint/2010/main" val="2602755822"/>
      </p:ext>
    </p:extLst>
  </p:cSld>
  <p:clrMapOvr>
    <a:masterClrMapping/>
  </p:clrMapOvr>
  <p:transition>
    <p:wipe dir="r"/>
  </p:transition>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Click to edit Master title style</a:t>
            </a:r>
            <a:endParaRPr lang="en-GB" noProof="0" dirty="0"/>
          </a:p>
        </p:txBody>
      </p:sp>
      <p:sp>
        <p:nvSpPr>
          <p:cNvPr id="5" name="Picture Placeholder 4"/>
          <p:cNvSpPr>
            <a:spLocks noGrp="1"/>
          </p:cNvSpPr>
          <p:nvPr>
            <p:ph type="pic" sz="quarter" idx="11"/>
          </p:nvPr>
        </p:nvSpPr>
        <p:spPr>
          <a:xfrm>
            <a:off x="285751" y="1471619"/>
            <a:ext cx="8572500" cy="2771775"/>
          </a:xfrm>
          <a:prstGeom prst="rect">
            <a:avLst/>
          </a:prstGeom>
        </p:spPr>
        <p:txBody>
          <a:bodyPr/>
          <a:lstStyle/>
          <a:p>
            <a:endParaRPr lang="en-GB" dirty="0"/>
          </a:p>
        </p:txBody>
      </p:sp>
      <p:sp>
        <p:nvSpPr>
          <p:cNvPr id="4" name="Footer Placeholder 3"/>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Tree>
    <p:extLst>
      <p:ext uri="{BB962C8B-B14F-4D97-AF65-F5344CB8AC3E}">
        <p14:creationId xmlns:p14="http://schemas.microsoft.com/office/powerpoint/2010/main" val="3681234647"/>
      </p:ext>
    </p:extLst>
  </p:cSld>
  <p:clrMapOvr>
    <a:masterClrMapping/>
  </p:clrMapOvr>
  <p:transition>
    <p:wipe dir="r"/>
  </p:transition>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Image With Annota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Click to edit Master title style</a:t>
            </a:r>
            <a:endParaRPr lang="en-GB" noProof="0" dirty="0"/>
          </a:p>
        </p:txBody>
      </p:sp>
      <p:sp>
        <p:nvSpPr>
          <p:cNvPr id="5" name="Picture Placeholder 4"/>
          <p:cNvSpPr>
            <a:spLocks noGrp="1"/>
          </p:cNvSpPr>
          <p:nvPr>
            <p:ph type="pic" sz="quarter" idx="11"/>
          </p:nvPr>
        </p:nvSpPr>
        <p:spPr>
          <a:xfrm>
            <a:off x="285749" y="1471619"/>
            <a:ext cx="5672139" cy="2771775"/>
          </a:xfrm>
          <a:prstGeom prst="rect">
            <a:avLst/>
          </a:prstGeom>
        </p:spPr>
        <p:txBody>
          <a:bodyPr/>
          <a:lstStyle/>
          <a:p>
            <a:endParaRPr lang="en-GB" dirty="0"/>
          </a:p>
        </p:txBody>
      </p:sp>
      <p:sp>
        <p:nvSpPr>
          <p:cNvPr id="6" name="Text Placeholder 5"/>
          <p:cNvSpPr>
            <a:spLocks noGrp="1"/>
          </p:cNvSpPr>
          <p:nvPr>
            <p:ph type="body" sz="quarter" idx="12"/>
          </p:nvPr>
        </p:nvSpPr>
        <p:spPr>
          <a:xfrm>
            <a:off x="6922314" y="1471619"/>
            <a:ext cx="2007395" cy="2771775"/>
          </a:xfrm>
        </p:spPr>
        <p:txBody>
          <a:bodyPr>
            <a:normAutofit/>
          </a:bodyPr>
          <a:lstStyle>
            <a:lvl1pPr>
              <a:lnSpc>
                <a:spcPts val="1260"/>
              </a:lnSpc>
              <a:spcAft>
                <a:spcPts val="1260"/>
              </a:spcAft>
              <a:defRPr lang="en-US" sz="900" kern="1200" spc="8" baseline="0" dirty="0" smtClean="0">
                <a:solidFill>
                  <a:schemeClr val="tx1"/>
                </a:solidFill>
                <a:latin typeface="+mn-lt"/>
                <a:ea typeface="+mn-ea"/>
                <a:cs typeface="+mn-cs"/>
              </a:defRPr>
            </a:lvl1pPr>
            <a:lvl2pPr>
              <a:lnSpc>
                <a:spcPts val="1260"/>
              </a:lnSpc>
              <a:spcAft>
                <a:spcPts val="1260"/>
              </a:spcAft>
              <a:defRPr lang="en-US" sz="900" kern="1200" spc="8" baseline="0" dirty="0" smtClean="0">
                <a:solidFill>
                  <a:schemeClr val="tx1"/>
                </a:solidFill>
                <a:latin typeface="+mn-lt"/>
                <a:ea typeface="+mn-ea"/>
                <a:cs typeface="+mn-cs"/>
              </a:defRPr>
            </a:lvl2pPr>
            <a:lvl3pPr>
              <a:lnSpc>
                <a:spcPts val="1260"/>
              </a:lnSpc>
              <a:spcAft>
                <a:spcPts val="1260"/>
              </a:spcAft>
              <a:defRPr lang="en-US" sz="900" b="0" kern="1200" spc="8" baseline="0" dirty="0" smtClean="0">
                <a:solidFill>
                  <a:schemeClr val="tx1"/>
                </a:solidFill>
                <a:latin typeface="+mn-lt"/>
                <a:ea typeface="+mn-ea"/>
                <a:cs typeface="+mn-cs"/>
              </a:defRPr>
            </a:lvl3pPr>
            <a:lvl4pPr>
              <a:lnSpc>
                <a:spcPts val="1260"/>
              </a:lnSpc>
              <a:spcAft>
                <a:spcPts val="1260"/>
              </a:spcAft>
              <a:defRPr lang="en-US" sz="900" kern="1200" spc="8" baseline="0" dirty="0" smtClean="0">
                <a:solidFill>
                  <a:schemeClr val="tx1"/>
                </a:solidFill>
                <a:latin typeface="+mn-lt"/>
                <a:ea typeface="+mn-ea"/>
                <a:cs typeface="+mn-cs"/>
              </a:defRPr>
            </a:lvl4pPr>
            <a:lvl5pPr>
              <a:lnSpc>
                <a:spcPts val="1260"/>
              </a:lnSpc>
              <a:spcAft>
                <a:spcPts val="1260"/>
              </a:spcAft>
              <a:defRPr lang="en-GB" sz="900" kern="1200" spc="8" baseline="0" dirty="0">
                <a:solidFill>
                  <a:schemeClr val="tx1"/>
                </a:solidFill>
                <a:latin typeface="+mn-lt"/>
                <a:ea typeface="+mn-ea"/>
                <a:cs typeface="+mn-cs"/>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4" name="Footer Placeholder 3"/>
          <p:cNvSpPr>
            <a:spLocks noGrp="1"/>
          </p:cNvSpPr>
          <p:nvPr>
            <p:ph type="ftr" sz="quarter" idx="13"/>
          </p:nvPr>
        </p:nvSpPr>
        <p:spPr>
          <a:xfrm>
            <a:off x="287895" y="4955579"/>
            <a:ext cx="5220000" cy="180000"/>
          </a:xfrm>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Tree>
    <p:extLst>
      <p:ext uri="{BB962C8B-B14F-4D97-AF65-F5344CB8AC3E}">
        <p14:creationId xmlns:p14="http://schemas.microsoft.com/office/powerpoint/2010/main" val="1457290763"/>
      </p:ext>
    </p:extLst>
  </p:cSld>
  <p:clrMapOvr>
    <a:masterClrMapping/>
  </p:clrMapOvr>
  <p:transition>
    <p:wipe dir="r"/>
  </p:transition>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Two Column (Image Lef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3439" y="1471619"/>
            <a:ext cx="3886200" cy="2771775"/>
          </a:xfrm>
          <a:prstGeom prst="rect">
            <a:avLst/>
          </a:prstGeo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0" name="Picture Placeholder 9"/>
          <p:cNvSpPr>
            <a:spLocks noGrp="1"/>
          </p:cNvSpPr>
          <p:nvPr>
            <p:ph type="pic" sz="quarter" idx="11"/>
          </p:nvPr>
        </p:nvSpPr>
        <p:spPr>
          <a:xfrm>
            <a:off x="285773" y="1471619"/>
            <a:ext cx="4214813" cy="2771775"/>
          </a:xfrm>
          <a:prstGeom prst="rect">
            <a:avLst/>
          </a:prstGeom>
        </p:spPr>
        <p:txBody>
          <a:bodyPr/>
          <a:lstStyle/>
          <a:p>
            <a:endParaRPr lang="en-GB" dirty="0"/>
          </a:p>
        </p:txBody>
      </p:sp>
      <p:sp>
        <p:nvSpPr>
          <p:cNvPr id="3" name="Footer Placeholder 2"/>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12" name="Title 1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625720104"/>
      </p:ext>
    </p:extLst>
  </p:cSld>
  <p:clrMapOvr>
    <a:masterClrMapping/>
  </p:clrMapOvr>
  <p:transition>
    <p:wipe dir="r"/>
  </p:transition>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Two Column (Image Righ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85773" y="1471619"/>
            <a:ext cx="4214813" cy="2771775"/>
          </a:xfrm>
          <a:prstGeom prst="rect">
            <a:avLst/>
          </a:prstGeo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0" name="Picture Placeholder 9"/>
          <p:cNvSpPr>
            <a:spLocks noGrp="1"/>
          </p:cNvSpPr>
          <p:nvPr>
            <p:ph type="pic" sz="quarter" idx="11"/>
          </p:nvPr>
        </p:nvSpPr>
        <p:spPr>
          <a:xfrm>
            <a:off x="4643460" y="1471619"/>
            <a:ext cx="4214813" cy="2771775"/>
          </a:xfrm>
          <a:prstGeom prst="rect">
            <a:avLst/>
          </a:prstGeom>
        </p:spPr>
        <p:txBody>
          <a:bodyPr/>
          <a:lstStyle/>
          <a:p>
            <a:endParaRPr lang="en-GB" dirty="0"/>
          </a:p>
        </p:txBody>
      </p:sp>
      <p:sp>
        <p:nvSpPr>
          <p:cNvPr id="3" name="Footer Placeholder 2"/>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12" name="Title 1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936503773"/>
      </p:ext>
    </p:extLst>
  </p:cSld>
  <p:clrMapOvr>
    <a:masterClrMapping/>
  </p:clrMapOvr>
  <p:transition>
    <p:wipe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5535" y="288132"/>
            <a:ext cx="7183516" cy="590550"/>
          </a:xfrm>
        </p:spPr>
        <p:txBody>
          <a:bodyPr>
            <a:noAutofit/>
          </a:bodyPr>
          <a:lstStyle>
            <a:lvl1pPr>
              <a:lnSpc>
                <a:spcPts val="3238"/>
              </a:lnSpc>
              <a:defRPr/>
            </a:lvl1pPr>
          </a:lstStyle>
          <a:p>
            <a:r>
              <a:rPr lang="en-US" dirty="0" smtClean="0"/>
              <a:t>Click to edit Master title style</a:t>
            </a:r>
            <a:endParaRPr lang="en-GB" dirty="0"/>
          </a:p>
        </p:txBody>
      </p:sp>
      <p:sp>
        <p:nvSpPr>
          <p:cNvPr id="3" name="Content Placeholder 2"/>
          <p:cNvSpPr>
            <a:spLocks noGrp="1"/>
          </p:cNvSpPr>
          <p:nvPr>
            <p:ph idx="1"/>
          </p:nvPr>
        </p:nvSpPr>
        <p:spPr>
          <a:xfrm>
            <a:off x="466728" y="1014441"/>
            <a:ext cx="8115300" cy="3586163"/>
          </a:xfrm>
        </p:spPr>
        <p:txBody>
          <a:bodyPr/>
          <a:lstStyle>
            <a:lvl2pPr>
              <a:spcBef>
                <a:spcPts val="511"/>
              </a:spcBef>
              <a:defRPr/>
            </a:lvl2pPr>
            <a:lvl3pPr>
              <a:spcBef>
                <a:spcPts val="511"/>
              </a:spcBef>
              <a:defRPr/>
            </a:lvl3pPr>
            <a:lvl4pPr>
              <a:spcBef>
                <a:spcPts val="852"/>
              </a:spcBef>
              <a:defRPr/>
            </a:lvl4pPr>
            <a:lvl5pPr>
              <a:spcBef>
                <a:spcPts val="852"/>
              </a:spcBef>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Footer Placeholder 3"/>
          <p:cNvSpPr>
            <a:spLocks noGrp="1"/>
          </p:cNvSpPr>
          <p:nvPr>
            <p:ph type="ftr" sz="quarter" idx="10"/>
          </p:nvPr>
        </p:nvSpPr>
        <p:spPr>
          <a:xfrm>
            <a:off x="287895" y="4932000"/>
            <a:ext cx="6264000" cy="180000"/>
          </a:xfrm>
        </p:spPr>
        <p:txBody>
          <a:bodyPr/>
          <a:lstStyle/>
          <a:p>
            <a:r>
              <a:rPr lang="en-GB" dirty="0">
                <a:solidFill>
                  <a:srgbClr val="FFFFFF">
                    <a:lumMod val="50000"/>
                  </a:srgbClr>
                </a:solidFill>
              </a:rPr>
              <a:t>For financial intermediary use only. Not approved for use with customers.</a:t>
            </a:r>
          </a:p>
        </p:txBody>
      </p:sp>
    </p:spTree>
    <p:extLst>
      <p:ext uri="{BB962C8B-B14F-4D97-AF65-F5344CB8AC3E}">
        <p14:creationId xmlns:p14="http://schemas.microsoft.com/office/powerpoint/2010/main" val="1496733985"/>
      </p:ext>
    </p:extLst>
  </p:cSld>
  <p:clrMapOvr>
    <a:masterClrMapping/>
  </p:clrMapOvr>
  <p:transition>
    <p:wipe dir="r"/>
  </p:transition>
  <p:timing>
    <p:tnLst>
      <p:par>
        <p:cTn id="1" dur="indefinite" restart="never" nodeType="tmRoot"/>
      </p:par>
    </p:tnLst>
  </p:timing>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Two Column Copy">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85773" y="1471619"/>
            <a:ext cx="4214813" cy="2771775"/>
          </a:xfrm>
          <a:prstGeom prst="rect">
            <a:avLst/>
          </a:prstGeo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5" name="Text Placeholder 4"/>
          <p:cNvSpPr>
            <a:spLocks noGrp="1"/>
          </p:cNvSpPr>
          <p:nvPr>
            <p:ph type="body" sz="quarter" idx="11"/>
          </p:nvPr>
        </p:nvSpPr>
        <p:spPr>
          <a:xfrm>
            <a:off x="4643460" y="1471619"/>
            <a:ext cx="4214813" cy="2771775"/>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3" name="Footer Placeholder 2"/>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11" name="Title 10"/>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189302403"/>
      </p:ext>
    </p:extLst>
  </p:cSld>
  <p:clrMapOvr>
    <a:masterClrMapping/>
  </p:clrMapOvr>
  <p:transition>
    <p:wipe dir="r"/>
  </p:transition>
  <p:timing>
    <p:tnLst>
      <p:par>
        <p:cT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9" name="Title 8"/>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446979003"/>
      </p:ext>
    </p:extLst>
  </p:cSld>
  <p:clrMapOvr>
    <a:masterClrMapping/>
  </p:clrMapOvr>
  <p:transition>
    <p:wipe dir="r"/>
  </p:transition>
  <p:timing>
    <p:tnLst>
      <p:par>
        <p:cT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Tree>
    <p:extLst>
      <p:ext uri="{BB962C8B-B14F-4D97-AF65-F5344CB8AC3E}">
        <p14:creationId xmlns:p14="http://schemas.microsoft.com/office/powerpoint/2010/main" val="1833758685"/>
      </p:ext>
    </p:extLst>
  </p:cSld>
  <p:clrMapOvr>
    <a:masterClrMapping/>
  </p:clrMapOvr>
  <p:transition>
    <p:wipe dir="r"/>
  </p:transition>
  <p:timing>
    <p:tnLst>
      <p:par>
        <p:cTn id="1" dur="indefinite" restart="never" nodeType="tmRoot"/>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Insert title here</a:t>
            </a:r>
            <a:endParaRPr lang="en-GB"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Date Placeholder 3"/>
          <p:cNvSpPr>
            <a:spLocks noGrp="1"/>
          </p:cNvSpPr>
          <p:nvPr>
            <p:ph type="dt" sz="half" idx="10"/>
          </p:nvPr>
        </p:nvSpPr>
        <p:spPr>
          <a:xfrm>
            <a:off x="378832" y="4727700"/>
            <a:ext cx="1438892" cy="270000"/>
          </a:xfrm>
          <a:prstGeom prst="rect">
            <a:avLst/>
          </a:prstGeom>
        </p:spPr>
        <p:txBody>
          <a:bodyPr lIns="91398" tIns="45699" rIns="91398" bIns="45699"/>
          <a:lstStyle/>
          <a:p>
            <a:endParaRPr lang="en-GB" dirty="0">
              <a:solidFill>
                <a:srgbClr val="004B3C"/>
              </a:solidFill>
            </a:endParaRPr>
          </a:p>
        </p:txBody>
      </p:sp>
      <p:sp>
        <p:nvSpPr>
          <p:cNvPr id="5" name="Footer Placeholder 4"/>
          <p:cNvSpPr>
            <a:spLocks noGrp="1"/>
          </p:cNvSpPr>
          <p:nvPr>
            <p:ph type="ftr" sz="quarter" idx="11"/>
          </p:nvPr>
        </p:nvSpPr>
        <p:spPr/>
        <p:txBody>
          <a:bodyPr/>
          <a:lstStyle/>
          <a:p>
            <a:r>
              <a:rPr lang="en-GB" dirty="0" smtClean="0">
                <a:solidFill>
                  <a:srgbClr val="004B3C"/>
                </a:solidFill>
              </a:rPr>
              <a:t>For financial intermediary use only, not to be used with customers.</a:t>
            </a:r>
            <a:endParaRPr lang="en-GB" dirty="0">
              <a:solidFill>
                <a:srgbClr val="004B3C"/>
              </a:solidFill>
            </a:endParaRPr>
          </a:p>
        </p:txBody>
      </p:sp>
      <p:sp>
        <p:nvSpPr>
          <p:cNvPr id="6" name="Slide Number Placeholder 5"/>
          <p:cNvSpPr>
            <a:spLocks noGrp="1"/>
          </p:cNvSpPr>
          <p:nvPr>
            <p:ph type="sldNum" sz="quarter" idx="12"/>
          </p:nvPr>
        </p:nvSpPr>
        <p:spPr>
          <a:xfrm>
            <a:off x="8361302" y="196453"/>
            <a:ext cx="398769" cy="378000"/>
          </a:xfrm>
          <a:prstGeom prst="rect">
            <a:avLst/>
          </a:prstGeom>
        </p:spPr>
        <p:txBody>
          <a:bodyPr lIns="91398" tIns="45699" rIns="91398" bIns="45699"/>
          <a:lstStyle/>
          <a:p>
            <a:fld id="{0871999B-B1CB-4F8F-844F-BC9C1CD3A2FC}" type="slidenum">
              <a:rPr lang="en-GB" smtClean="0">
                <a:solidFill>
                  <a:srgbClr val="004B3C"/>
                </a:solidFill>
              </a:rPr>
              <a:pPr/>
              <a:t>‹#›</a:t>
            </a:fld>
            <a:endParaRPr lang="en-GB" dirty="0">
              <a:solidFill>
                <a:srgbClr val="004B3C"/>
              </a:solidFill>
            </a:endParaRPr>
          </a:p>
        </p:txBody>
      </p:sp>
      <p:sp>
        <p:nvSpPr>
          <p:cNvPr id="8" name="Text Placeholder 7"/>
          <p:cNvSpPr>
            <a:spLocks noGrp="1"/>
          </p:cNvSpPr>
          <p:nvPr>
            <p:ph type="body" sz="quarter" idx="13"/>
          </p:nvPr>
        </p:nvSpPr>
        <p:spPr>
          <a:xfrm>
            <a:off x="379536" y="4527900"/>
            <a:ext cx="8380534" cy="81000"/>
          </a:xfrm>
        </p:spPr>
        <p:txBody>
          <a:bodyPr anchor="b" anchorCtr="0">
            <a:noAutofit/>
          </a:bodyPr>
          <a:lstStyle>
            <a:lvl1pPr>
              <a:defRPr sz="700">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74523294"/>
      </p:ext>
    </p:extLst>
  </p:cSld>
  <p:clrMapOvr>
    <a:masterClrMapping/>
  </p:clrMapOvr>
  <p:transition>
    <p:wipe dir="r"/>
  </p:transition>
  <p:timing>
    <p:tnLst>
      <p:par>
        <p:cTn id="1" dur="indefinite" restart="never" nodeType="tmRoot"/>
      </p:par>
    </p:tn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p:cSld name="Title and  2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Insert title here</a:t>
            </a:r>
            <a:endParaRPr lang="en-GB" dirty="0"/>
          </a:p>
        </p:txBody>
      </p:sp>
      <p:sp>
        <p:nvSpPr>
          <p:cNvPr id="3" name="Content Placeholder 2"/>
          <p:cNvSpPr>
            <a:spLocks noGrp="1"/>
          </p:cNvSpPr>
          <p:nvPr>
            <p:ph idx="1"/>
          </p:nvPr>
        </p:nvSpPr>
        <p:spPr>
          <a:xfrm>
            <a:off x="385395" y="950400"/>
            <a:ext cx="4087385" cy="3483000"/>
          </a:xfrm>
        </p:spPr>
        <p:txBody>
          <a:bodyPr/>
          <a:lstStyle>
            <a:lvl1pPr>
              <a:defRPr>
                <a:solidFill>
                  <a:schemeClr val="tx1"/>
                </a:solidFill>
              </a:defRPr>
            </a:lvl1pPr>
            <a:lvl2pPr>
              <a:defRPr>
                <a:solidFill>
                  <a:schemeClr val="tx1"/>
                </a:solidFill>
              </a:defRPr>
            </a:lvl2pPr>
            <a:lvl3pPr>
              <a:defRPr>
                <a:solidFill>
                  <a:schemeClr val="tx1"/>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Date Placeholder 3"/>
          <p:cNvSpPr>
            <a:spLocks noGrp="1"/>
          </p:cNvSpPr>
          <p:nvPr>
            <p:ph type="dt" sz="half" idx="10"/>
          </p:nvPr>
        </p:nvSpPr>
        <p:spPr>
          <a:xfrm>
            <a:off x="378832" y="4727700"/>
            <a:ext cx="1438892" cy="270000"/>
          </a:xfrm>
          <a:prstGeom prst="rect">
            <a:avLst/>
          </a:prstGeom>
        </p:spPr>
        <p:txBody>
          <a:bodyPr lIns="91398" tIns="45699" rIns="91398" bIns="45699"/>
          <a:lstStyle/>
          <a:p>
            <a:endParaRPr lang="en-GB" dirty="0">
              <a:solidFill>
                <a:srgbClr val="004B3C"/>
              </a:solidFill>
            </a:endParaRPr>
          </a:p>
        </p:txBody>
      </p:sp>
      <p:sp>
        <p:nvSpPr>
          <p:cNvPr id="5" name="Footer Placeholder 4"/>
          <p:cNvSpPr>
            <a:spLocks noGrp="1"/>
          </p:cNvSpPr>
          <p:nvPr>
            <p:ph type="ftr" sz="quarter" idx="11"/>
          </p:nvPr>
        </p:nvSpPr>
        <p:spPr/>
        <p:txBody>
          <a:bodyPr/>
          <a:lstStyle/>
          <a:p>
            <a:r>
              <a:rPr lang="en-GB" dirty="0" smtClean="0">
                <a:solidFill>
                  <a:srgbClr val="004B3C"/>
                </a:solidFill>
              </a:rPr>
              <a:t>For financial intermediary use only, not to be used with customers.</a:t>
            </a:r>
            <a:endParaRPr lang="en-GB" dirty="0">
              <a:solidFill>
                <a:srgbClr val="004B3C"/>
              </a:solidFill>
            </a:endParaRPr>
          </a:p>
        </p:txBody>
      </p:sp>
      <p:sp>
        <p:nvSpPr>
          <p:cNvPr id="6" name="Slide Number Placeholder 5"/>
          <p:cNvSpPr>
            <a:spLocks noGrp="1"/>
          </p:cNvSpPr>
          <p:nvPr>
            <p:ph type="sldNum" sz="quarter" idx="12"/>
          </p:nvPr>
        </p:nvSpPr>
        <p:spPr>
          <a:xfrm>
            <a:off x="8361302" y="196453"/>
            <a:ext cx="398769" cy="378000"/>
          </a:xfrm>
          <a:prstGeom prst="rect">
            <a:avLst/>
          </a:prstGeom>
        </p:spPr>
        <p:txBody>
          <a:bodyPr lIns="91398" tIns="45699" rIns="91398" bIns="45699"/>
          <a:lstStyle/>
          <a:p>
            <a:fld id="{0871999B-B1CB-4F8F-844F-BC9C1CD3A2FC}" type="slidenum">
              <a:rPr lang="en-GB" smtClean="0">
                <a:solidFill>
                  <a:srgbClr val="004B3C"/>
                </a:solidFill>
              </a:rPr>
              <a:pPr/>
              <a:t>‹#›</a:t>
            </a:fld>
            <a:endParaRPr lang="en-GB" dirty="0">
              <a:solidFill>
                <a:srgbClr val="004B3C"/>
              </a:solidFill>
            </a:endParaRPr>
          </a:p>
        </p:txBody>
      </p:sp>
      <p:sp>
        <p:nvSpPr>
          <p:cNvPr id="8" name="Text Placeholder 7"/>
          <p:cNvSpPr>
            <a:spLocks noGrp="1"/>
          </p:cNvSpPr>
          <p:nvPr>
            <p:ph type="body" sz="quarter" idx="13"/>
          </p:nvPr>
        </p:nvSpPr>
        <p:spPr>
          <a:xfrm>
            <a:off x="379537" y="4527900"/>
            <a:ext cx="4093244" cy="81000"/>
          </a:xfrm>
        </p:spPr>
        <p:txBody>
          <a:bodyPr anchor="b" anchorCtr="0">
            <a:noAutofit/>
          </a:bodyPr>
          <a:lstStyle>
            <a:lvl1pPr>
              <a:defRPr sz="700">
                <a:solidFill>
                  <a:schemeClr val="tx1"/>
                </a:solidFill>
              </a:defRPr>
            </a:lvl1pPr>
          </a:lstStyle>
          <a:p>
            <a:pPr lvl="0"/>
            <a:r>
              <a:rPr lang="en-US" dirty="0" smtClean="0"/>
              <a:t>Click to edit Master text styles</a:t>
            </a:r>
          </a:p>
        </p:txBody>
      </p:sp>
      <p:sp>
        <p:nvSpPr>
          <p:cNvPr id="9" name="Content Placeholder 2"/>
          <p:cNvSpPr>
            <a:spLocks noGrp="1"/>
          </p:cNvSpPr>
          <p:nvPr>
            <p:ph idx="14"/>
          </p:nvPr>
        </p:nvSpPr>
        <p:spPr>
          <a:xfrm>
            <a:off x="4639430" y="950400"/>
            <a:ext cx="4087385" cy="3483000"/>
          </a:xfrm>
        </p:spPr>
        <p:txBody>
          <a:bodyPr/>
          <a:lstStyle>
            <a:lvl1pPr>
              <a:defRPr>
                <a:solidFill>
                  <a:schemeClr val="tx1"/>
                </a:solidFill>
              </a:defRPr>
            </a:lvl1pPr>
            <a:lvl2pPr>
              <a:defRPr>
                <a:solidFill>
                  <a:schemeClr val="tx1"/>
                </a:solidFill>
              </a:defRPr>
            </a:lvl2pPr>
            <a:lvl3pPr>
              <a:defRPr>
                <a:solidFill>
                  <a:schemeClr val="tx1"/>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Text Placeholder 7"/>
          <p:cNvSpPr>
            <a:spLocks noGrp="1"/>
          </p:cNvSpPr>
          <p:nvPr>
            <p:ph type="body" sz="quarter" idx="15"/>
          </p:nvPr>
        </p:nvSpPr>
        <p:spPr>
          <a:xfrm>
            <a:off x="4666825" y="4527900"/>
            <a:ext cx="4093244" cy="81000"/>
          </a:xfrm>
        </p:spPr>
        <p:txBody>
          <a:bodyPr anchor="b" anchorCtr="0">
            <a:noAutofit/>
          </a:bodyPr>
          <a:lstStyle>
            <a:lvl1pPr>
              <a:defRPr sz="700">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2774728721"/>
      </p:ext>
    </p:extLst>
  </p:cSld>
  <p:clrMapOvr>
    <a:masterClrMapping/>
  </p:clrMapOvr>
  <p:transition>
    <p:wipe dir="r"/>
  </p:transition>
  <p:timing>
    <p:tnLst>
      <p:par>
        <p:cTn id="1" dur="indefinite" restart="never" nodeType="tmRoot"/>
      </p:par>
    </p:tnLst>
  </p:timing>
</p:sldLayout>
</file>

<file path=ppt/slideLayouts/slideLayout185.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4356" y="964397"/>
            <a:ext cx="2751165" cy="846650"/>
          </a:xfrm>
        </p:spPr>
        <p:txBody>
          <a:bodyPr anchor="t"/>
          <a:lstStyle>
            <a:lvl1pPr algn="l">
              <a:lnSpc>
                <a:spcPct val="100000"/>
              </a:lnSpc>
              <a:defRPr sz="1900" b="1"/>
            </a:lvl1pPr>
          </a:lstStyle>
          <a:p>
            <a:r>
              <a:rPr lang="en-US" smtClean="0"/>
              <a:t>Click to edit Master title style</a:t>
            </a:r>
            <a:endParaRPr lang="en-GB" dirty="0"/>
          </a:p>
        </p:txBody>
      </p:sp>
      <p:sp>
        <p:nvSpPr>
          <p:cNvPr id="3" name="Content Placeholder 2"/>
          <p:cNvSpPr>
            <a:spLocks noGrp="1"/>
          </p:cNvSpPr>
          <p:nvPr>
            <p:ph idx="1"/>
          </p:nvPr>
        </p:nvSpPr>
        <p:spPr>
          <a:xfrm>
            <a:off x="3575050" y="964404"/>
            <a:ext cx="5068916" cy="3630227"/>
          </a:xfrm>
        </p:spPr>
        <p:txBody>
          <a:bodyPr/>
          <a:lstStyle>
            <a:lvl1pPr>
              <a:defRPr sz="1700"/>
            </a:lvl1pPr>
            <a:lvl2pPr>
              <a:defRPr sz="1400"/>
            </a:lvl2pPr>
            <a:lvl3pPr>
              <a:defRPr sz="1400"/>
            </a:lvl3pPr>
            <a:lvl4pPr>
              <a:defRPr sz="1400"/>
            </a:lvl4pPr>
            <a:lvl5pPr>
              <a:defRPr sz="14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714356" y="1875256"/>
            <a:ext cx="2751165" cy="2719393"/>
          </a:xfrm>
        </p:spPr>
        <p:txBody>
          <a:bodyPr>
            <a:normAutofit/>
          </a:bodyPr>
          <a:lstStyle>
            <a:lvl1pPr marL="0" indent="0">
              <a:buNone/>
              <a:defRPr sz="1700"/>
            </a:lvl1pPr>
            <a:lvl2pPr marL="421678" indent="0">
              <a:buNone/>
              <a:defRPr sz="1100"/>
            </a:lvl2pPr>
            <a:lvl3pPr marL="843354" indent="0">
              <a:buNone/>
              <a:defRPr sz="1100"/>
            </a:lvl3pPr>
            <a:lvl4pPr marL="1265030" indent="0">
              <a:buNone/>
              <a:defRPr sz="800"/>
            </a:lvl4pPr>
            <a:lvl5pPr marL="1686707" indent="0">
              <a:buNone/>
              <a:defRPr sz="800"/>
            </a:lvl5pPr>
            <a:lvl6pPr marL="2108384" indent="0">
              <a:buNone/>
              <a:defRPr sz="800"/>
            </a:lvl6pPr>
            <a:lvl7pPr marL="2530061" indent="0">
              <a:buNone/>
              <a:defRPr sz="800"/>
            </a:lvl7pPr>
            <a:lvl8pPr marL="2951738" indent="0">
              <a:buNone/>
              <a:defRPr sz="800"/>
            </a:lvl8pPr>
            <a:lvl9pPr marL="3373415" indent="0">
              <a:buNone/>
              <a:defRPr sz="800"/>
            </a:lvl9pPr>
          </a:lstStyle>
          <a:p>
            <a:pPr lvl="0"/>
            <a:r>
              <a:rPr lang="en-US" smtClean="0"/>
              <a:t>Click to edit Master text styles</a:t>
            </a:r>
          </a:p>
        </p:txBody>
      </p:sp>
      <p:sp>
        <p:nvSpPr>
          <p:cNvPr id="5" name="Date Placeholder 4"/>
          <p:cNvSpPr>
            <a:spLocks noGrp="1"/>
          </p:cNvSpPr>
          <p:nvPr>
            <p:ph type="dt" sz="half" idx="10"/>
          </p:nvPr>
        </p:nvSpPr>
        <p:spPr>
          <a:xfrm>
            <a:off x="687388" y="4875637"/>
            <a:ext cx="2133600" cy="165497"/>
          </a:xfrm>
          <a:prstGeom prst="rect">
            <a:avLst/>
          </a:prstGeom>
        </p:spPr>
        <p:txBody>
          <a:bodyPr lIns="91398" tIns="45699" rIns="91398" bIns="45699"/>
          <a:lstStyle>
            <a:lvl1pPr fontAlgn="auto">
              <a:spcBef>
                <a:spcPts val="0"/>
              </a:spcBef>
              <a:spcAft>
                <a:spcPts val="0"/>
              </a:spcAft>
              <a:defRPr>
                <a:latin typeface="+mn-lt"/>
              </a:defRPr>
            </a:lvl1pPr>
          </a:lstStyle>
          <a:p>
            <a:pPr>
              <a:defRPr/>
            </a:pPr>
            <a:endParaRPr lang="en-GB" dirty="0">
              <a:solidFill>
                <a:srgbClr val="004B3C"/>
              </a:solidFill>
            </a:endParaRPr>
          </a:p>
        </p:txBody>
      </p:sp>
      <p:sp>
        <p:nvSpPr>
          <p:cNvPr id="6" name="Footer Placeholder 5"/>
          <p:cNvSpPr>
            <a:spLocks noGrp="1"/>
          </p:cNvSpPr>
          <p:nvPr>
            <p:ph type="ftr" sz="quarter" idx="11"/>
          </p:nvPr>
        </p:nvSpPr>
        <p:spPr>
          <a:xfrm>
            <a:off x="3124200" y="4875637"/>
            <a:ext cx="2895600" cy="165497"/>
          </a:xfrm>
          <a:prstGeom prst="rect">
            <a:avLst/>
          </a:prstGeom>
        </p:spPr>
        <p:txBody>
          <a:bodyPr/>
          <a:lstStyle>
            <a:lvl1pPr fontAlgn="auto">
              <a:spcBef>
                <a:spcPts val="0"/>
              </a:spcBef>
              <a:spcAft>
                <a:spcPts val="0"/>
              </a:spcAft>
              <a:defRPr>
                <a:latin typeface="+mn-lt"/>
              </a:defRPr>
            </a:lvl1pPr>
          </a:lstStyle>
          <a:p>
            <a:pPr>
              <a:defRPr/>
            </a:pPr>
            <a:r>
              <a:rPr lang="en-GB" dirty="0" smtClean="0">
                <a:solidFill>
                  <a:srgbClr val="004B3C"/>
                </a:solidFill>
              </a:rPr>
              <a:t>For financial intermediary use only, not to be used with customers.</a:t>
            </a:r>
            <a:endParaRPr lang="en-GB" dirty="0">
              <a:solidFill>
                <a:srgbClr val="004B3C"/>
              </a:solidFill>
            </a:endParaRPr>
          </a:p>
        </p:txBody>
      </p:sp>
      <p:sp>
        <p:nvSpPr>
          <p:cNvPr id="7" name="Slide Number Placeholder 6"/>
          <p:cNvSpPr>
            <a:spLocks noGrp="1"/>
          </p:cNvSpPr>
          <p:nvPr>
            <p:ph type="sldNum" sz="quarter" idx="12"/>
          </p:nvPr>
        </p:nvSpPr>
        <p:spPr>
          <a:xfrm>
            <a:off x="6553200" y="4875637"/>
            <a:ext cx="2133600" cy="165497"/>
          </a:xfrm>
          <a:prstGeom prst="rect">
            <a:avLst/>
          </a:prstGeom>
        </p:spPr>
        <p:txBody>
          <a:bodyPr lIns="91398" tIns="45699" rIns="91398" bIns="45699"/>
          <a:lstStyle>
            <a:lvl1pPr fontAlgn="auto">
              <a:spcBef>
                <a:spcPts val="0"/>
              </a:spcBef>
              <a:spcAft>
                <a:spcPts val="0"/>
              </a:spcAft>
              <a:defRPr>
                <a:latin typeface="+mn-lt"/>
              </a:defRPr>
            </a:lvl1pPr>
          </a:lstStyle>
          <a:p>
            <a:pPr>
              <a:defRPr/>
            </a:pPr>
            <a:fld id="{168D79A4-D96A-4184-9EEA-7FDA19B81D7E}" type="slidenum">
              <a:rPr lang="en-GB">
                <a:solidFill>
                  <a:srgbClr val="004B3C"/>
                </a:solidFill>
              </a:rPr>
              <a:pPr>
                <a:defRPr/>
              </a:pPr>
              <a:t>‹#›</a:t>
            </a:fld>
            <a:endParaRPr lang="en-GB" dirty="0">
              <a:solidFill>
                <a:srgbClr val="004B3C"/>
              </a:solidFill>
            </a:endParaRPr>
          </a:p>
        </p:txBody>
      </p:sp>
    </p:spTree>
    <p:extLst>
      <p:ext uri="{BB962C8B-B14F-4D97-AF65-F5344CB8AC3E}">
        <p14:creationId xmlns:p14="http://schemas.microsoft.com/office/powerpoint/2010/main" val="522346198"/>
      </p:ext>
    </p:extLst>
  </p:cSld>
  <p:clrMapOvr>
    <a:masterClrMapping/>
  </p:clrMapOvr>
  <p:transition>
    <p:wipe dir="r"/>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9" name="Content Placeholder 8"/>
          <p:cNvSpPr>
            <a:spLocks noGrp="1"/>
          </p:cNvSpPr>
          <p:nvPr>
            <p:ph sz="quarter" idx="13"/>
          </p:nvPr>
        </p:nvSpPr>
        <p:spPr bwMode="gray">
          <a:xfrm>
            <a:off x="378436" y="951574"/>
            <a:ext cx="8374544" cy="3482084"/>
          </a:xfrm>
        </p:spPr>
        <p:txBody>
          <a:bodyPr/>
          <a:lstStyle>
            <a:lvl1pPr marL="279934" indent="-279934">
              <a:buSzPct val="120000"/>
              <a:buFont typeface="Arial" pitchFamily="34" charset="0"/>
              <a:buChar char="•"/>
              <a:defRPr b="0">
                <a:solidFill>
                  <a:schemeClr val="bg2">
                    <a:lumMod val="10000"/>
                  </a:schemeClr>
                </a:solidFill>
              </a:defRPr>
            </a:lvl1pPr>
            <a:lvl2pPr marL="558593" indent="-278695">
              <a:buSzPct val="120000"/>
              <a:buFont typeface="Arial" pitchFamily="34" charset="0"/>
              <a:buChar char="–"/>
              <a:defRPr>
                <a:solidFill>
                  <a:schemeClr val="bg2">
                    <a:lumMod val="10000"/>
                  </a:schemeClr>
                </a:solidFill>
              </a:defRPr>
            </a:lvl2pPr>
            <a:lvl3pPr marL="772884" indent="-214259">
              <a:buFont typeface="Arial" pitchFamily="34" charset="0"/>
              <a:buChar char="–"/>
              <a:defRPr>
                <a:solidFill>
                  <a:schemeClr val="bg2">
                    <a:lumMod val="10000"/>
                  </a:schemeClr>
                </a:solidFill>
              </a:defRPr>
            </a:lvl3pPr>
            <a:lvl4pPr marL="558593" indent="-278695">
              <a:buNone/>
              <a:defRPr sz="1400"/>
            </a:lvl4pPr>
            <a:lvl5pPr>
              <a:defRPr/>
            </a:lvl5pPr>
            <a:lvl6pPr marL="772884" indent="-214259">
              <a:defRPr/>
            </a:lvl6pPr>
            <a:lvl7pPr marL="1051547" indent="-278695">
              <a:defRPr/>
            </a:lvl7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sp>
        <p:nvSpPr>
          <p:cNvPr id="8" name="Title 7"/>
          <p:cNvSpPr>
            <a:spLocks noGrp="1"/>
          </p:cNvSpPr>
          <p:nvPr>
            <p:ph type="title" hasCustomPrompt="1"/>
          </p:nvPr>
        </p:nvSpPr>
        <p:spPr bwMode="gray"/>
        <p:txBody>
          <a:bodyPr/>
          <a:lstStyle>
            <a:lvl1pPr>
              <a:defRPr/>
            </a:lvl1pPr>
          </a:lstStyle>
          <a:p>
            <a:r>
              <a:rPr lang="en-GB" noProof="0" dirty="0" smtClean="0"/>
              <a:t>Insert title here</a:t>
            </a:r>
            <a:endParaRPr lang="en-GB" noProof="0" dirty="0"/>
          </a:p>
        </p:txBody>
      </p:sp>
      <p:sp>
        <p:nvSpPr>
          <p:cNvPr id="10" name="Date Placeholder 9"/>
          <p:cNvSpPr>
            <a:spLocks noGrp="1"/>
          </p:cNvSpPr>
          <p:nvPr>
            <p:ph type="dt" sz="half" idx="14"/>
          </p:nvPr>
        </p:nvSpPr>
        <p:spPr bwMode="gray">
          <a:xfrm>
            <a:off x="378832" y="4727700"/>
            <a:ext cx="1438892" cy="270000"/>
          </a:xfrm>
          <a:prstGeom prst="rect">
            <a:avLst/>
          </a:prstGeom>
        </p:spPr>
        <p:txBody>
          <a:bodyPr lIns="91398" tIns="45699" rIns="91398" bIns="45699"/>
          <a:lstStyle/>
          <a:p>
            <a:endParaRPr lang="en-GB" dirty="0">
              <a:solidFill>
                <a:srgbClr val="003625"/>
              </a:solidFill>
            </a:endParaRPr>
          </a:p>
        </p:txBody>
      </p:sp>
      <p:sp>
        <p:nvSpPr>
          <p:cNvPr id="11" name="Slide Number Placeholder 10"/>
          <p:cNvSpPr>
            <a:spLocks noGrp="1"/>
          </p:cNvSpPr>
          <p:nvPr>
            <p:ph type="sldNum" sz="quarter" idx="15"/>
          </p:nvPr>
        </p:nvSpPr>
        <p:spPr bwMode="gray">
          <a:xfrm>
            <a:off x="8361302" y="196453"/>
            <a:ext cx="398769" cy="378000"/>
          </a:xfrm>
          <a:prstGeom prst="rect">
            <a:avLst/>
          </a:prstGeom>
        </p:spPr>
        <p:txBody>
          <a:bodyPr lIns="91398" tIns="45699" rIns="91398" bIns="45699"/>
          <a:lstStyle/>
          <a:p>
            <a:fld id="{9BD6FA6A-A86D-4D06-AFF9-1E656D8048A1}" type="slidenum">
              <a:rPr lang="en-GB" smtClean="0">
                <a:solidFill>
                  <a:srgbClr val="003625"/>
                </a:solidFill>
              </a:rPr>
              <a:pPr/>
              <a:t>‹#›</a:t>
            </a:fld>
            <a:endParaRPr lang="en-GB" dirty="0">
              <a:solidFill>
                <a:srgbClr val="003625"/>
              </a:solidFill>
            </a:endParaRPr>
          </a:p>
        </p:txBody>
      </p:sp>
      <p:sp>
        <p:nvSpPr>
          <p:cNvPr id="12" name="Footer Placeholder 11"/>
          <p:cNvSpPr>
            <a:spLocks noGrp="1"/>
          </p:cNvSpPr>
          <p:nvPr>
            <p:ph type="ftr" sz="quarter" idx="16"/>
          </p:nvPr>
        </p:nvSpPr>
        <p:spPr bwMode="gray"/>
        <p:txBody>
          <a:bodyPr/>
          <a:lstStyle/>
          <a:p>
            <a:r>
              <a:rPr lang="en-GB" dirty="0" smtClean="0">
                <a:solidFill>
                  <a:srgbClr val="003625"/>
                </a:solidFill>
              </a:rPr>
              <a:t>For financial intermediary use only, not to be used with customers.</a:t>
            </a:r>
            <a:endParaRPr lang="en-GB" dirty="0">
              <a:solidFill>
                <a:srgbClr val="003625"/>
              </a:solidFill>
            </a:endParaRPr>
          </a:p>
        </p:txBody>
      </p:sp>
      <p:sp>
        <p:nvSpPr>
          <p:cNvPr id="3" name="Text Placeholder 2"/>
          <p:cNvSpPr>
            <a:spLocks noGrp="1"/>
          </p:cNvSpPr>
          <p:nvPr>
            <p:ph type="body" sz="quarter" idx="17" hasCustomPrompt="1"/>
          </p:nvPr>
        </p:nvSpPr>
        <p:spPr>
          <a:xfrm>
            <a:off x="378433" y="4527556"/>
            <a:ext cx="8374154" cy="80792"/>
          </a:xfrm>
          <a:noFill/>
        </p:spPr>
        <p:txBody>
          <a:bodyPr wrap="none" lIns="0" tIns="0" rIns="0" bIns="0" rtlCol="0" anchor="b" anchorCtr="0">
            <a:noAutofit/>
          </a:bodyPr>
          <a:lstStyle>
            <a:lvl1pPr>
              <a:defRPr lang="en-US" sz="500" dirty="0" smtClean="0">
                <a:solidFill>
                  <a:schemeClr val="tx1"/>
                </a:solidFill>
              </a:defRPr>
            </a:lvl1pPr>
            <a:lvl2pPr>
              <a:defRPr lang="en-US" sz="1100" dirty="0" smtClean="0"/>
            </a:lvl2pPr>
            <a:lvl3pPr>
              <a:defRPr lang="en-US" sz="1100" dirty="0" smtClean="0"/>
            </a:lvl3pPr>
            <a:lvl4pPr>
              <a:defRPr lang="en-US" sz="1100" dirty="0" smtClean="0"/>
            </a:lvl4pPr>
            <a:lvl5pPr>
              <a:defRPr lang="en-GB" sz="1100" dirty="0"/>
            </a:lvl5pPr>
          </a:lstStyle>
          <a:p>
            <a:pPr lvl="0" defTabSz="702098"/>
            <a:r>
              <a:rPr lang="en-US" dirty="0" smtClean="0"/>
              <a:t>Insert source text or delete this text placeholder</a:t>
            </a:r>
          </a:p>
        </p:txBody>
      </p:sp>
    </p:spTree>
    <p:extLst>
      <p:ext uri="{BB962C8B-B14F-4D97-AF65-F5344CB8AC3E}">
        <p14:creationId xmlns:p14="http://schemas.microsoft.com/office/powerpoint/2010/main" val="779134157"/>
      </p:ext>
    </p:extLst>
  </p:cSld>
  <p:clrMapOvr>
    <a:masterClrMapping/>
  </p:clrMapOvr>
  <p:transition>
    <p:wipe dir="r"/>
  </p:transition>
  <p:timing>
    <p:tnLst>
      <p:par>
        <p:cTn id="1" dur="indefinite" restart="never" nodeType="tmRoot"/>
      </p:par>
    </p:tnLst>
  </p:timing>
</p:sldLayout>
</file>

<file path=ppt/slideLayouts/slideLayout187.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8975" y="1073689"/>
            <a:ext cx="6313292" cy="3798353"/>
          </a:xfrm>
        </p:spPr>
        <p:txBody>
          <a:bodyPr vert="horz" lIns="0" tIns="45699" rIns="91398" bIns="45699" rtlCol="0">
            <a:normAutofit/>
          </a:bodyPr>
          <a:lstStyle>
            <a:lvl1pPr algn="l" defTabSz="843642" rtl="0" eaLnBrk="1" latinLnBrk="0" hangingPunct="1">
              <a:buClr>
                <a:schemeClr val="accent3"/>
              </a:buClr>
              <a:buSzPct val="110000"/>
              <a:buFont typeface="Wingdings" pitchFamily="2" charset="2"/>
              <a:buChar char="§"/>
              <a:defRPr lang="en-US" sz="2000" b="0" kern="1200" dirty="0" smtClean="0">
                <a:solidFill>
                  <a:schemeClr val="tx1"/>
                </a:solidFill>
                <a:latin typeface="Arial" pitchFamily="34" charset="0"/>
                <a:ea typeface="+mn-ea"/>
                <a:cs typeface="+mn-cs"/>
              </a:defRPr>
            </a:lvl1pPr>
            <a:lvl2pPr algn="l" defTabSz="843642" rtl="0" eaLnBrk="1" latinLnBrk="0" hangingPunct="1">
              <a:spcBef>
                <a:spcPts val="923"/>
              </a:spcBef>
              <a:buClr>
                <a:schemeClr val="accent3"/>
              </a:buClr>
              <a:buSzPct val="110000"/>
              <a:buFont typeface="Wingdings" pitchFamily="2" charset="2"/>
              <a:buChar char="§"/>
              <a:defRPr lang="en-US" sz="2000" b="0" kern="1200" dirty="0" smtClean="0">
                <a:solidFill>
                  <a:schemeClr val="tx1"/>
                </a:solidFill>
                <a:latin typeface="Arial" pitchFamily="34" charset="0"/>
                <a:ea typeface="+mn-ea"/>
                <a:cs typeface="+mn-cs"/>
              </a:defRPr>
            </a:lvl2pPr>
            <a:lvl3pPr algn="l" defTabSz="843642" rtl="0" eaLnBrk="1" latinLnBrk="0" hangingPunct="1">
              <a:spcBef>
                <a:spcPts val="923"/>
              </a:spcBef>
              <a:buClr>
                <a:schemeClr val="accent3"/>
              </a:buClr>
              <a:buSzPct val="110000"/>
              <a:buFont typeface="Wingdings" pitchFamily="2" charset="2"/>
              <a:buChar char="§"/>
              <a:defRPr lang="en-US" sz="2000" b="0" kern="1200" dirty="0" smtClean="0">
                <a:solidFill>
                  <a:schemeClr val="tx1"/>
                </a:solidFill>
                <a:latin typeface="Arial" pitchFamily="34" charset="0"/>
                <a:ea typeface="+mn-ea"/>
                <a:cs typeface="+mn-cs"/>
              </a:defRPr>
            </a:lvl3pPr>
            <a:lvl4pPr algn="l" defTabSz="843642" rtl="0" eaLnBrk="1" latinLnBrk="0" hangingPunct="1">
              <a:spcBef>
                <a:spcPts val="923"/>
              </a:spcBef>
              <a:buClr>
                <a:schemeClr val="accent3"/>
              </a:buClr>
              <a:buSzPct val="110000"/>
              <a:buFont typeface="Wingdings" pitchFamily="2" charset="2"/>
              <a:buChar char="§"/>
              <a:defRPr lang="en-US" sz="2000" b="0" kern="1200" dirty="0" smtClean="0">
                <a:solidFill>
                  <a:schemeClr val="tx1"/>
                </a:solidFill>
                <a:latin typeface="Arial" pitchFamily="34" charset="0"/>
                <a:ea typeface="+mn-ea"/>
                <a:cs typeface="+mn-cs"/>
              </a:defRPr>
            </a:lvl4pPr>
            <a:lvl5pPr algn="l" defTabSz="843642" rtl="0" eaLnBrk="1" latinLnBrk="0" hangingPunct="1">
              <a:spcBef>
                <a:spcPts val="923"/>
              </a:spcBef>
              <a:buClr>
                <a:schemeClr val="accent3"/>
              </a:buClr>
              <a:buSzPct val="110000"/>
              <a:buFont typeface="Wingdings" pitchFamily="2" charset="2"/>
              <a:buChar char="§"/>
              <a:defRPr lang="en-GB" sz="2000" b="0" kern="1200" dirty="0">
                <a:solidFill>
                  <a:schemeClr val="tx1"/>
                </a:solidFill>
                <a:latin typeface="Arial" pitchFamily="34" charset="0"/>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a:xfrm>
            <a:off x="378832" y="4727700"/>
            <a:ext cx="1438892" cy="270000"/>
          </a:xfrm>
          <a:prstGeom prst="rect">
            <a:avLst/>
          </a:prstGeom>
        </p:spPr>
        <p:txBody>
          <a:bodyPr lIns="91398" tIns="45699" rIns="91398" bIns="45699"/>
          <a:lstStyle/>
          <a:p>
            <a:endParaRPr lang="en-GB" dirty="0">
              <a:solidFill>
                <a:srgbClr val="003625"/>
              </a:solidFill>
            </a:endParaRPr>
          </a:p>
        </p:txBody>
      </p:sp>
      <p:sp>
        <p:nvSpPr>
          <p:cNvPr id="5" name="Footer Placeholder 4"/>
          <p:cNvSpPr>
            <a:spLocks noGrp="1"/>
          </p:cNvSpPr>
          <p:nvPr>
            <p:ph type="ftr" sz="quarter" idx="11"/>
          </p:nvPr>
        </p:nvSpPr>
        <p:spPr/>
        <p:txBody>
          <a:bodyPr/>
          <a:lstStyle/>
          <a:p>
            <a:r>
              <a:rPr lang="en-GB" dirty="0" smtClean="0">
                <a:solidFill>
                  <a:srgbClr val="003625"/>
                </a:solidFill>
              </a:rPr>
              <a:t>For financial intermediary use only, not to be used with customers.</a:t>
            </a:r>
            <a:endParaRPr lang="en-GB" dirty="0">
              <a:solidFill>
                <a:srgbClr val="003625"/>
              </a:solidFill>
            </a:endParaRPr>
          </a:p>
        </p:txBody>
      </p:sp>
      <p:sp>
        <p:nvSpPr>
          <p:cNvPr id="6" name="Slide Number Placeholder 5"/>
          <p:cNvSpPr>
            <a:spLocks noGrp="1"/>
          </p:cNvSpPr>
          <p:nvPr>
            <p:ph type="sldNum" sz="quarter" idx="12"/>
          </p:nvPr>
        </p:nvSpPr>
        <p:spPr>
          <a:xfrm>
            <a:off x="8361302" y="196453"/>
            <a:ext cx="398769" cy="378000"/>
          </a:xfrm>
          <a:prstGeom prst="rect">
            <a:avLst/>
          </a:prstGeom>
        </p:spPr>
        <p:txBody>
          <a:bodyPr lIns="91398" tIns="45699" rIns="91398" bIns="45699"/>
          <a:lstStyle/>
          <a:p>
            <a:fld id="{30F933A2-B4EA-43BF-9145-30668434204D}" type="slidenum">
              <a:rPr lang="en-GB" smtClean="0">
                <a:solidFill>
                  <a:srgbClr val="003625"/>
                </a:solidFill>
              </a:rPr>
              <a:pPr/>
              <a:t>‹#›</a:t>
            </a:fld>
            <a:endParaRPr lang="en-GB" dirty="0">
              <a:solidFill>
                <a:srgbClr val="003625"/>
              </a:solidFill>
            </a:endParaRPr>
          </a:p>
        </p:txBody>
      </p:sp>
      <p:sp>
        <p:nvSpPr>
          <p:cNvPr id="7" name="Title Placeholder 1"/>
          <p:cNvSpPr>
            <a:spLocks noGrp="1"/>
          </p:cNvSpPr>
          <p:nvPr>
            <p:ph type="title"/>
          </p:nvPr>
        </p:nvSpPr>
        <p:spPr>
          <a:xfrm>
            <a:off x="717550" y="143101"/>
            <a:ext cx="7022802" cy="651638"/>
          </a:xfrm>
          <a:prstGeom prst="rect">
            <a:avLst/>
          </a:prstGeom>
        </p:spPr>
        <p:txBody>
          <a:bodyPr vert="horz" lIns="0" tIns="35979" rIns="91398" bIns="71969" rtlCol="0" anchor="t" anchorCtr="0">
            <a:noAutofit/>
          </a:bodyPr>
          <a:lstStyle/>
          <a:p>
            <a:r>
              <a:rPr lang="en-US" dirty="0" smtClean="0"/>
              <a:t>Click to edit Master </a:t>
            </a:r>
            <a:r>
              <a:rPr lang="en-US" smtClean="0"/>
              <a:t>title style</a:t>
            </a:r>
            <a:endParaRPr lang="en-GB" dirty="0"/>
          </a:p>
        </p:txBody>
      </p:sp>
    </p:spTree>
    <p:extLst>
      <p:ext uri="{BB962C8B-B14F-4D97-AF65-F5344CB8AC3E}">
        <p14:creationId xmlns:p14="http://schemas.microsoft.com/office/powerpoint/2010/main" val="2354479359"/>
      </p:ext>
    </p:extLst>
  </p:cSld>
  <p:clrMapOvr>
    <a:masterClrMapping/>
  </p:clrMapOvr>
  <p:transition>
    <p:wipe dir="r"/>
  </p:transition>
  <p:timing>
    <p:tnLst>
      <p:par>
        <p:cTn id="1" dur="indefinite" restart="never" nodeType="tmRoot"/>
      </p:par>
    </p:tnLst>
  </p:timing>
</p:sldLayout>
</file>

<file path=ppt/slideLayouts/slideLayout188.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8975" y="1073689"/>
            <a:ext cx="6313292" cy="3798353"/>
          </a:xfrm>
        </p:spPr>
        <p:txBody>
          <a:bodyPr vert="horz" lIns="0" tIns="45699" rIns="91398" bIns="45699" rtlCol="0">
            <a:normAutofit/>
          </a:bodyPr>
          <a:lstStyle>
            <a:lvl1pPr algn="l" defTabSz="843642" rtl="0" eaLnBrk="1" latinLnBrk="0" hangingPunct="1">
              <a:buClr>
                <a:schemeClr val="accent3"/>
              </a:buClr>
              <a:buSzPct val="110000"/>
              <a:buFont typeface="Wingdings" pitchFamily="2" charset="2"/>
              <a:buChar char="§"/>
              <a:defRPr lang="en-US" sz="2000" b="0" kern="1200" dirty="0" smtClean="0">
                <a:solidFill>
                  <a:schemeClr val="tx1"/>
                </a:solidFill>
                <a:latin typeface="Arial" pitchFamily="34" charset="0"/>
                <a:ea typeface="+mn-ea"/>
                <a:cs typeface="+mn-cs"/>
              </a:defRPr>
            </a:lvl1pPr>
            <a:lvl2pPr algn="l" defTabSz="843642" rtl="0" eaLnBrk="1" latinLnBrk="0" hangingPunct="1">
              <a:spcBef>
                <a:spcPts val="923"/>
              </a:spcBef>
              <a:buClr>
                <a:schemeClr val="accent3"/>
              </a:buClr>
              <a:buSzPct val="110000"/>
              <a:buFont typeface="Wingdings" pitchFamily="2" charset="2"/>
              <a:buChar char="§"/>
              <a:defRPr lang="en-US" sz="2000" b="0" kern="1200" dirty="0" smtClean="0">
                <a:solidFill>
                  <a:schemeClr val="tx1"/>
                </a:solidFill>
                <a:latin typeface="Arial" pitchFamily="34" charset="0"/>
                <a:ea typeface="+mn-ea"/>
                <a:cs typeface="+mn-cs"/>
              </a:defRPr>
            </a:lvl2pPr>
            <a:lvl3pPr algn="l" defTabSz="843642" rtl="0" eaLnBrk="1" latinLnBrk="0" hangingPunct="1">
              <a:spcBef>
                <a:spcPts val="923"/>
              </a:spcBef>
              <a:buClr>
                <a:schemeClr val="accent3"/>
              </a:buClr>
              <a:buSzPct val="110000"/>
              <a:buFont typeface="Wingdings" pitchFamily="2" charset="2"/>
              <a:buChar char="§"/>
              <a:defRPr lang="en-US" sz="2000" b="0" kern="1200" dirty="0" smtClean="0">
                <a:solidFill>
                  <a:schemeClr val="tx1"/>
                </a:solidFill>
                <a:latin typeface="Arial" pitchFamily="34" charset="0"/>
                <a:ea typeface="+mn-ea"/>
                <a:cs typeface="+mn-cs"/>
              </a:defRPr>
            </a:lvl3pPr>
            <a:lvl4pPr algn="l" defTabSz="843642" rtl="0" eaLnBrk="1" latinLnBrk="0" hangingPunct="1">
              <a:spcBef>
                <a:spcPts val="923"/>
              </a:spcBef>
              <a:buClr>
                <a:schemeClr val="accent3"/>
              </a:buClr>
              <a:buSzPct val="110000"/>
              <a:buFont typeface="Wingdings" pitchFamily="2" charset="2"/>
              <a:buChar char="§"/>
              <a:defRPr lang="en-US" sz="2000" b="0" kern="1200" dirty="0" smtClean="0">
                <a:solidFill>
                  <a:schemeClr val="tx1"/>
                </a:solidFill>
                <a:latin typeface="Arial" pitchFamily="34" charset="0"/>
                <a:ea typeface="+mn-ea"/>
                <a:cs typeface="+mn-cs"/>
              </a:defRPr>
            </a:lvl4pPr>
            <a:lvl5pPr algn="l" defTabSz="843642" rtl="0" eaLnBrk="1" latinLnBrk="0" hangingPunct="1">
              <a:spcBef>
                <a:spcPts val="923"/>
              </a:spcBef>
              <a:buClr>
                <a:schemeClr val="accent3"/>
              </a:buClr>
              <a:buSzPct val="110000"/>
              <a:buFont typeface="Wingdings" pitchFamily="2" charset="2"/>
              <a:buChar char="§"/>
              <a:defRPr lang="en-GB" sz="2000" b="0" kern="1200" dirty="0">
                <a:solidFill>
                  <a:schemeClr val="tx1"/>
                </a:solidFill>
                <a:latin typeface="Arial" pitchFamily="34" charset="0"/>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a:xfrm>
            <a:off x="378832" y="4727700"/>
            <a:ext cx="1438892" cy="270000"/>
          </a:xfrm>
          <a:prstGeom prst="rect">
            <a:avLst/>
          </a:prstGeom>
        </p:spPr>
        <p:txBody>
          <a:bodyPr lIns="91398" tIns="45699" rIns="91398" bIns="45699"/>
          <a:lstStyle/>
          <a:p>
            <a:endParaRPr lang="en-GB" dirty="0">
              <a:solidFill>
                <a:srgbClr val="003625"/>
              </a:solidFill>
            </a:endParaRPr>
          </a:p>
        </p:txBody>
      </p:sp>
      <p:sp>
        <p:nvSpPr>
          <p:cNvPr id="5" name="Footer Placeholder 4"/>
          <p:cNvSpPr>
            <a:spLocks noGrp="1"/>
          </p:cNvSpPr>
          <p:nvPr>
            <p:ph type="ftr" sz="quarter" idx="11"/>
          </p:nvPr>
        </p:nvSpPr>
        <p:spPr/>
        <p:txBody>
          <a:bodyPr/>
          <a:lstStyle/>
          <a:p>
            <a:r>
              <a:rPr lang="en-GB" dirty="0" smtClean="0">
                <a:solidFill>
                  <a:srgbClr val="003625"/>
                </a:solidFill>
              </a:rPr>
              <a:t>For financial intermediary use only, not to be used with customers.</a:t>
            </a:r>
            <a:endParaRPr lang="en-GB" dirty="0">
              <a:solidFill>
                <a:srgbClr val="003625"/>
              </a:solidFill>
            </a:endParaRPr>
          </a:p>
        </p:txBody>
      </p:sp>
      <p:sp>
        <p:nvSpPr>
          <p:cNvPr id="6" name="Slide Number Placeholder 5"/>
          <p:cNvSpPr>
            <a:spLocks noGrp="1"/>
          </p:cNvSpPr>
          <p:nvPr>
            <p:ph type="sldNum" sz="quarter" idx="12"/>
          </p:nvPr>
        </p:nvSpPr>
        <p:spPr>
          <a:xfrm>
            <a:off x="8361302" y="196453"/>
            <a:ext cx="398769" cy="378000"/>
          </a:xfrm>
          <a:prstGeom prst="rect">
            <a:avLst/>
          </a:prstGeom>
        </p:spPr>
        <p:txBody>
          <a:bodyPr lIns="91398" tIns="45699" rIns="91398" bIns="45699"/>
          <a:lstStyle/>
          <a:p>
            <a:fld id="{30F933A2-B4EA-43BF-9145-30668434204D}" type="slidenum">
              <a:rPr lang="en-GB" smtClean="0">
                <a:solidFill>
                  <a:srgbClr val="003625"/>
                </a:solidFill>
              </a:rPr>
              <a:pPr/>
              <a:t>‹#›</a:t>
            </a:fld>
            <a:endParaRPr lang="en-GB" dirty="0">
              <a:solidFill>
                <a:srgbClr val="003625"/>
              </a:solidFill>
            </a:endParaRPr>
          </a:p>
        </p:txBody>
      </p:sp>
      <p:sp>
        <p:nvSpPr>
          <p:cNvPr id="7" name="Title Placeholder 1"/>
          <p:cNvSpPr>
            <a:spLocks noGrp="1"/>
          </p:cNvSpPr>
          <p:nvPr>
            <p:ph type="title"/>
          </p:nvPr>
        </p:nvSpPr>
        <p:spPr>
          <a:xfrm>
            <a:off x="717550" y="143101"/>
            <a:ext cx="7022802" cy="651638"/>
          </a:xfrm>
          <a:prstGeom prst="rect">
            <a:avLst/>
          </a:prstGeom>
        </p:spPr>
        <p:txBody>
          <a:bodyPr vert="horz" lIns="0" tIns="35979" rIns="91398" bIns="71969" rtlCol="0" anchor="t" anchorCtr="0">
            <a:noAutofit/>
          </a:bodyPr>
          <a:lstStyle/>
          <a:p>
            <a:r>
              <a:rPr lang="en-US" dirty="0" smtClean="0"/>
              <a:t>Click to edit Master </a:t>
            </a:r>
            <a:r>
              <a:rPr lang="en-US" smtClean="0"/>
              <a:t>title style</a:t>
            </a:r>
            <a:endParaRPr lang="en-GB" dirty="0"/>
          </a:p>
        </p:txBody>
      </p:sp>
    </p:spTree>
    <p:extLst>
      <p:ext uri="{BB962C8B-B14F-4D97-AF65-F5344CB8AC3E}">
        <p14:creationId xmlns:p14="http://schemas.microsoft.com/office/powerpoint/2010/main" val="3679721498"/>
      </p:ext>
    </p:extLst>
  </p:cSld>
  <p:clrMapOvr>
    <a:masterClrMapping/>
  </p:clrMapOvr>
  <p:transition>
    <p:wipe dir="r"/>
  </p:transition>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8975" y="1073689"/>
            <a:ext cx="6313292" cy="3798353"/>
          </a:xfrm>
        </p:spPr>
        <p:txBody>
          <a:bodyPr vert="horz" lIns="0" tIns="45699" rIns="91398" bIns="45699" rtlCol="0">
            <a:normAutofit/>
          </a:bodyPr>
          <a:lstStyle>
            <a:lvl1pPr algn="l" defTabSz="843642" rtl="0" eaLnBrk="1" latinLnBrk="0" hangingPunct="1">
              <a:buClr>
                <a:schemeClr val="accent3"/>
              </a:buClr>
              <a:buSzPct val="110000"/>
              <a:buFont typeface="Wingdings" pitchFamily="2" charset="2"/>
              <a:buChar char="§"/>
              <a:defRPr lang="en-US" sz="2000" b="0" kern="1200" dirty="0" smtClean="0">
                <a:solidFill>
                  <a:schemeClr val="tx1"/>
                </a:solidFill>
                <a:latin typeface="Arial" pitchFamily="34" charset="0"/>
                <a:ea typeface="+mn-ea"/>
                <a:cs typeface="+mn-cs"/>
              </a:defRPr>
            </a:lvl1pPr>
            <a:lvl2pPr algn="l" defTabSz="843642" rtl="0" eaLnBrk="1" latinLnBrk="0" hangingPunct="1">
              <a:spcBef>
                <a:spcPts val="923"/>
              </a:spcBef>
              <a:buClr>
                <a:schemeClr val="accent3"/>
              </a:buClr>
              <a:buSzPct val="110000"/>
              <a:buFont typeface="Wingdings" pitchFamily="2" charset="2"/>
              <a:buChar char="§"/>
              <a:defRPr lang="en-US" sz="2000" b="0" kern="1200" dirty="0" smtClean="0">
                <a:solidFill>
                  <a:schemeClr val="tx1"/>
                </a:solidFill>
                <a:latin typeface="Arial" pitchFamily="34" charset="0"/>
                <a:ea typeface="+mn-ea"/>
                <a:cs typeface="+mn-cs"/>
              </a:defRPr>
            </a:lvl2pPr>
            <a:lvl3pPr algn="l" defTabSz="843642" rtl="0" eaLnBrk="1" latinLnBrk="0" hangingPunct="1">
              <a:spcBef>
                <a:spcPts val="923"/>
              </a:spcBef>
              <a:buClr>
                <a:schemeClr val="accent3"/>
              </a:buClr>
              <a:buSzPct val="110000"/>
              <a:buFont typeface="Wingdings" pitchFamily="2" charset="2"/>
              <a:buChar char="§"/>
              <a:defRPr lang="en-US" sz="2000" b="0" kern="1200" dirty="0" smtClean="0">
                <a:solidFill>
                  <a:schemeClr val="tx1"/>
                </a:solidFill>
                <a:latin typeface="Arial" pitchFamily="34" charset="0"/>
                <a:ea typeface="+mn-ea"/>
                <a:cs typeface="+mn-cs"/>
              </a:defRPr>
            </a:lvl3pPr>
            <a:lvl4pPr algn="l" defTabSz="843642" rtl="0" eaLnBrk="1" latinLnBrk="0" hangingPunct="1">
              <a:spcBef>
                <a:spcPts val="923"/>
              </a:spcBef>
              <a:buClr>
                <a:schemeClr val="accent3"/>
              </a:buClr>
              <a:buSzPct val="110000"/>
              <a:buFont typeface="Wingdings" pitchFamily="2" charset="2"/>
              <a:buChar char="§"/>
              <a:defRPr lang="en-US" sz="2000" b="0" kern="1200" dirty="0" smtClean="0">
                <a:solidFill>
                  <a:schemeClr val="tx1"/>
                </a:solidFill>
                <a:latin typeface="Arial" pitchFamily="34" charset="0"/>
                <a:ea typeface="+mn-ea"/>
                <a:cs typeface="+mn-cs"/>
              </a:defRPr>
            </a:lvl4pPr>
            <a:lvl5pPr algn="l" defTabSz="843642" rtl="0" eaLnBrk="1" latinLnBrk="0" hangingPunct="1">
              <a:spcBef>
                <a:spcPts val="923"/>
              </a:spcBef>
              <a:buClr>
                <a:schemeClr val="accent3"/>
              </a:buClr>
              <a:buSzPct val="110000"/>
              <a:buFont typeface="Wingdings" pitchFamily="2" charset="2"/>
              <a:buChar char="§"/>
              <a:defRPr lang="en-GB" sz="2000" b="0" kern="1200" dirty="0">
                <a:solidFill>
                  <a:schemeClr val="tx1"/>
                </a:solidFill>
                <a:latin typeface="Arial" pitchFamily="34" charset="0"/>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a:xfrm>
            <a:off x="378832" y="4727700"/>
            <a:ext cx="1438892" cy="270000"/>
          </a:xfrm>
          <a:prstGeom prst="rect">
            <a:avLst/>
          </a:prstGeom>
        </p:spPr>
        <p:txBody>
          <a:bodyPr lIns="91398" tIns="45699" rIns="91398" bIns="45699"/>
          <a:lstStyle/>
          <a:p>
            <a:endParaRPr lang="en-GB" dirty="0">
              <a:solidFill>
                <a:srgbClr val="003625"/>
              </a:solidFill>
            </a:endParaRPr>
          </a:p>
        </p:txBody>
      </p:sp>
      <p:sp>
        <p:nvSpPr>
          <p:cNvPr id="5" name="Footer Placeholder 4"/>
          <p:cNvSpPr>
            <a:spLocks noGrp="1"/>
          </p:cNvSpPr>
          <p:nvPr>
            <p:ph type="ftr" sz="quarter" idx="11"/>
          </p:nvPr>
        </p:nvSpPr>
        <p:spPr/>
        <p:txBody>
          <a:bodyPr/>
          <a:lstStyle/>
          <a:p>
            <a:r>
              <a:rPr lang="en-GB" dirty="0" smtClean="0">
                <a:solidFill>
                  <a:srgbClr val="003625"/>
                </a:solidFill>
              </a:rPr>
              <a:t>For financial intermediary use only, not to be used with customers.</a:t>
            </a:r>
            <a:endParaRPr lang="en-GB" dirty="0">
              <a:solidFill>
                <a:srgbClr val="003625"/>
              </a:solidFill>
            </a:endParaRPr>
          </a:p>
        </p:txBody>
      </p:sp>
      <p:sp>
        <p:nvSpPr>
          <p:cNvPr id="6" name="Slide Number Placeholder 5"/>
          <p:cNvSpPr>
            <a:spLocks noGrp="1"/>
          </p:cNvSpPr>
          <p:nvPr>
            <p:ph type="sldNum" sz="quarter" idx="12"/>
          </p:nvPr>
        </p:nvSpPr>
        <p:spPr>
          <a:xfrm>
            <a:off x="8361302" y="196453"/>
            <a:ext cx="398769" cy="378000"/>
          </a:xfrm>
          <a:prstGeom prst="rect">
            <a:avLst/>
          </a:prstGeom>
        </p:spPr>
        <p:txBody>
          <a:bodyPr lIns="91398" tIns="45699" rIns="91398" bIns="45699"/>
          <a:lstStyle/>
          <a:p>
            <a:fld id="{30F933A2-B4EA-43BF-9145-30668434204D}" type="slidenum">
              <a:rPr lang="en-GB" smtClean="0">
                <a:solidFill>
                  <a:srgbClr val="003625"/>
                </a:solidFill>
              </a:rPr>
              <a:pPr/>
              <a:t>‹#›</a:t>
            </a:fld>
            <a:endParaRPr lang="en-GB" dirty="0">
              <a:solidFill>
                <a:srgbClr val="003625"/>
              </a:solidFill>
            </a:endParaRPr>
          </a:p>
        </p:txBody>
      </p:sp>
      <p:sp>
        <p:nvSpPr>
          <p:cNvPr id="7" name="Title Placeholder 1"/>
          <p:cNvSpPr>
            <a:spLocks noGrp="1"/>
          </p:cNvSpPr>
          <p:nvPr>
            <p:ph type="title"/>
          </p:nvPr>
        </p:nvSpPr>
        <p:spPr>
          <a:xfrm>
            <a:off x="717550" y="143101"/>
            <a:ext cx="7022802" cy="651638"/>
          </a:xfrm>
          <a:prstGeom prst="rect">
            <a:avLst/>
          </a:prstGeom>
        </p:spPr>
        <p:txBody>
          <a:bodyPr vert="horz" lIns="0" tIns="35979" rIns="91398" bIns="71969" rtlCol="0" anchor="t" anchorCtr="0">
            <a:noAutofit/>
          </a:bodyPr>
          <a:lstStyle/>
          <a:p>
            <a:r>
              <a:rPr lang="en-US" dirty="0" smtClean="0"/>
              <a:t>Click to edit Master </a:t>
            </a:r>
            <a:r>
              <a:rPr lang="en-US" smtClean="0"/>
              <a:t>title style</a:t>
            </a:r>
            <a:endParaRPr lang="en-GB" dirty="0"/>
          </a:p>
        </p:txBody>
      </p:sp>
    </p:spTree>
    <p:extLst>
      <p:ext uri="{BB962C8B-B14F-4D97-AF65-F5344CB8AC3E}">
        <p14:creationId xmlns:p14="http://schemas.microsoft.com/office/powerpoint/2010/main" val="2463116337"/>
      </p:ext>
    </p:extLst>
  </p:cSld>
  <p:clrMapOvr>
    <a:masterClrMapping/>
  </p:clrMapOvr>
  <p:transition>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6" name="Text Placeholder 4"/>
          <p:cNvSpPr>
            <a:spLocks noGrp="1"/>
          </p:cNvSpPr>
          <p:nvPr>
            <p:ph type="body" sz="quarter" idx="13" hasCustomPrompt="1"/>
          </p:nvPr>
        </p:nvSpPr>
        <p:spPr>
          <a:xfrm>
            <a:off x="219078" y="4495800"/>
            <a:ext cx="6624637" cy="323850"/>
          </a:xfrm>
        </p:spPr>
        <p:txBody>
          <a:bodyPr>
            <a:noAutofit/>
          </a:bodyPr>
          <a:lstStyle>
            <a:lvl1pPr marL="0" indent="0">
              <a:buNone/>
              <a:defRPr sz="600"/>
            </a:lvl1pPr>
            <a:lvl2pPr marL="133350" indent="0">
              <a:buNone/>
              <a:defRPr sz="600"/>
            </a:lvl2pPr>
            <a:lvl3pPr marL="272654" indent="0">
              <a:buNone/>
              <a:defRPr sz="600"/>
            </a:lvl3pPr>
            <a:lvl4pPr marL="406004" indent="0">
              <a:buNone/>
              <a:defRPr sz="600"/>
            </a:lvl4pPr>
            <a:lvl5pPr marL="539354" indent="0">
              <a:buNone/>
              <a:defRPr sz="600"/>
            </a:lvl5pPr>
          </a:lstStyle>
          <a:p>
            <a:pPr lvl="0"/>
            <a:r>
              <a:rPr lang="en-US" dirty="0"/>
              <a:t>Source:</a:t>
            </a:r>
          </a:p>
        </p:txBody>
      </p:sp>
      <p:sp>
        <p:nvSpPr>
          <p:cNvPr id="3" name="Footer Placeholder 2"/>
          <p:cNvSpPr>
            <a:spLocks noGrp="1"/>
          </p:cNvSpPr>
          <p:nvPr>
            <p:ph type="ftr" sz="quarter" idx="14"/>
          </p:nvPr>
        </p:nvSpPr>
        <p:spPr/>
        <p:txBody>
          <a:bodyPr/>
          <a:lstStyle>
            <a:lvl1pPr>
              <a:defRPr>
                <a:solidFill>
                  <a:schemeClr val="tx1"/>
                </a:solidFill>
              </a:defRPr>
            </a:lvl1pPr>
          </a:lstStyle>
          <a:p>
            <a:r>
              <a:rPr lang="en-US">
                <a:solidFill>
                  <a:srgbClr val="352D76"/>
                </a:solidFill>
              </a:rPr>
              <a:t>Disclaimer/Confidentiality Statement - to update use the Header &amp; Footer tool</a:t>
            </a:r>
            <a:endParaRPr lang="en-US" dirty="0">
              <a:solidFill>
                <a:srgbClr val="352D76"/>
              </a:solidFill>
            </a:endParaRPr>
          </a:p>
        </p:txBody>
      </p:sp>
      <p:sp>
        <p:nvSpPr>
          <p:cNvPr id="4" name="Slide Number Placeholder 3"/>
          <p:cNvSpPr>
            <a:spLocks noGrp="1"/>
          </p:cNvSpPr>
          <p:nvPr>
            <p:ph type="sldNum" sz="quarter" idx="15"/>
          </p:nvPr>
        </p:nvSpPr>
        <p:spPr/>
        <p:txBody>
          <a:bodyPr/>
          <a:lstStyle/>
          <a:p>
            <a:pPr defTabSz="685800"/>
            <a:fld id="{D92943C2-89EB-8840-A8C0-4C21B007AE74}" type="slidenum">
              <a:rPr lang="en-US" smtClean="0">
                <a:solidFill>
                  <a:srgbClr val="352D76"/>
                </a:solidFill>
              </a:rPr>
              <a:pPr defTabSz="685800"/>
              <a:t>‹#›</a:t>
            </a:fld>
            <a:endParaRPr lang="en-US" dirty="0">
              <a:solidFill>
                <a:srgbClr val="352D76"/>
              </a:solidFill>
            </a:endParaRPr>
          </a:p>
        </p:txBody>
      </p:sp>
    </p:spTree>
    <p:extLst>
      <p:ext uri="{BB962C8B-B14F-4D97-AF65-F5344CB8AC3E}">
        <p14:creationId xmlns:p14="http://schemas.microsoft.com/office/powerpoint/2010/main" val="209285977"/>
      </p:ext>
    </p:extLst>
  </p:cSld>
  <p:clrMapOvr>
    <a:masterClrMapping/>
  </p:clrMapOvr>
  <p:transition>
    <p:wipe dir="r"/>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9" name="Content Placeholder 8"/>
          <p:cNvSpPr>
            <a:spLocks noGrp="1"/>
          </p:cNvSpPr>
          <p:nvPr>
            <p:ph sz="quarter" idx="13"/>
          </p:nvPr>
        </p:nvSpPr>
        <p:spPr bwMode="gray">
          <a:xfrm>
            <a:off x="378436" y="951574"/>
            <a:ext cx="8374544" cy="3482084"/>
          </a:xfrm>
        </p:spPr>
        <p:txBody>
          <a:bodyPr/>
          <a:lstStyle>
            <a:lvl1pPr marL="278145" indent="-278145">
              <a:buSzPct val="120000"/>
              <a:buFont typeface="Arial" pitchFamily="34" charset="0"/>
              <a:buChar char="•"/>
              <a:defRPr b="0">
                <a:solidFill>
                  <a:schemeClr val="bg2">
                    <a:lumMod val="10000"/>
                  </a:schemeClr>
                </a:solidFill>
              </a:defRPr>
            </a:lvl1pPr>
            <a:lvl2pPr marL="555052" indent="-276901">
              <a:buSzPct val="120000"/>
              <a:buFont typeface="Arial" pitchFamily="34" charset="0"/>
              <a:buChar char="–"/>
              <a:defRPr>
                <a:solidFill>
                  <a:schemeClr val="bg2">
                    <a:lumMod val="10000"/>
                  </a:schemeClr>
                </a:solidFill>
              </a:defRPr>
            </a:lvl2pPr>
            <a:lvl3pPr marL="767957" indent="-212899">
              <a:buFont typeface="Arial" pitchFamily="34" charset="0"/>
              <a:buChar char="–"/>
              <a:defRPr>
                <a:solidFill>
                  <a:schemeClr val="bg2">
                    <a:lumMod val="10000"/>
                  </a:schemeClr>
                </a:solidFill>
              </a:defRPr>
            </a:lvl3pPr>
            <a:lvl4pPr marL="555052" indent="-276901">
              <a:buNone/>
              <a:defRPr sz="1400"/>
            </a:lvl4pPr>
            <a:lvl5pPr>
              <a:defRPr/>
            </a:lvl5pPr>
            <a:lvl6pPr marL="767957" indent="-212899">
              <a:defRPr/>
            </a:lvl6pPr>
            <a:lvl7pPr marL="1044865" indent="-276901">
              <a:defRPr/>
            </a:lvl7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sp>
        <p:nvSpPr>
          <p:cNvPr id="8" name="Title 7"/>
          <p:cNvSpPr>
            <a:spLocks noGrp="1"/>
          </p:cNvSpPr>
          <p:nvPr>
            <p:ph type="title" hasCustomPrompt="1"/>
          </p:nvPr>
        </p:nvSpPr>
        <p:spPr bwMode="gray"/>
        <p:txBody>
          <a:bodyPr/>
          <a:lstStyle>
            <a:lvl1pPr>
              <a:defRPr/>
            </a:lvl1pPr>
          </a:lstStyle>
          <a:p>
            <a:r>
              <a:rPr lang="en-GB" noProof="0" dirty="0" smtClean="0"/>
              <a:t>Insert title here</a:t>
            </a:r>
            <a:endParaRPr lang="en-GB" noProof="0" dirty="0"/>
          </a:p>
        </p:txBody>
      </p:sp>
      <p:sp>
        <p:nvSpPr>
          <p:cNvPr id="10" name="Date Placeholder 9"/>
          <p:cNvSpPr>
            <a:spLocks noGrp="1"/>
          </p:cNvSpPr>
          <p:nvPr>
            <p:ph type="dt" sz="half" idx="14"/>
          </p:nvPr>
        </p:nvSpPr>
        <p:spPr bwMode="gray">
          <a:xfrm>
            <a:off x="378832" y="4727700"/>
            <a:ext cx="1438892" cy="270000"/>
          </a:xfrm>
          <a:prstGeom prst="rect">
            <a:avLst/>
          </a:prstGeom>
        </p:spPr>
        <p:txBody>
          <a:bodyPr lIns="91398" tIns="45699" rIns="91398" bIns="45699"/>
          <a:lstStyle/>
          <a:p>
            <a:endParaRPr lang="en-GB" dirty="0">
              <a:solidFill>
                <a:srgbClr val="003625"/>
              </a:solidFill>
            </a:endParaRPr>
          </a:p>
        </p:txBody>
      </p:sp>
      <p:sp>
        <p:nvSpPr>
          <p:cNvPr id="11" name="Slide Number Placeholder 10"/>
          <p:cNvSpPr>
            <a:spLocks noGrp="1"/>
          </p:cNvSpPr>
          <p:nvPr>
            <p:ph type="sldNum" sz="quarter" idx="15"/>
          </p:nvPr>
        </p:nvSpPr>
        <p:spPr bwMode="gray">
          <a:xfrm>
            <a:off x="8360747" y="195486"/>
            <a:ext cx="398769" cy="405000"/>
          </a:xfrm>
          <a:prstGeom prst="rect">
            <a:avLst/>
          </a:prstGeom>
        </p:spPr>
        <p:txBody>
          <a:bodyPr lIns="91398" tIns="45699" rIns="91398" bIns="45699"/>
          <a:lstStyle/>
          <a:p>
            <a:pPr defTabSz="700262"/>
            <a:fld id="{9BD6FA6A-A86D-4D06-AFF9-1E656D8048A1}" type="slidenum">
              <a:rPr lang="en-GB" smtClean="0">
                <a:solidFill>
                  <a:srgbClr val="003625"/>
                </a:solidFill>
              </a:rPr>
              <a:pPr defTabSz="700262"/>
              <a:t>‹#›</a:t>
            </a:fld>
            <a:endParaRPr lang="en-GB" dirty="0">
              <a:solidFill>
                <a:srgbClr val="003625"/>
              </a:solidFill>
            </a:endParaRPr>
          </a:p>
        </p:txBody>
      </p:sp>
      <p:sp>
        <p:nvSpPr>
          <p:cNvPr id="12" name="Footer Placeholder 11"/>
          <p:cNvSpPr>
            <a:spLocks noGrp="1"/>
          </p:cNvSpPr>
          <p:nvPr>
            <p:ph type="ftr" sz="quarter" idx="16"/>
          </p:nvPr>
        </p:nvSpPr>
        <p:spPr bwMode="gray"/>
        <p:txBody>
          <a:bodyPr/>
          <a:lstStyle/>
          <a:p>
            <a:r>
              <a:rPr lang="en-GB" dirty="0" smtClean="0">
                <a:solidFill>
                  <a:srgbClr val="003625"/>
                </a:solidFill>
              </a:rPr>
              <a:t>For financial intermediary use only, not to be used with customers.</a:t>
            </a:r>
            <a:endParaRPr lang="en-GB" dirty="0">
              <a:solidFill>
                <a:srgbClr val="003625"/>
              </a:solidFill>
            </a:endParaRPr>
          </a:p>
        </p:txBody>
      </p:sp>
      <p:sp>
        <p:nvSpPr>
          <p:cNvPr id="3" name="Text Placeholder 2"/>
          <p:cNvSpPr>
            <a:spLocks noGrp="1"/>
          </p:cNvSpPr>
          <p:nvPr>
            <p:ph type="body" sz="quarter" idx="17" hasCustomPrompt="1"/>
          </p:nvPr>
        </p:nvSpPr>
        <p:spPr>
          <a:xfrm>
            <a:off x="378433" y="4527574"/>
            <a:ext cx="8374154" cy="80792"/>
          </a:xfrm>
          <a:noFill/>
        </p:spPr>
        <p:txBody>
          <a:bodyPr wrap="none" lIns="0" tIns="0" rIns="0" bIns="0" rtlCol="0" anchor="b" anchorCtr="0">
            <a:noAutofit/>
          </a:bodyPr>
          <a:lstStyle>
            <a:lvl1pPr>
              <a:defRPr lang="en-US" sz="500" dirty="0" smtClean="0">
                <a:solidFill>
                  <a:schemeClr val="tx1"/>
                </a:solidFill>
              </a:defRPr>
            </a:lvl1pPr>
            <a:lvl2pPr>
              <a:defRPr lang="en-US" sz="1100" dirty="0" smtClean="0"/>
            </a:lvl2pPr>
            <a:lvl3pPr>
              <a:defRPr lang="en-US" sz="1100" dirty="0" smtClean="0"/>
            </a:lvl3pPr>
            <a:lvl4pPr>
              <a:defRPr lang="en-US" sz="1100" dirty="0" smtClean="0"/>
            </a:lvl4pPr>
            <a:lvl5pPr>
              <a:defRPr lang="en-GB" sz="1100" dirty="0"/>
            </a:lvl5pPr>
          </a:lstStyle>
          <a:p>
            <a:pPr lvl="0" defTabSz="697643"/>
            <a:r>
              <a:rPr lang="en-US" dirty="0" smtClean="0"/>
              <a:t>Insert source text or delete this text placeholder</a:t>
            </a:r>
          </a:p>
        </p:txBody>
      </p:sp>
    </p:spTree>
    <p:extLst>
      <p:ext uri="{BB962C8B-B14F-4D97-AF65-F5344CB8AC3E}">
        <p14:creationId xmlns:p14="http://schemas.microsoft.com/office/powerpoint/2010/main" val="1534868369"/>
      </p:ext>
    </p:extLst>
  </p:cSld>
  <p:clrMapOvr>
    <a:masterClrMapping/>
  </p:clrMapOvr>
  <p:transition>
    <p:wipe dir="r"/>
  </p:transition>
  <p:timing>
    <p:tnLst>
      <p:par>
        <p:cTn id="1" dur="indefinite" restart="never" nodeType="tmRoot"/>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Insert title here</a:t>
            </a:r>
            <a:endParaRPr lang="en-GB" dirty="0"/>
          </a:p>
        </p:txBody>
      </p:sp>
      <p:sp>
        <p:nvSpPr>
          <p:cNvPr id="4" name="Date Placeholder 3"/>
          <p:cNvSpPr>
            <a:spLocks noGrp="1"/>
          </p:cNvSpPr>
          <p:nvPr>
            <p:ph type="dt" sz="half" idx="10"/>
          </p:nvPr>
        </p:nvSpPr>
        <p:spPr>
          <a:xfrm>
            <a:off x="378832" y="4727700"/>
            <a:ext cx="1438892" cy="270000"/>
          </a:xfrm>
          <a:prstGeom prst="rect">
            <a:avLst/>
          </a:prstGeom>
        </p:spPr>
        <p:txBody>
          <a:bodyPr lIns="91398" tIns="45699" rIns="91398" bIns="45699"/>
          <a:lstStyle/>
          <a:p>
            <a:endParaRPr lang="en-GB" dirty="0">
              <a:solidFill>
                <a:srgbClr val="004B3C"/>
              </a:solidFill>
            </a:endParaRPr>
          </a:p>
        </p:txBody>
      </p:sp>
      <p:sp>
        <p:nvSpPr>
          <p:cNvPr id="5" name="Footer Placeholder 4"/>
          <p:cNvSpPr>
            <a:spLocks noGrp="1"/>
          </p:cNvSpPr>
          <p:nvPr>
            <p:ph type="ftr" sz="quarter" idx="11"/>
          </p:nvPr>
        </p:nvSpPr>
        <p:spPr/>
        <p:txBody>
          <a:bodyPr/>
          <a:lstStyle/>
          <a:p>
            <a:r>
              <a:rPr lang="en-GB" dirty="0" smtClean="0">
                <a:solidFill>
                  <a:srgbClr val="004B3C"/>
                </a:solidFill>
              </a:rPr>
              <a:t>For financial intermediary use only, not to be used with customers.</a:t>
            </a:r>
            <a:endParaRPr lang="en-GB" dirty="0">
              <a:solidFill>
                <a:srgbClr val="004B3C"/>
              </a:solidFill>
            </a:endParaRPr>
          </a:p>
        </p:txBody>
      </p:sp>
      <p:sp>
        <p:nvSpPr>
          <p:cNvPr id="6" name="Slide Number Placeholder 5"/>
          <p:cNvSpPr>
            <a:spLocks noGrp="1"/>
          </p:cNvSpPr>
          <p:nvPr>
            <p:ph type="sldNum" sz="quarter" idx="12"/>
          </p:nvPr>
        </p:nvSpPr>
        <p:spPr>
          <a:xfrm>
            <a:off x="8361302" y="196453"/>
            <a:ext cx="398769" cy="378000"/>
          </a:xfrm>
          <a:prstGeom prst="rect">
            <a:avLst/>
          </a:prstGeom>
        </p:spPr>
        <p:txBody>
          <a:bodyPr lIns="91398" tIns="45699" rIns="91398" bIns="45699"/>
          <a:lstStyle/>
          <a:p>
            <a:fld id="{0871999B-B1CB-4F8F-844F-BC9C1CD3A2FC}" type="slidenum">
              <a:rPr lang="en-GB" smtClean="0">
                <a:solidFill>
                  <a:srgbClr val="004B3C"/>
                </a:solidFill>
              </a:rPr>
              <a:pPr/>
              <a:t>‹#›</a:t>
            </a:fld>
            <a:endParaRPr lang="en-GB" dirty="0">
              <a:solidFill>
                <a:srgbClr val="004B3C"/>
              </a:solidFill>
            </a:endParaRPr>
          </a:p>
        </p:txBody>
      </p:sp>
      <p:sp>
        <p:nvSpPr>
          <p:cNvPr id="8" name="Text Placeholder 7"/>
          <p:cNvSpPr>
            <a:spLocks noGrp="1"/>
          </p:cNvSpPr>
          <p:nvPr>
            <p:ph type="body" sz="quarter" idx="13"/>
          </p:nvPr>
        </p:nvSpPr>
        <p:spPr>
          <a:xfrm>
            <a:off x="379536" y="4527900"/>
            <a:ext cx="8380534" cy="81000"/>
          </a:xfrm>
        </p:spPr>
        <p:txBody>
          <a:bodyPr anchor="b" anchorCtr="0">
            <a:noAutofit/>
          </a:bodyPr>
          <a:lstStyle>
            <a:lvl1pPr>
              <a:defRPr sz="700">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2020629259"/>
      </p:ext>
    </p:extLst>
  </p:cSld>
  <p:clrMapOvr>
    <a:masterClrMapping/>
  </p:clrMapOvr>
  <p:transition>
    <p:wipe dir="r"/>
  </p:transition>
  <p:timing>
    <p:tnLst>
      <p:par>
        <p:cT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userDrawn="1">
  <p:cSld name="Title and Content Blank">
    <p:spTree>
      <p:nvGrpSpPr>
        <p:cNvPr id="1" name=""/>
        <p:cNvGrpSpPr/>
        <p:nvPr/>
      </p:nvGrpSpPr>
      <p:grpSpPr>
        <a:xfrm>
          <a:off x="0" y="0"/>
          <a:ext cx="0" cy="0"/>
          <a:chOff x="0" y="0"/>
          <a:chExt cx="0" cy="0"/>
        </a:xfrm>
      </p:grpSpPr>
      <p:sp>
        <p:nvSpPr>
          <p:cNvPr id="8" name="Content Placeholder 8"/>
          <p:cNvSpPr>
            <a:spLocks noGrp="1"/>
          </p:cNvSpPr>
          <p:nvPr>
            <p:ph sz="quarter" idx="13"/>
          </p:nvPr>
        </p:nvSpPr>
        <p:spPr bwMode="gray">
          <a:xfrm>
            <a:off x="378433" y="951571"/>
            <a:ext cx="8374544" cy="3482084"/>
          </a:xfrm>
          <a:prstGeom prst="rect">
            <a:avLst/>
          </a:prstGeom>
        </p:spPr>
        <p:txBody>
          <a:bodyPr/>
          <a:lstStyle>
            <a:lvl1pPr marL="331017" indent="-331017">
              <a:buSzPct val="120000"/>
              <a:buFont typeface="Arial" pitchFamily="34" charset="0"/>
              <a:buChar char="•"/>
              <a:defRPr b="0"/>
            </a:lvl1pPr>
            <a:lvl2pPr marL="660559" indent="-329552">
              <a:buSzPct val="120000"/>
              <a:buFont typeface="Arial" pitchFamily="34" charset="0"/>
              <a:buChar char="–"/>
              <a:defRPr/>
            </a:lvl2pPr>
            <a:lvl3pPr marL="913950" indent="-253392">
              <a:buClr>
                <a:srgbClr val="59A131"/>
              </a:buClr>
              <a:buFont typeface="Arial" pitchFamily="34" charset="0"/>
              <a:buChar char="–"/>
              <a:defRPr sz="1500">
                <a:solidFill>
                  <a:srgbClr val="595959"/>
                </a:solidFill>
              </a:defRPr>
            </a:lvl3pPr>
            <a:lvl4pPr marL="660559" indent="-329552">
              <a:buNone/>
              <a:defRPr sz="1700"/>
            </a:lvl4pPr>
            <a:lvl5pPr>
              <a:defRPr/>
            </a:lvl5pPr>
            <a:lvl6pPr marL="913950" indent="-253392">
              <a:defRPr/>
            </a:lvl6pPr>
            <a:lvl7pPr marL="1243492" indent="-329552">
              <a:defRPr/>
            </a:lvl7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sp>
        <p:nvSpPr>
          <p:cNvPr id="9" name="Title 7"/>
          <p:cNvSpPr>
            <a:spLocks noGrp="1"/>
          </p:cNvSpPr>
          <p:nvPr>
            <p:ph type="title" hasCustomPrompt="1"/>
          </p:nvPr>
        </p:nvSpPr>
        <p:spPr bwMode="gray">
          <a:xfrm>
            <a:off x="378453" y="195264"/>
            <a:ext cx="7908923" cy="540544"/>
          </a:xfrm>
        </p:spPr>
        <p:txBody>
          <a:bodyPr/>
          <a:lstStyle>
            <a:lvl1pPr>
              <a:defRPr/>
            </a:lvl1pPr>
          </a:lstStyle>
          <a:p>
            <a:r>
              <a:rPr lang="en-GB" noProof="0" dirty="0" smtClean="0"/>
              <a:t>Insert title here</a:t>
            </a:r>
            <a:endParaRPr lang="en-GB" noProof="0" dirty="0"/>
          </a:p>
        </p:txBody>
      </p:sp>
      <p:sp>
        <p:nvSpPr>
          <p:cNvPr id="10" name="Date Placeholder 9"/>
          <p:cNvSpPr>
            <a:spLocks noGrp="1"/>
          </p:cNvSpPr>
          <p:nvPr>
            <p:ph type="dt" sz="half" idx="14"/>
          </p:nvPr>
        </p:nvSpPr>
        <p:spPr bwMode="gray">
          <a:xfrm>
            <a:off x="326170" y="4726664"/>
            <a:ext cx="1495385" cy="270000"/>
          </a:xfrm>
          <a:prstGeom prst="rect">
            <a:avLst/>
          </a:prstGeom>
        </p:spPr>
        <p:txBody>
          <a:bodyPr lIns="91398" tIns="45699" rIns="91398" bIns="45699"/>
          <a:lstStyle/>
          <a:p>
            <a:endParaRPr lang="en-GB" dirty="0">
              <a:solidFill>
                <a:srgbClr val="373433"/>
              </a:solidFill>
            </a:endParaRPr>
          </a:p>
        </p:txBody>
      </p:sp>
      <p:sp>
        <p:nvSpPr>
          <p:cNvPr id="11" name="Slide Number Placeholder 10"/>
          <p:cNvSpPr>
            <a:spLocks noGrp="1"/>
          </p:cNvSpPr>
          <p:nvPr>
            <p:ph type="sldNum" sz="quarter" idx="15"/>
          </p:nvPr>
        </p:nvSpPr>
        <p:spPr bwMode="gray">
          <a:xfrm>
            <a:off x="8360732" y="195486"/>
            <a:ext cx="398769" cy="405000"/>
          </a:xfrm>
          <a:prstGeom prst="rect">
            <a:avLst/>
          </a:prstGeom>
        </p:spPr>
        <p:txBody>
          <a:bodyPr lIns="91398" tIns="45699" rIns="91398" bIns="45699"/>
          <a:lstStyle/>
          <a:p>
            <a:fld id="{9BD6FA6A-A86D-4D06-AFF9-1E656D8048A1}" type="slidenum">
              <a:rPr lang="en-GB" smtClean="0">
                <a:solidFill>
                  <a:srgbClr val="373433"/>
                </a:solidFill>
              </a:rPr>
              <a:pPr/>
              <a:t>‹#›</a:t>
            </a:fld>
            <a:endParaRPr lang="en-GB" dirty="0">
              <a:solidFill>
                <a:srgbClr val="373433"/>
              </a:solidFill>
            </a:endParaRPr>
          </a:p>
        </p:txBody>
      </p:sp>
      <p:sp>
        <p:nvSpPr>
          <p:cNvPr id="12" name="Footer Placeholder 11"/>
          <p:cNvSpPr>
            <a:spLocks noGrp="1"/>
          </p:cNvSpPr>
          <p:nvPr>
            <p:ph type="ftr" sz="quarter" idx="16"/>
          </p:nvPr>
        </p:nvSpPr>
        <p:spPr bwMode="gray">
          <a:xfrm>
            <a:off x="1913243" y="4726664"/>
            <a:ext cx="2160000" cy="270000"/>
          </a:xfrm>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13" name="Text Placeholder 2"/>
          <p:cNvSpPr>
            <a:spLocks noGrp="1"/>
          </p:cNvSpPr>
          <p:nvPr>
            <p:ph type="body" sz="quarter" idx="17" hasCustomPrompt="1"/>
          </p:nvPr>
        </p:nvSpPr>
        <p:spPr>
          <a:xfrm>
            <a:off x="378433" y="4527493"/>
            <a:ext cx="8374154" cy="80792"/>
          </a:xfrm>
          <a:prstGeom prst="rect">
            <a:avLst/>
          </a:prstGeom>
          <a:noFill/>
        </p:spPr>
        <p:txBody>
          <a:bodyPr wrap="none" lIns="0" tIns="0" rIns="0" bIns="0" rtlCol="0" anchor="b" anchorCtr="0">
            <a:noAutofit/>
          </a:bodyPr>
          <a:lstStyle>
            <a:lvl1pPr>
              <a:defRPr lang="en-US" sz="700" dirty="0" smtClean="0">
                <a:solidFill>
                  <a:schemeClr val="tx1"/>
                </a:solidFill>
              </a:defRPr>
            </a:lvl1pPr>
            <a:lvl2pPr>
              <a:defRPr lang="en-US" sz="1300" dirty="0" smtClean="0"/>
            </a:lvl2pPr>
            <a:lvl3pPr>
              <a:defRPr lang="en-US" sz="1300" dirty="0" smtClean="0"/>
            </a:lvl3pPr>
            <a:lvl4pPr>
              <a:defRPr lang="en-US" sz="1300" dirty="0" smtClean="0"/>
            </a:lvl4pPr>
            <a:lvl5pPr>
              <a:defRPr lang="en-GB" sz="1300" dirty="0"/>
            </a:lvl5pPr>
          </a:lstStyle>
          <a:p>
            <a:pPr lvl="0" defTabSz="830268"/>
            <a:r>
              <a:rPr lang="en-US" dirty="0" smtClean="0"/>
              <a:t>Insert source text or delete this text placeholder</a:t>
            </a:r>
          </a:p>
        </p:txBody>
      </p:sp>
    </p:spTree>
    <p:extLst>
      <p:ext uri="{BB962C8B-B14F-4D97-AF65-F5344CB8AC3E}">
        <p14:creationId xmlns:p14="http://schemas.microsoft.com/office/powerpoint/2010/main" val="2192053319"/>
      </p:ext>
    </p:extLst>
  </p:cSld>
  <p:clrMapOvr>
    <a:masterClrMapping/>
  </p:clrMapOvr>
  <p:transition>
    <p:wipe dir="r"/>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Tree>
    <p:extLst>
      <p:ext uri="{BB962C8B-B14F-4D97-AF65-F5344CB8AC3E}">
        <p14:creationId xmlns:p14="http://schemas.microsoft.com/office/powerpoint/2010/main" val="2766038981"/>
      </p:ext>
    </p:extLst>
  </p:cSld>
  <p:clrMapOvr>
    <a:masterClrMapping/>
  </p:clrMapOvr>
  <p:transition>
    <p:wipe dir="r"/>
  </p:transition>
  <p:timing>
    <p:tnLst>
      <p:par>
        <p:cTn id="1" dur="indefinite" restart="never" nodeType="tmRoot"/>
      </p:par>
    </p:tn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GB" noProof="0" dirty="0" smtClean="0"/>
              <a:t>Insert title here</a:t>
            </a:r>
            <a:endParaRPr lang="en-GB" noProof="0" dirty="0"/>
          </a:p>
        </p:txBody>
      </p:sp>
      <p:sp>
        <p:nvSpPr>
          <p:cNvPr id="5" name="Date Placeholder 4"/>
          <p:cNvSpPr>
            <a:spLocks noGrp="1"/>
          </p:cNvSpPr>
          <p:nvPr>
            <p:ph type="dt" sz="half" idx="10"/>
          </p:nvPr>
        </p:nvSpPr>
        <p:spPr bwMode="gray">
          <a:xfrm>
            <a:off x="378832" y="4727700"/>
            <a:ext cx="1438892" cy="270000"/>
          </a:xfrm>
          <a:prstGeom prst="rect">
            <a:avLst/>
          </a:prstGeom>
        </p:spPr>
        <p:txBody>
          <a:bodyPr lIns="91398" tIns="45699" rIns="91398" bIns="45699"/>
          <a:lstStyle/>
          <a:p>
            <a:endParaRPr lang="en-GB" dirty="0">
              <a:solidFill>
                <a:srgbClr val="003625"/>
              </a:solidFill>
            </a:endParaRPr>
          </a:p>
        </p:txBody>
      </p:sp>
      <p:sp>
        <p:nvSpPr>
          <p:cNvPr id="6" name="Footer Placeholder 5"/>
          <p:cNvSpPr>
            <a:spLocks noGrp="1"/>
          </p:cNvSpPr>
          <p:nvPr>
            <p:ph type="ftr" sz="quarter" idx="11"/>
          </p:nvPr>
        </p:nvSpPr>
        <p:spPr bwMode="gray"/>
        <p:txBody>
          <a:bodyPr/>
          <a:lstStyle/>
          <a:p>
            <a:r>
              <a:rPr lang="en-GB" dirty="0" smtClean="0">
                <a:solidFill>
                  <a:srgbClr val="003625"/>
                </a:solidFill>
              </a:rPr>
              <a:t>For financial intermediary use only, not to be used with customers.</a:t>
            </a:r>
            <a:endParaRPr lang="en-GB" dirty="0">
              <a:solidFill>
                <a:srgbClr val="003625"/>
              </a:solidFill>
            </a:endParaRPr>
          </a:p>
        </p:txBody>
      </p:sp>
      <p:sp>
        <p:nvSpPr>
          <p:cNvPr id="7" name="Slide Number Placeholder 6"/>
          <p:cNvSpPr>
            <a:spLocks noGrp="1"/>
          </p:cNvSpPr>
          <p:nvPr>
            <p:ph type="sldNum" sz="quarter" idx="12"/>
          </p:nvPr>
        </p:nvSpPr>
        <p:spPr bwMode="gray">
          <a:xfrm>
            <a:off x="8361302" y="196453"/>
            <a:ext cx="398769" cy="378000"/>
          </a:xfrm>
          <a:prstGeom prst="rect">
            <a:avLst/>
          </a:prstGeom>
        </p:spPr>
        <p:txBody>
          <a:bodyPr lIns="91398" tIns="45699" rIns="91398" bIns="45699"/>
          <a:lstStyle/>
          <a:p>
            <a:fld id="{9BD6FA6A-A86D-4D06-AFF9-1E656D8048A1}" type="slidenum">
              <a:rPr lang="en-GB" smtClean="0">
                <a:solidFill>
                  <a:srgbClr val="003625"/>
                </a:solidFill>
              </a:rPr>
              <a:pPr/>
              <a:t>‹#›</a:t>
            </a:fld>
            <a:endParaRPr lang="en-GB" dirty="0">
              <a:solidFill>
                <a:srgbClr val="003625"/>
              </a:solidFill>
            </a:endParaRPr>
          </a:p>
        </p:txBody>
      </p:sp>
      <p:sp>
        <p:nvSpPr>
          <p:cNvPr id="10" name="Content Placeholder 9"/>
          <p:cNvSpPr>
            <a:spLocks noGrp="1"/>
          </p:cNvSpPr>
          <p:nvPr>
            <p:ph sz="quarter" idx="13"/>
          </p:nvPr>
        </p:nvSpPr>
        <p:spPr bwMode="gray">
          <a:xfrm>
            <a:off x="378832" y="1058400"/>
            <a:ext cx="4117292" cy="3375000"/>
          </a:xfrm>
        </p:spPr>
        <p:txBody>
          <a:bodyPr/>
          <a:lstStyle>
            <a:lvl1pPr>
              <a:defRPr/>
            </a:lvl1pPr>
            <a:lvl2pPr>
              <a:buFont typeface="Arial" pitchFamily="34" charset="0"/>
              <a:buChar char="–"/>
              <a:defRPr/>
            </a:lvl2pPr>
            <a:lvl3pPr marL="913950" indent="-253392">
              <a:buSzPct val="85000"/>
              <a:buFont typeface="Arial" pitchFamily="34" charset="0"/>
              <a:buChar char="–"/>
              <a:defRPr/>
            </a:lvl3pPr>
            <a:lvl5pPr>
              <a:defRPr/>
            </a:lvl5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11" name="Content Placeholder 9"/>
          <p:cNvSpPr>
            <a:spLocks noGrp="1"/>
          </p:cNvSpPr>
          <p:nvPr>
            <p:ph sz="quarter" idx="14"/>
          </p:nvPr>
        </p:nvSpPr>
        <p:spPr bwMode="gray">
          <a:xfrm>
            <a:off x="4633090" y="1058400"/>
            <a:ext cx="4117292" cy="3375000"/>
          </a:xfrm>
        </p:spPr>
        <p:txBody>
          <a:bodyPr/>
          <a:lstStyle>
            <a:lvl1pPr>
              <a:defRPr/>
            </a:lvl1pPr>
            <a:lvl2pPr>
              <a:buFont typeface="Arial" pitchFamily="34" charset="0"/>
              <a:buChar char="–"/>
              <a:defRPr/>
            </a:lvl2pPr>
            <a:lvl3pPr marL="913950" indent="-253392">
              <a:buFont typeface="Arial" pitchFamily="34" charset="0"/>
              <a:buChar char="–"/>
              <a:defRPr/>
            </a:lvl3pPr>
            <a:lvl4pPr>
              <a:buNone/>
              <a:defRPr/>
            </a:lvl4pPr>
            <a:lvl5pPr>
              <a:defRPr/>
            </a:lvl5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12" name="Text Placeholder 2"/>
          <p:cNvSpPr>
            <a:spLocks noGrp="1"/>
          </p:cNvSpPr>
          <p:nvPr>
            <p:ph type="body" sz="quarter" idx="17" hasCustomPrompt="1"/>
          </p:nvPr>
        </p:nvSpPr>
        <p:spPr>
          <a:xfrm>
            <a:off x="378431" y="4527493"/>
            <a:ext cx="4117292" cy="80792"/>
          </a:xfrm>
          <a:noFill/>
        </p:spPr>
        <p:txBody>
          <a:bodyPr wrap="none" lIns="0" tIns="0" rIns="0" bIns="0" rtlCol="0" anchor="b" anchorCtr="0">
            <a:noAutofit/>
          </a:bodyPr>
          <a:lstStyle>
            <a:lvl1pPr>
              <a:defRPr lang="en-US" sz="700" dirty="0" smtClean="0">
                <a:solidFill>
                  <a:schemeClr val="tx1"/>
                </a:solidFill>
              </a:defRPr>
            </a:lvl1pPr>
            <a:lvl2pPr>
              <a:defRPr lang="en-US" sz="1300" dirty="0" smtClean="0"/>
            </a:lvl2pPr>
            <a:lvl3pPr>
              <a:defRPr lang="en-US" sz="1300" dirty="0" smtClean="0"/>
            </a:lvl3pPr>
            <a:lvl4pPr>
              <a:defRPr lang="en-US" sz="1300" dirty="0" smtClean="0"/>
            </a:lvl4pPr>
            <a:lvl5pPr>
              <a:defRPr lang="en-GB" sz="1300" dirty="0"/>
            </a:lvl5pPr>
          </a:lstStyle>
          <a:p>
            <a:pPr lvl="0" defTabSz="830268"/>
            <a:r>
              <a:rPr lang="en-US" dirty="0" smtClean="0"/>
              <a:t>Insert source text or delete this text placeholder</a:t>
            </a:r>
          </a:p>
        </p:txBody>
      </p:sp>
      <p:sp>
        <p:nvSpPr>
          <p:cNvPr id="13" name="Text Placeholder 2"/>
          <p:cNvSpPr>
            <a:spLocks noGrp="1"/>
          </p:cNvSpPr>
          <p:nvPr>
            <p:ph type="body" sz="quarter" idx="18" hasCustomPrompt="1"/>
          </p:nvPr>
        </p:nvSpPr>
        <p:spPr>
          <a:xfrm>
            <a:off x="4633090" y="4527493"/>
            <a:ext cx="4117292" cy="80792"/>
          </a:xfrm>
          <a:noFill/>
        </p:spPr>
        <p:txBody>
          <a:bodyPr wrap="none" lIns="0" tIns="0" rIns="0" bIns="0" rtlCol="0" anchor="b" anchorCtr="0">
            <a:noAutofit/>
          </a:bodyPr>
          <a:lstStyle>
            <a:lvl1pPr>
              <a:defRPr lang="en-US" sz="700" dirty="0" smtClean="0">
                <a:solidFill>
                  <a:schemeClr val="tx1"/>
                </a:solidFill>
              </a:defRPr>
            </a:lvl1pPr>
            <a:lvl2pPr>
              <a:defRPr lang="en-US" sz="1300" dirty="0" smtClean="0"/>
            </a:lvl2pPr>
            <a:lvl3pPr>
              <a:defRPr lang="en-US" sz="1300" dirty="0" smtClean="0"/>
            </a:lvl3pPr>
            <a:lvl4pPr>
              <a:defRPr lang="en-US" sz="1300" dirty="0" smtClean="0"/>
            </a:lvl4pPr>
            <a:lvl5pPr>
              <a:defRPr lang="en-GB" sz="1300" dirty="0"/>
            </a:lvl5pPr>
          </a:lstStyle>
          <a:p>
            <a:pPr lvl="0" defTabSz="830268"/>
            <a:r>
              <a:rPr lang="en-US" dirty="0" smtClean="0"/>
              <a:t>Insert source text or delete this text placeholder</a:t>
            </a:r>
          </a:p>
        </p:txBody>
      </p:sp>
    </p:spTree>
    <p:extLst>
      <p:ext uri="{BB962C8B-B14F-4D97-AF65-F5344CB8AC3E}">
        <p14:creationId xmlns:p14="http://schemas.microsoft.com/office/powerpoint/2010/main" val="520745106"/>
      </p:ext>
    </p:extLst>
  </p:cSld>
  <p:clrMapOvr>
    <a:masterClrMapping/>
  </p:clrMapOvr>
  <p:transition>
    <p:wipe dir="r"/>
  </p:transition>
  <p:timing>
    <p:tnLst>
      <p:par>
        <p:cTn id="1" dur="indefinite" restart="never" nodeType="tmRoot"/>
      </p:par>
    </p:tnLst>
  </p:timing>
</p:sldLayout>
</file>

<file path=ppt/slideLayouts/slideLayout195.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5535" y="288132"/>
            <a:ext cx="7183516" cy="590550"/>
          </a:xfrm>
        </p:spPr>
        <p:txBody>
          <a:bodyPr>
            <a:noAutofit/>
          </a:bodyPr>
          <a:lstStyle>
            <a:lvl1pPr>
              <a:lnSpc>
                <a:spcPts val="2988"/>
              </a:lnSpc>
              <a:defRPr/>
            </a:lvl1pPr>
          </a:lstStyle>
          <a:p>
            <a:r>
              <a:rPr lang="en-US" dirty="0" smtClean="0"/>
              <a:t>Click to edit Master title style</a:t>
            </a:r>
            <a:endParaRPr lang="en-GB" dirty="0"/>
          </a:p>
        </p:txBody>
      </p:sp>
      <p:sp>
        <p:nvSpPr>
          <p:cNvPr id="3" name="Content Placeholder 2"/>
          <p:cNvSpPr>
            <a:spLocks noGrp="1"/>
          </p:cNvSpPr>
          <p:nvPr>
            <p:ph idx="1"/>
          </p:nvPr>
        </p:nvSpPr>
        <p:spPr>
          <a:xfrm>
            <a:off x="466728" y="1014441"/>
            <a:ext cx="8115300" cy="3586163"/>
          </a:xfrm>
        </p:spPr>
        <p:txBody>
          <a:bodyPr/>
          <a:lstStyle>
            <a:lvl2pPr>
              <a:spcBef>
                <a:spcPts val="471"/>
              </a:spcBef>
              <a:defRPr/>
            </a:lvl2pPr>
            <a:lvl3pPr>
              <a:spcBef>
                <a:spcPts val="471"/>
              </a:spcBef>
              <a:defRPr/>
            </a:lvl3pPr>
            <a:lvl4pPr>
              <a:spcBef>
                <a:spcPts val="786"/>
              </a:spcBef>
              <a:defRPr/>
            </a:lvl4pPr>
            <a:lvl5pPr>
              <a:spcBef>
                <a:spcPts val="786"/>
              </a:spcBef>
              <a:defRPr/>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346825824"/>
      </p:ext>
    </p:extLst>
  </p:cSld>
  <p:clrMapOvr>
    <a:masterClrMapping/>
  </p:clrMapOvr>
  <p:transition>
    <p:wipe dir="r"/>
  </p:transition>
  <p:timing>
    <p:tnLst>
      <p:par>
        <p:cTn id="1" dur="indefinite" restart="never" nodeType="tmRoot"/>
      </p:par>
    </p:tnLst>
  </p:timing>
</p:sldLayout>
</file>

<file path=ppt/slideLayouts/slideLayout196.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8138459"/>
      </p:ext>
    </p:extLst>
  </p:cSld>
  <p:clrMapOvr>
    <a:masterClrMapping/>
  </p:clrMapOvr>
  <p:transition>
    <p:wipe dir="r"/>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7" name="Text Placeholder 4"/>
          <p:cNvSpPr>
            <a:spLocks noGrp="1"/>
          </p:cNvSpPr>
          <p:nvPr>
            <p:ph type="body" sz="quarter" idx="13" hasCustomPrompt="1"/>
          </p:nvPr>
        </p:nvSpPr>
        <p:spPr>
          <a:xfrm>
            <a:off x="1085006" y="4495800"/>
            <a:ext cx="6624637" cy="323850"/>
          </a:xfrm>
        </p:spPr>
        <p:txBody>
          <a:bodyPr>
            <a:noAutofit/>
          </a:bodyPr>
          <a:lstStyle>
            <a:lvl1pPr marL="0" indent="0">
              <a:buNone/>
              <a:defRPr sz="800"/>
            </a:lvl1pPr>
            <a:lvl2pPr marL="177706" indent="0">
              <a:buNone/>
              <a:defRPr sz="800"/>
            </a:lvl2pPr>
            <a:lvl3pPr marL="363349" indent="0">
              <a:buNone/>
              <a:defRPr sz="800"/>
            </a:lvl3pPr>
            <a:lvl4pPr marL="541055" indent="0">
              <a:buNone/>
              <a:defRPr sz="800"/>
            </a:lvl4pPr>
            <a:lvl5pPr marL="718760" indent="0">
              <a:buNone/>
              <a:defRPr sz="800"/>
            </a:lvl5pPr>
          </a:lstStyle>
          <a:p>
            <a:pPr lvl="0"/>
            <a:r>
              <a:rPr lang="en-US" dirty="0" smtClean="0"/>
              <a:t>Source:</a:t>
            </a:r>
          </a:p>
        </p:txBody>
      </p:sp>
      <p:sp>
        <p:nvSpPr>
          <p:cNvPr id="8" name="Footer Placeholder 9"/>
          <p:cNvSpPr>
            <a:spLocks noGrp="1"/>
          </p:cNvSpPr>
          <p:nvPr>
            <p:ph type="ftr" sz="quarter" idx="15"/>
          </p:nvPr>
        </p:nvSpPr>
        <p:spPr>
          <a:xfrm>
            <a:off x="1102447" y="4861813"/>
            <a:ext cx="6295536" cy="189000"/>
          </a:xfrm>
        </p:spPr>
        <p:txBody>
          <a:bodyPr/>
          <a:lstStyle>
            <a:lvl1pPr>
              <a:defRPr>
                <a:solidFill>
                  <a:schemeClr val="tx1"/>
                </a:solidFill>
              </a:defRPr>
            </a:lvl1pPr>
          </a:lstStyle>
          <a:p>
            <a:r>
              <a:rPr lang="en-GB" dirty="0" smtClean="0">
                <a:solidFill>
                  <a:srgbClr val="000000"/>
                </a:solidFill>
              </a:rPr>
              <a:t>For financial intermediary use only, not to be used with customers.</a:t>
            </a:r>
            <a:endParaRPr lang="en-US" dirty="0">
              <a:solidFill>
                <a:srgbClr val="000000"/>
              </a:solidFill>
            </a:endParaRP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a:off x="219075" y="4495802"/>
            <a:ext cx="838200" cy="561975"/>
          </a:xfrm>
          <a:prstGeom prst="rect">
            <a:avLst/>
          </a:prstGeom>
        </p:spPr>
      </p:pic>
      <p:sp>
        <p:nvSpPr>
          <p:cNvPr id="11" name="Slide Number Placeholder 4"/>
          <p:cNvSpPr>
            <a:spLocks noGrp="1"/>
          </p:cNvSpPr>
          <p:nvPr>
            <p:ph type="sldNum" sz="quarter" idx="4"/>
          </p:nvPr>
        </p:nvSpPr>
        <p:spPr>
          <a:xfrm>
            <a:off x="219074" y="4775225"/>
            <a:ext cx="652464" cy="189000"/>
          </a:xfrm>
          <a:prstGeom prst="rect">
            <a:avLst/>
          </a:prstGeom>
        </p:spPr>
        <p:txBody>
          <a:bodyPr lIns="91398" tIns="45699" rIns="91398" bIns="45699"/>
          <a:lstStyle/>
          <a:p>
            <a:fld id="{D92943C2-89EB-8840-A8C0-4C21B007AE74}" type="slidenum">
              <a:rPr lang="en-US" b="1" smtClean="0">
                <a:solidFill>
                  <a:prstClr val="white"/>
                </a:solidFill>
              </a:rPr>
              <a:pPr/>
              <a:t>‹#›</a:t>
            </a:fld>
            <a:endParaRPr lang="en-US" b="1" dirty="0">
              <a:solidFill>
                <a:prstClr val="white"/>
              </a:solidFill>
            </a:endParaRPr>
          </a:p>
        </p:txBody>
      </p:sp>
    </p:spTree>
    <p:extLst>
      <p:ext uri="{BB962C8B-B14F-4D97-AF65-F5344CB8AC3E}">
        <p14:creationId xmlns:p14="http://schemas.microsoft.com/office/powerpoint/2010/main" val="2032677157"/>
      </p:ext>
    </p:extLst>
  </p:cSld>
  <p:clrMapOvr>
    <a:masterClrMapping/>
  </p:clrMapOvr>
  <p:transition>
    <p:wipe dir="r"/>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6" name="Text Placeholder 4"/>
          <p:cNvSpPr>
            <a:spLocks noGrp="1"/>
          </p:cNvSpPr>
          <p:nvPr>
            <p:ph type="body" sz="quarter" idx="13" hasCustomPrompt="1"/>
          </p:nvPr>
        </p:nvSpPr>
        <p:spPr>
          <a:xfrm>
            <a:off x="219097" y="4500563"/>
            <a:ext cx="6624637" cy="323850"/>
          </a:xfrm>
        </p:spPr>
        <p:txBody>
          <a:bodyPr>
            <a:noAutofit/>
          </a:bodyPr>
          <a:lstStyle>
            <a:lvl1pPr marL="0" indent="0">
              <a:buNone/>
              <a:defRPr sz="800"/>
            </a:lvl1pPr>
            <a:lvl2pPr marL="177706" indent="0">
              <a:buNone/>
              <a:defRPr sz="800"/>
            </a:lvl2pPr>
            <a:lvl3pPr marL="363349" indent="0">
              <a:buNone/>
              <a:defRPr sz="800"/>
            </a:lvl3pPr>
            <a:lvl4pPr marL="541055" indent="0">
              <a:buNone/>
              <a:defRPr sz="800"/>
            </a:lvl4pPr>
            <a:lvl5pPr marL="718760" indent="0">
              <a:buNone/>
              <a:defRPr sz="800"/>
            </a:lvl5pPr>
          </a:lstStyle>
          <a:p>
            <a:pPr lvl="0"/>
            <a:r>
              <a:rPr lang="en-US" dirty="0" smtClean="0"/>
              <a:t>Source:</a:t>
            </a:r>
          </a:p>
        </p:txBody>
      </p:sp>
      <p:sp>
        <p:nvSpPr>
          <p:cNvPr id="3" name="Footer Placeholder 2"/>
          <p:cNvSpPr>
            <a:spLocks noGrp="1"/>
          </p:cNvSpPr>
          <p:nvPr>
            <p:ph type="ftr" sz="quarter" idx="14"/>
          </p:nvPr>
        </p:nvSpPr>
        <p:spPr/>
        <p:txBody>
          <a:bodyPr/>
          <a:lstStyle>
            <a:lvl1pPr>
              <a:defRPr>
                <a:solidFill>
                  <a:schemeClr val="tx1"/>
                </a:solidFill>
              </a:defRPr>
            </a:lvl1pPr>
          </a:lstStyle>
          <a:p>
            <a:r>
              <a:rPr lang="en-US" dirty="0" smtClean="0">
                <a:solidFill>
                  <a:srgbClr val="373433"/>
                </a:solidFill>
              </a:rPr>
              <a:t>Disclaimer/Confidentiality Statement - to update use the Header &amp; Footer tool</a:t>
            </a:r>
            <a:endParaRPr lang="en-US" dirty="0">
              <a:solidFill>
                <a:srgbClr val="373433"/>
              </a:solidFill>
            </a:endParaRPr>
          </a:p>
        </p:txBody>
      </p:sp>
      <p:sp>
        <p:nvSpPr>
          <p:cNvPr id="4" name="Slide Number Placeholder 3"/>
          <p:cNvSpPr>
            <a:spLocks noGrp="1"/>
          </p:cNvSpPr>
          <p:nvPr>
            <p:ph type="sldNum" sz="quarter" idx="15"/>
          </p:nvPr>
        </p:nvSpPr>
        <p:spPr>
          <a:xfrm>
            <a:off x="219074" y="4827178"/>
            <a:ext cx="652464" cy="189000"/>
          </a:xfrm>
          <a:prstGeom prst="rect">
            <a:avLst/>
          </a:prstGeom>
        </p:spPr>
        <p:txBody>
          <a:bodyPr lIns="91398" tIns="45699" rIns="91398" bIns="45699"/>
          <a:lstStyle/>
          <a:p>
            <a:fld id="{D92943C2-89EB-8840-A8C0-4C21B007AE74}" type="slidenum">
              <a:rPr lang="en-US" smtClean="0">
                <a:solidFill>
                  <a:srgbClr val="373433"/>
                </a:solidFill>
              </a:rPr>
              <a:pPr/>
              <a:t>‹#›</a:t>
            </a:fld>
            <a:endParaRPr lang="en-US" dirty="0">
              <a:solidFill>
                <a:srgbClr val="373433"/>
              </a:solidFill>
            </a:endParaRPr>
          </a:p>
        </p:txBody>
      </p:sp>
    </p:spTree>
    <p:extLst>
      <p:ext uri="{BB962C8B-B14F-4D97-AF65-F5344CB8AC3E}">
        <p14:creationId xmlns:p14="http://schemas.microsoft.com/office/powerpoint/2010/main" val="2119366220"/>
      </p:ext>
    </p:extLst>
  </p:cSld>
  <p:clrMapOvr>
    <a:masterClrMapping/>
  </p:clrMapOvr>
  <p:transition>
    <p:wipe dir="r"/>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25222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43097" y="3163635"/>
            <a:ext cx="5657851" cy="1979885"/>
          </a:xfrm>
          <a:prstGeom prst="rect">
            <a:avLst/>
          </a:prstGeom>
        </p:spPr>
        <p:txBody>
          <a:bodyPr anchor="ctr">
            <a:noAutofit/>
          </a:bodyPr>
          <a:lstStyle>
            <a:lvl1pPr marL="0" indent="0" algn="ctr">
              <a:lnSpc>
                <a:spcPct val="90000"/>
              </a:lnSpc>
              <a:buNone/>
              <a:defRPr sz="3000" b="1" spc="0" baseline="0">
                <a:solidFill>
                  <a:schemeClr val="bg1"/>
                </a:solidFill>
                <a:latin typeface="+mn-lt"/>
              </a:defRPr>
            </a:lvl1pPr>
            <a:lvl2pPr marL="342713" indent="0" algn="ctr">
              <a:buNone/>
              <a:defRPr sz="1500"/>
            </a:lvl2pPr>
            <a:lvl3pPr marL="685443" indent="0" algn="ctr">
              <a:buNone/>
              <a:defRPr sz="1400"/>
            </a:lvl3pPr>
            <a:lvl4pPr marL="1028165" indent="0" algn="ctr">
              <a:buNone/>
              <a:defRPr sz="1200"/>
            </a:lvl4pPr>
            <a:lvl5pPr marL="1370886" indent="0" algn="ctr">
              <a:buNone/>
              <a:defRPr sz="1200"/>
            </a:lvl5pPr>
            <a:lvl6pPr marL="1713617" indent="0" algn="ctr">
              <a:buNone/>
              <a:defRPr sz="1200"/>
            </a:lvl6pPr>
            <a:lvl7pPr marL="2056328" indent="0" algn="ctr">
              <a:buNone/>
              <a:defRPr sz="1200"/>
            </a:lvl7pPr>
            <a:lvl8pPr marL="2399040" indent="0" algn="ctr">
              <a:buNone/>
              <a:defRPr sz="1200"/>
            </a:lvl8pPr>
            <a:lvl9pPr marL="2741753" indent="0" algn="ctr">
              <a:buNone/>
              <a:defRPr sz="1200"/>
            </a:lvl9pPr>
          </a:lstStyle>
          <a:p>
            <a:r>
              <a:rPr lang="en-GB" noProof="0" dirty="0" smtClean="0"/>
              <a:t>Click to edit Master subtitle style</a:t>
            </a:r>
            <a:endParaRPr lang="en-GB" noProof="0" dirty="0"/>
          </a:p>
        </p:txBody>
      </p:sp>
      <p:sp>
        <p:nvSpPr>
          <p:cNvPr id="30" name="Date Placeholder 29"/>
          <p:cNvSpPr>
            <a:spLocks noGrp="1"/>
          </p:cNvSpPr>
          <p:nvPr>
            <p:ph type="dt" sz="half" idx="10"/>
          </p:nvPr>
        </p:nvSpPr>
        <p:spPr>
          <a:xfrm>
            <a:off x="1743097" y="4748215"/>
            <a:ext cx="5657851" cy="202406"/>
          </a:xfrm>
          <a:prstGeom prst="rect">
            <a:avLst/>
          </a:prstGeom>
        </p:spPr>
        <p:txBody>
          <a:bodyPr lIns="34289" tIns="17144" rIns="34289" bIns="17144"/>
          <a:lstStyle>
            <a:lvl1pPr algn="ctr">
              <a:lnSpc>
                <a:spcPts val="900"/>
              </a:lnSpc>
              <a:defRPr sz="900">
                <a:solidFill>
                  <a:schemeClr val="bg1"/>
                </a:solidFill>
              </a:defRPr>
            </a:lvl1pPr>
          </a:lstStyle>
          <a:p>
            <a:endParaRPr lang="en-GB" dirty="0">
              <a:solidFill>
                <a:srgbClr val="FFFFFF"/>
              </a:solidFill>
            </a:endParaRPr>
          </a:p>
        </p:txBody>
      </p:sp>
      <p:pic>
        <p:nvPicPr>
          <p:cNvPr id="33" name="Picture 3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92422" y="1981967"/>
            <a:ext cx="2763775" cy="1183867"/>
          </a:xfrm>
          <a:prstGeom prst="rect">
            <a:avLst/>
          </a:prstGeom>
        </p:spPr>
      </p:pic>
    </p:spTree>
    <p:extLst>
      <p:ext uri="{BB962C8B-B14F-4D97-AF65-F5344CB8AC3E}">
        <p14:creationId xmlns:p14="http://schemas.microsoft.com/office/powerpoint/2010/main" val="3415645903"/>
      </p:ext>
    </p:extLst>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p>
            <a:r>
              <a:rPr lang="en-GB" dirty="0" smtClean="0"/>
              <a:t>For financial intermediary use only, not to be used with customers.</a:t>
            </a:r>
            <a:endParaRPr lang="en-GB" dirty="0"/>
          </a:p>
        </p:txBody>
      </p:sp>
      <p:sp>
        <p:nvSpPr>
          <p:cNvPr id="4"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cSld>
  <p:clrMapOvr>
    <a:masterClrMapping/>
  </p:clrMapOvr>
  <p:transition>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a:xfrm>
            <a:off x="219075" y="631035"/>
            <a:ext cx="8712201" cy="386476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3" hasCustomPrompt="1"/>
          </p:nvPr>
        </p:nvSpPr>
        <p:spPr>
          <a:xfrm>
            <a:off x="219078" y="4495800"/>
            <a:ext cx="6624637" cy="323850"/>
          </a:xfrm>
        </p:spPr>
        <p:txBody>
          <a:bodyPr>
            <a:noAutofit/>
          </a:bodyPr>
          <a:lstStyle>
            <a:lvl1pPr marL="0" indent="0">
              <a:buNone/>
              <a:defRPr sz="600"/>
            </a:lvl1pPr>
            <a:lvl2pPr marL="133350" indent="0">
              <a:buNone/>
              <a:defRPr sz="600"/>
            </a:lvl2pPr>
            <a:lvl3pPr marL="272654" indent="0">
              <a:buNone/>
              <a:defRPr sz="600"/>
            </a:lvl3pPr>
            <a:lvl4pPr marL="406004" indent="0">
              <a:buNone/>
              <a:defRPr sz="600"/>
            </a:lvl4pPr>
            <a:lvl5pPr marL="539354" indent="0">
              <a:buNone/>
              <a:defRPr sz="600"/>
            </a:lvl5pPr>
          </a:lstStyle>
          <a:p>
            <a:pPr lvl="0"/>
            <a:r>
              <a:rPr lang="en-US" dirty="0"/>
              <a:t>Source:</a:t>
            </a:r>
          </a:p>
        </p:txBody>
      </p:sp>
      <p:sp>
        <p:nvSpPr>
          <p:cNvPr id="11" name="Footer Placeholder 10"/>
          <p:cNvSpPr>
            <a:spLocks noGrp="1"/>
          </p:cNvSpPr>
          <p:nvPr>
            <p:ph type="ftr" sz="quarter" idx="14"/>
          </p:nvPr>
        </p:nvSpPr>
        <p:spPr/>
        <p:txBody>
          <a:bodyPr/>
          <a:lstStyle>
            <a:lvl1pPr>
              <a:defRPr>
                <a:solidFill>
                  <a:schemeClr val="tx1"/>
                </a:solidFill>
              </a:defRPr>
            </a:lvl1pPr>
          </a:lstStyle>
          <a:p>
            <a:r>
              <a:rPr lang="en-US">
                <a:solidFill>
                  <a:srgbClr val="352D76"/>
                </a:solidFill>
              </a:rPr>
              <a:t>Disclaimer/Confidentiality Statement - to update use the Header &amp; Footer tool</a:t>
            </a:r>
            <a:endParaRPr lang="en-US" dirty="0">
              <a:solidFill>
                <a:srgbClr val="352D76"/>
              </a:solidFill>
            </a:endParaRPr>
          </a:p>
        </p:txBody>
      </p:sp>
      <p:sp>
        <p:nvSpPr>
          <p:cNvPr id="12" name="Slide Number Placeholder 11"/>
          <p:cNvSpPr>
            <a:spLocks noGrp="1"/>
          </p:cNvSpPr>
          <p:nvPr>
            <p:ph type="sldNum" sz="quarter" idx="15"/>
          </p:nvPr>
        </p:nvSpPr>
        <p:spPr/>
        <p:txBody>
          <a:bodyPr/>
          <a:lstStyle/>
          <a:p>
            <a:pPr defTabSz="685800"/>
            <a:fld id="{D92943C2-89EB-8840-A8C0-4C21B007AE74}" type="slidenum">
              <a:rPr lang="en-US" smtClean="0">
                <a:solidFill>
                  <a:srgbClr val="352D76"/>
                </a:solidFill>
              </a:rPr>
              <a:pPr defTabSz="685800"/>
              <a:t>‹#›</a:t>
            </a:fld>
            <a:endParaRPr lang="en-US" dirty="0">
              <a:solidFill>
                <a:srgbClr val="352D76"/>
              </a:solidFill>
            </a:endParaRPr>
          </a:p>
        </p:txBody>
      </p:sp>
    </p:spTree>
    <p:extLst>
      <p:ext uri="{BB962C8B-B14F-4D97-AF65-F5344CB8AC3E}">
        <p14:creationId xmlns:p14="http://schemas.microsoft.com/office/powerpoint/2010/main" val="910336975"/>
      </p:ext>
    </p:extLst>
  </p:cSld>
  <p:clrMapOvr>
    <a:masterClrMapping/>
  </p:clrMapOvr>
  <p:transition>
    <p:wipe dir="r"/>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4"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3840802301"/>
      </p:ext>
    </p:extLst>
  </p:cSld>
  <p:clrMapOvr>
    <a:masterClrMapping/>
  </p:clrMapOvr>
  <p:transition>
    <p:wipe dir="r"/>
  </p:transition>
  <p:timing>
    <p:tnLst>
      <p:par>
        <p:cTn id="1" dur="indefinite" restart="never" nodeType="tmRoot"/>
      </p:par>
    </p:tnLst>
  </p:timing>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4"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
        <p:nvSpPr>
          <p:cNvPr id="5" name="Rectangle 4"/>
          <p:cNvSpPr/>
          <p:nvPr userDrawn="1"/>
        </p:nvSpPr>
        <p:spPr>
          <a:xfrm>
            <a:off x="0" y="0"/>
            <a:ext cx="9144000" cy="5143500"/>
          </a:xfrm>
          <a:prstGeom prst="rect">
            <a:avLst/>
          </a:prstGeom>
          <a:solidFill>
            <a:srgbClr val="FF7D7D"/>
          </a:solidFill>
          <a:ln>
            <a:noFill/>
          </a:ln>
        </p:spPr>
        <p:style>
          <a:lnRef idx="2">
            <a:schemeClr val="accent1">
              <a:shade val="50000"/>
            </a:schemeClr>
          </a:lnRef>
          <a:fillRef idx="1">
            <a:schemeClr val="accent1"/>
          </a:fillRef>
          <a:effectRef idx="0">
            <a:schemeClr val="accent1"/>
          </a:effectRef>
          <a:fontRef idx="minor">
            <a:schemeClr val="lt1"/>
          </a:fontRef>
        </p:style>
        <p:txBody>
          <a:bodyPr lIns="91398" tIns="45699" rIns="91398" bIns="45699" rtlCol="0" anchor="ctr"/>
          <a:lstStyle/>
          <a:p>
            <a:pPr algn="ctr"/>
            <a:endParaRPr lang="en-GB" sz="2400" dirty="0" smtClean="0">
              <a:solidFill>
                <a:srgbClr val="FFFFFF"/>
              </a:solidFill>
              <a:latin typeface="Just Script" panose="02020803050402020203" pitchFamily="18" charset="0"/>
            </a:endParaRPr>
          </a:p>
        </p:txBody>
      </p:sp>
    </p:spTree>
    <p:extLst>
      <p:ext uri="{BB962C8B-B14F-4D97-AF65-F5344CB8AC3E}">
        <p14:creationId xmlns:p14="http://schemas.microsoft.com/office/powerpoint/2010/main" val="1157510384"/>
      </p:ext>
    </p:extLst>
  </p:cSld>
  <p:clrMapOvr>
    <a:masterClrMapping/>
  </p:clrMapOvr>
  <p:transition>
    <p:wipe dir="r"/>
  </p:transition>
  <p:timing>
    <p:tnLst>
      <p:par>
        <p:cTn id="1" dur="indefinite" restart="never" nodeType="tmRoot"/>
      </p:par>
    </p:tnLst>
  </p:timing>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1_Title and Content (Lef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285772" y="1471619"/>
            <a:ext cx="4214813" cy="27717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 name="Footer Placeholder 1"/>
          <p:cNvSpPr>
            <a:spLocks noGrp="1"/>
          </p:cNvSpPr>
          <p:nvPr>
            <p:ph type="ftr" sz="quarter" idx="12"/>
          </p:nvPr>
        </p:nvSpPr>
        <p:spPr/>
        <p:txBody>
          <a:bodyPr/>
          <a:lstStyle>
            <a:lvl1pPr>
              <a:defRPr>
                <a:solidFill>
                  <a:schemeClr val="bg1">
                    <a:lumMod val="50000"/>
                  </a:schemeClr>
                </a:solidFill>
              </a:defRPr>
            </a:lvl1p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Rectangle 5"/>
          <p:cNvSpPr/>
          <p:nvPr userDrawn="1"/>
        </p:nvSpPr>
        <p:spPr>
          <a:xfrm>
            <a:off x="8621653" y="314533"/>
            <a:ext cx="236600" cy="23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5699" rIns="0" bIns="45699" rtlCol="0" anchor="ctr"/>
          <a:lstStyle/>
          <a:p>
            <a:pPr algn="ctr"/>
            <a:fld id="{F8CABEAB-F316-457F-A830-C8844EF27269}" type="slidenum">
              <a:rPr lang="en-GB" sz="900" b="1" smtClean="0">
                <a:solidFill>
                  <a:srgbClr val="373433"/>
                </a:solidFill>
              </a:rPr>
              <a:pPr algn="ctr"/>
              <a:t>‹#›</a:t>
            </a:fld>
            <a:endParaRPr lang="en-GB" sz="2400" b="1" dirty="0" smtClean="0">
              <a:solidFill>
                <a:srgbClr val="373433"/>
              </a:solidFill>
              <a:latin typeface="Just Script" panose="02020803050402020203" pitchFamily="18" charset="0"/>
            </a:endParaRPr>
          </a:p>
        </p:txBody>
      </p:sp>
      <p:pic>
        <p:nvPicPr>
          <p:cNvPr id="7" name="Picture 6" descr="JUST LOGO PINK.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72000" y="4644001"/>
            <a:ext cx="720000" cy="308090"/>
          </a:xfrm>
          <a:prstGeom prst="rect">
            <a:avLst/>
          </a:prstGeom>
        </p:spPr>
      </p:pic>
      <p:pic>
        <p:nvPicPr>
          <p:cNvPr id="8" name="Picture 7"/>
          <p:cNvPicPr>
            <a:picLocks noChangeAspect="1"/>
          </p:cNvPicPr>
          <p:nvPr userDrawn="1"/>
        </p:nvPicPr>
        <p:blipFill>
          <a:blip r:embed="rId3" cstate="email">
            <a:lum bright="100000"/>
            <a:extLst>
              <a:ext uri="{28A0092B-C50C-407E-A947-70E740481C1C}">
                <a14:useLocalDpi xmlns:a14="http://schemas.microsoft.com/office/drawing/2010/main"/>
              </a:ext>
            </a:extLst>
          </a:blip>
          <a:srcRect t="-174991" b="-174991"/>
          <a:stretch>
            <a:fillRect/>
          </a:stretch>
        </p:blipFill>
        <p:spPr>
          <a:xfrm>
            <a:off x="285749" y="792021"/>
            <a:ext cx="8591619" cy="84169"/>
          </a:xfrm>
          <a:prstGeom prst="rect">
            <a:avLst/>
          </a:prstGeom>
        </p:spPr>
      </p:pic>
      <p:sp>
        <p:nvSpPr>
          <p:cNvPr id="10"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1641322623"/>
      </p:ext>
    </p:extLst>
  </p:cSld>
  <p:clrMapOvr>
    <a:masterClrMapping/>
  </p:clrMapOvr>
  <p:transition>
    <p:wipe dir="r"/>
  </p:transition>
  <p:timing>
    <p:tnLst>
      <p:par>
        <p:cTn id="1" dur="indefinite" restart="never" nodeType="tmRoot"/>
      </p:par>
    </p:tnLst>
  </p:timing>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Headers and Bullets">
    <p:spTree>
      <p:nvGrpSpPr>
        <p:cNvPr id="1" name=""/>
        <p:cNvGrpSpPr/>
        <p:nvPr/>
      </p:nvGrpSpPr>
      <p:grpSpPr>
        <a:xfrm>
          <a:off x="0" y="0"/>
          <a:ext cx="0" cy="0"/>
          <a:chOff x="0" y="0"/>
          <a:chExt cx="0" cy="0"/>
        </a:xfrm>
      </p:grpSpPr>
      <p:sp>
        <p:nvSpPr>
          <p:cNvPr id="16" name="Text Placeholder 15"/>
          <p:cNvSpPr>
            <a:spLocks noGrp="1"/>
          </p:cNvSpPr>
          <p:nvPr>
            <p:ph type="body" sz="quarter" idx="11"/>
          </p:nvPr>
        </p:nvSpPr>
        <p:spPr>
          <a:xfrm>
            <a:off x="285772" y="1471619"/>
            <a:ext cx="4214813" cy="2771775"/>
          </a:xfrm>
        </p:spPr>
        <p:txBody>
          <a:bodyPr/>
          <a:lstStyle>
            <a:lvl1pPr>
              <a:defRPr>
                <a:solidFill>
                  <a:srgbClr val="373433"/>
                </a:solidFill>
              </a:defRPr>
            </a:lvl1pPr>
            <a:lvl3pPr marL="285603" indent="-285603">
              <a:buFont typeface="Arial" panose="020B0604020202020204" pitchFamily="34" charset="0"/>
              <a:buChar char="•"/>
              <a:defRPr/>
            </a:lvl3pPr>
            <a:lvl4pPr marL="285603" indent="-285603">
              <a:buFont typeface="Arial" panose="020B0604020202020204" pitchFamily="34" charset="0"/>
              <a:buChar char="•"/>
              <a:defRPr/>
            </a:lvl4pPr>
            <a:lvl5pPr marL="171366" indent="-171366">
              <a:buFont typeface="Arial" panose="020B0604020202020204" pitchFamily="34" charset="0"/>
              <a:buChar char="•"/>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1" name="Title 10"/>
          <p:cNvSpPr>
            <a:spLocks noGrp="1"/>
          </p:cNvSpPr>
          <p:nvPr>
            <p:ph type="title"/>
          </p:nvPr>
        </p:nvSpPr>
        <p:spPr/>
        <p:txBody>
          <a:bodyPr/>
          <a:lstStyle/>
          <a:p>
            <a:r>
              <a:rPr lang="en-US" smtClean="0"/>
              <a:t>Click to edit Master title style</a:t>
            </a:r>
            <a:endParaRPr lang="en-GB"/>
          </a:p>
        </p:txBody>
      </p:sp>
      <p:sp>
        <p:nvSpPr>
          <p:cNvPr id="6" name="Footer Placeholder 5"/>
          <p:cNvSpPr>
            <a:spLocks noGrp="1"/>
          </p:cNvSpPr>
          <p:nvPr>
            <p:ph type="ftr" sz="quarter" idx="14"/>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7"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24413297"/>
      </p:ext>
    </p:extLst>
  </p:cSld>
  <p:clrMapOvr>
    <a:masterClrMapping/>
  </p:clrMapOvr>
  <p:transition>
    <p:wipe dir="r"/>
  </p:transition>
  <p:timing>
    <p:tnLst>
      <p:par>
        <p:cTn id="1" dur="indefinite" restart="never" nodeType="tmRoot"/>
      </p:par>
    </p:tnLst>
  </p:timing>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Title and Content (Righ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4643460" y="1471619"/>
            <a:ext cx="4214813" cy="2771775"/>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 name="Footer Placeholder 1"/>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1570820098"/>
      </p:ext>
    </p:extLst>
  </p:cSld>
  <p:clrMapOvr>
    <a:masterClrMapping/>
  </p:clrMapOvr>
  <p:transition>
    <p:wipe dir="r"/>
  </p:transition>
  <p:timing>
    <p:tnLst>
      <p:par>
        <p:cTn id="1" dur="indefinite" restart="never" nodeType="tmRoot"/>
      </p:par>
    </p:tnLst>
  </p:timing>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Title and Content (Lef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285772" y="1471619"/>
            <a:ext cx="4214813" cy="2771775"/>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 name="Footer Placeholder 1"/>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3351517257"/>
      </p:ext>
    </p:extLst>
  </p:cSld>
  <p:clrMapOvr>
    <a:masterClrMapping/>
  </p:clrMapOvr>
  <p:transition>
    <p:wipe dir="r"/>
  </p:transition>
  <p:timing>
    <p:tnLst>
      <p:par>
        <p:cTn id="1" dur="indefinite" restart="never" nodeType="tmRoot"/>
      </p:par>
    </p:tnLst>
  </p:timing>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Headlines">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285751" y="1471619"/>
            <a:ext cx="8572500" cy="2771775"/>
          </a:xfrm>
        </p:spPr>
        <p:txBody>
          <a:bodyPr anchor="ctr">
            <a:normAutofit/>
          </a:bodyPr>
          <a:lstStyle>
            <a:lvl1pPr algn="ctr">
              <a:defRPr/>
            </a:lvl1pPr>
            <a:lvl2pPr algn="ctr">
              <a:lnSpc>
                <a:spcPts val="1755"/>
              </a:lnSpc>
              <a:defRPr sz="1900">
                <a:solidFill>
                  <a:schemeClr val="tx1"/>
                </a:solidFill>
              </a:defRPr>
            </a:lvl2pPr>
            <a:lvl3pPr algn="ctr">
              <a:defRPr/>
            </a:lvl3pPr>
            <a:lvl4pPr algn="ctr">
              <a:defRPr/>
            </a:lvl4pPr>
            <a:lvl5pPr algn="ctr">
              <a:defRPr/>
            </a:lvl5pPr>
          </a:lstStyle>
          <a:p>
            <a:pPr lvl="1"/>
            <a:r>
              <a:rPr lang="en-GB" noProof="0" dirty="0" smtClean="0"/>
              <a:t>Click to edit Master text styles</a:t>
            </a:r>
          </a:p>
        </p:txBody>
      </p:sp>
      <p:sp>
        <p:nvSpPr>
          <p:cNvPr id="2" name="Footer Placeholder 1"/>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3996971218"/>
      </p:ext>
    </p:extLst>
  </p:cSld>
  <p:clrMapOvr>
    <a:masterClrMapping/>
  </p:clrMapOvr>
  <p:transition>
    <p:wipe dir="r"/>
  </p:transition>
  <p:timing>
    <p:tnLst>
      <p:par>
        <p:cTn id="1" dur="indefinite" restart="never" nodeType="tmRoot"/>
      </p:par>
    </p:tnLst>
  </p:timing>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preserve="1" userDrawn="1">
  <p:cSld name="Highlight Headlines">
    <p:spTree>
      <p:nvGrpSpPr>
        <p:cNvPr id="1" name=""/>
        <p:cNvGrpSpPr/>
        <p:nvPr/>
      </p:nvGrpSpPr>
      <p:grpSpPr>
        <a:xfrm>
          <a:off x="0" y="0"/>
          <a:ext cx="0" cy="0"/>
          <a:chOff x="0" y="0"/>
          <a:chExt cx="0" cy="0"/>
        </a:xfrm>
      </p:grpSpPr>
      <p:sp>
        <p:nvSpPr>
          <p:cNvPr id="8" name="Rectangle 7"/>
          <p:cNvSpPr/>
          <p:nvPr userDrawn="1"/>
        </p:nvSpPr>
        <p:spPr>
          <a:xfrm>
            <a:off x="221627" y="4758095"/>
            <a:ext cx="8843631" cy="199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89" tIns="17144" rIns="34289" bIns="17144" rtlCol="0" anchor="ctr"/>
          <a:lstStyle/>
          <a:p>
            <a:pPr algn="ctr"/>
            <a:endParaRPr lang="en-GB" sz="900" dirty="0" smtClean="0">
              <a:solidFill>
                <a:srgbClr val="FFFFFF"/>
              </a:solidFill>
              <a:latin typeface="Just Script" panose="02020803050402020203" pitchFamily="18" charset="0"/>
            </a:endParaRPr>
          </a:p>
        </p:txBody>
      </p:sp>
      <p:sp>
        <p:nvSpPr>
          <p:cNvPr id="4" name="Rectangle 3"/>
          <p:cNvSpPr/>
          <p:nvPr userDrawn="1"/>
        </p:nvSpPr>
        <p:spPr>
          <a:xfrm>
            <a:off x="175439" y="765565"/>
            <a:ext cx="8843631" cy="199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89" tIns="17144" rIns="34289" bIns="17144" rtlCol="0" anchor="ctr"/>
          <a:lstStyle/>
          <a:p>
            <a:pPr algn="ctr"/>
            <a:endParaRPr lang="en-GB" sz="900" dirty="0" smtClean="0">
              <a:solidFill>
                <a:srgbClr val="FFFFFF"/>
              </a:solidFill>
              <a:latin typeface="Just Script" panose="02020803050402020203" pitchFamily="18" charset="0"/>
            </a:endParaRPr>
          </a:p>
        </p:txBody>
      </p:sp>
      <p:sp>
        <p:nvSpPr>
          <p:cNvPr id="3" name="Rectangle 2"/>
          <p:cNvSpPr/>
          <p:nvPr userDrawn="1"/>
        </p:nvSpPr>
        <p:spPr>
          <a:xfrm>
            <a:off x="285751" y="849276"/>
            <a:ext cx="8572500" cy="4008474"/>
          </a:xfrm>
          <a:prstGeom prst="rect">
            <a:avLst/>
          </a:prstGeom>
          <a:solidFill>
            <a:srgbClr val="252221"/>
          </a:solidFill>
          <a:ln>
            <a:noFill/>
          </a:ln>
        </p:spPr>
        <p:style>
          <a:lnRef idx="2">
            <a:schemeClr val="accent1">
              <a:shade val="50000"/>
            </a:schemeClr>
          </a:lnRef>
          <a:fillRef idx="1">
            <a:schemeClr val="accent1"/>
          </a:fillRef>
          <a:effectRef idx="0">
            <a:schemeClr val="accent1"/>
          </a:effectRef>
          <a:fontRef idx="minor">
            <a:schemeClr val="lt1"/>
          </a:fontRef>
        </p:style>
        <p:txBody>
          <a:bodyPr lIns="34289" tIns="17144" rIns="34289" bIns="17144" rtlCol="0" anchor="ctr"/>
          <a:lstStyle/>
          <a:p>
            <a:pPr algn="ctr"/>
            <a:endParaRPr lang="en-GB" sz="900" dirty="0" smtClean="0">
              <a:solidFill>
                <a:srgbClr val="FFFFFF"/>
              </a:solidFill>
              <a:latin typeface="Just Script" panose="02020803050402020203" pitchFamily="18" charset="0"/>
            </a:endParaRPr>
          </a:p>
        </p:txBody>
      </p:sp>
      <p:sp>
        <p:nvSpPr>
          <p:cNvPr id="13" name="Title 12"/>
          <p:cNvSpPr>
            <a:spLocks noGrp="1"/>
          </p:cNvSpPr>
          <p:nvPr>
            <p:ph type="title"/>
          </p:nvPr>
        </p:nvSpPr>
        <p:spPr/>
        <p:txBody>
          <a:bodyPr/>
          <a:lstStyle/>
          <a:p>
            <a:r>
              <a:rPr lang="en-US" dirty="0" smtClean="0"/>
              <a:t>Click to edit Master title style</a:t>
            </a:r>
            <a:endParaRPr lang="en-GB" dirty="0"/>
          </a:p>
        </p:txBody>
      </p:sp>
      <p:sp>
        <p:nvSpPr>
          <p:cNvPr id="16" name="Text Placeholder 15"/>
          <p:cNvSpPr>
            <a:spLocks noGrp="1"/>
          </p:cNvSpPr>
          <p:nvPr>
            <p:ph type="body" sz="quarter" idx="11"/>
          </p:nvPr>
        </p:nvSpPr>
        <p:spPr>
          <a:xfrm>
            <a:off x="1743097" y="1471619"/>
            <a:ext cx="5657851" cy="2771775"/>
          </a:xfrm>
          <a:noFill/>
        </p:spPr>
        <p:txBody>
          <a:bodyPr anchor="ctr"/>
          <a:lstStyle>
            <a:lvl1pPr algn="ctr">
              <a:lnSpc>
                <a:spcPts val="3300"/>
              </a:lnSpc>
              <a:defRPr baseline="0">
                <a:solidFill>
                  <a:schemeClr val="bg1"/>
                </a:solidFill>
              </a:defRPr>
            </a:lvl1pPr>
            <a:lvl2pPr algn="ctr">
              <a:defRPr/>
            </a:lvl2pPr>
            <a:lvl3pPr algn="ctr">
              <a:defRPr/>
            </a:lvl3pPr>
            <a:lvl4pPr algn="ctr">
              <a:defRPr/>
            </a:lvl4pPr>
            <a:lvl5pPr algn="ctr">
              <a:defRPr/>
            </a:lvl5pPr>
          </a:lstStyle>
          <a:p>
            <a:pPr lvl="0"/>
            <a:r>
              <a:rPr lang="en-GB" noProof="0" dirty="0" smtClean="0"/>
              <a:t>Click to edit Master text styles</a:t>
            </a:r>
          </a:p>
        </p:txBody>
      </p:sp>
    </p:spTree>
    <p:extLst>
      <p:ext uri="{BB962C8B-B14F-4D97-AF65-F5344CB8AC3E}">
        <p14:creationId xmlns:p14="http://schemas.microsoft.com/office/powerpoint/2010/main" val="731723986"/>
      </p:ext>
    </p:extLst>
  </p:cSld>
  <p:clrMapOvr>
    <a:masterClrMapping/>
  </p:clrMapOvr>
  <p:transition>
    <p:wipe dir="r"/>
  </p:transition>
  <p:timing>
    <p:tnLst>
      <p:par>
        <p:cTn id="1" dur="indefinite" restart="never" nodeType="tmRoot"/>
      </p:par>
    </p:tnLst>
  </p:timing>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rgbClr val="25222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43097" y="2455164"/>
            <a:ext cx="5657851" cy="688086"/>
          </a:xfrm>
          <a:prstGeom prst="rect">
            <a:avLst/>
          </a:prstGeom>
        </p:spPr>
        <p:txBody>
          <a:bodyPr>
            <a:normAutofit/>
          </a:bodyPr>
          <a:lstStyle>
            <a:lvl1pPr marL="0" indent="0" algn="ctr">
              <a:lnSpc>
                <a:spcPts val="3300"/>
              </a:lnSpc>
              <a:spcBef>
                <a:spcPts val="0"/>
              </a:spcBef>
              <a:spcAft>
                <a:spcPts val="0"/>
              </a:spcAft>
              <a:buNone/>
              <a:defRPr sz="3000" b="1" spc="0" baseline="0">
                <a:solidFill>
                  <a:schemeClr val="bg1"/>
                </a:solidFill>
                <a:latin typeface="+mj-lt"/>
              </a:defRPr>
            </a:lvl1pPr>
            <a:lvl2pPr marL="342713" indent="0">
              <a:buNone/>
              <a:defRPr sz="1500">
                <a:solidFill>
                  <a:schemeClr val="tx1">
                    <a:tint val="75000"/>
                  </a:schemeClr>
                </a:solidFill>
              </a:defRPr>
            </a:lvl2pPr>
            <a:lvl3pPr marL="685443" indent="0">
              <a:buNone/>
              <a:defRPr sz="1400">
                <a:solidFill>
                  <a:schemeClr val="tx1">
                    <a:tint val="75000"/>
                  </a:schemeClr>
                </a:solidFill>
              </a:defRPr>
            </a:lvl3pPr>
            <a:lvl4pPr marL="1028165" indent="0">
              <a:buNone/>
              <a:defRPr sz="1200">
                <a:solidFill>
                  <a:schemeClr val="tx1">
                    <a:tint val="75000"/>
                  </a:schemeClr>
                </a:solidFill>
              </a:defRPr>
            </a:lvl4pPr>
            <a:lvl5pPr marL="1370886" indent="0">
              <a:buNone/>
              <a:defRPr sz="1200">
                <a:solidFill>
                  <a:schemeClr val="tx1">
                    <a:tint val="75000"/>
                  </a:schemeClr>
                </a:solidFill>
              </a:defRPr>
            </a:lvl5pPr>
            <a:lvl6pPr marL="1713617" indent="0">
              <a:buNone/>
              <a:defRPr sz="1200">
                <a:solidFill>
                  <a:schemeClr val="tx1">
                    <a:tint val="75000"/>
                  </a:schemeClr>
                </a:solidFill>
              </a:defRPr>
            </a:lvl6pPr>
            <a:lvl7pPr marL="2056328" indent="0">
              <a:buNone/>
              <a:defRPr sz="1200">
                <a:solidFill>
                  <a:schemeClr val="tx1">
                    <a:tint val="75000"/>
                  </a:schemeClr>
                </a:solidFill>
              </a:defRPr>
            </a:lvl7pPr>
            <a:lvl8pPr marL="2399040" indent="0">
              <a:buNone/>
              <a:defRPr sz="1200">
                <a:solidFill>
                  <a:schemeClr val="tx1">
                    <a:tint val="75000"/>
                  </a:schemeClr>
                </a:solidFill>
              </a:defRPr>
            </a:lvl8pPr>
            <a:lvl9pPr marL="2741753" indent="0">
              <a:buNone/>
              <a:defRPr sz="1200">
                <a:solidFill>
                  <a:schemeClr val="tx1">
                    <a:tint val="75000"/>
                  </a:schemeClr>
                </a:solidFill>
              </a:defRPr>
            </a:lvl9pPr>
          </a:lstStyle>
          <a:p>
            <a:pPr lvl="0"/>
            <a:r>
              <a:rPr lang="en-GB" noProof="0" dirty="0" smtClean="0"/>
              <a:t>Click to edit Master text styles</a:t>
            </a:r>
          </a:p>
        </p:txBody>
      </p:sp>
    </p:spTree>
    <p:extLst>
      <p:ext uri="{BB962C8B-B14F-4D97-AF65-F5344CB8AC3E}">
        <p14:creationId xmlns:p14="http://schemas.microsoft.com/office/powerpoint/2010/main" val="1085600923"/>
      </p:ext>
    </p:extLst>
  </p:cSld>
  <p:clrMapOvr>
    <a:masterClrMapping/>
  </p:clrMapOvr>
  <p:transition>
    <p:wipe dir="r"/>
  </p:transition>
  <p:timing>
    <p:tnLst>
      <p:par>
        <p:cTn id="1" dur="indefinite" restart="never" nodeType="tmRoot"/>
      </p:par>
    </p:tnLst>
  </p:timing>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Click to edit Master title style</a:t>
            </a:r>
            <a:endParaRPr lang="en-GB" noProof="0" dirty="0"/>
          </a:p>
        </p:txBody>
      </p:sp>
      <p:sp>
        <p:nvSpPr>
          <p:cNvPr id="5" name="Picture Placeholder 4"/>
          <p:cNvSpPr>
            <a:spLocks noGrp="1"/>
          </p:cNvSpPr>
          <p:nvPr>
            <p:ph type="pic" sz="quarter" idx="11"/>
          </p:nvPr>
        </p:nvSpPr>
        <p:spPr>
          <a:xfrm>
            <a:off x="285751" y="1471619"/>
            <a:ext cx="8572500" cy="2771775"/>
          </a:xfrm>
          <a:prstGeom prst="rect">
            <a:avLst/>
          </a:prstGeom>
        </p:spPr>
        <p:txBody>
          <a:bodyPr/>
          <a:lstStyle/>
          <a:p>
            <a:endParaRPr lang="en-GB" dirty="0"/>
          </a:p>
        </p:txBody>
      </p:sp>
      <p:sp>
        <p:nvSpPr>
          <p:cNvPr id="4" name="Footer Placeholder 3"/>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Tree>
    <p:extLst>
      <p:ext uri="{BB962C8B-B14F-4D97-AF65-F5344CB8AC3E}">
        <p14:creationId xmlns:p14="http://schemas.microsoft.com/office/powerpoint/2010/main" val="2722654111"/>
      </p:ext>
    </p:extLst>
  </p:cSld>
  <p:clrMapOvr>
    <a:masterClrMapping/>
  </p:clrMapOvr>
  <p:transition>
    <p:wipe dir="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9" name="Content Placeholder 8"/>
          <p:cNvSpPr>
            <a:spLocks noGrp="1"/>
          </p:cNvSpPr>
          <p:nvPr>
            <p:ph sz="quarter" idx="13"/>
          </p:nvPr>
        </p:nvSpPr>
        <p:spPr bwMode="gray">
          <a:xfrm>
            <a:off x="378434" y="951574"/>
            <a:ext cx="8374544" cy="3482084"/>
          </a:xfrm>
        </p:spPr>
        <p:txBody>
          <a:bodyPr/>
          <a:lstStyle>
            <a:lvl1pPr marL="278292" indent="-278292">
              <a:buSzPct val="120000"/>
              <a:buFont typeface="Arial" pitchFamily="34" charset="0"/>
              <a:buChar char="•"/>
              <a:defRPr b="0">
                <a:solidFill>
                  <a:schemeClr val="bg2">
                    <a:lumMod val="10000"/>
                  </a:schemeClr>
                </a:solidFill>
              </a:defRPr>
            </a:lvl1pPr>
            <a:lvl2pPr marL="555346" indent="-277048">
              <a:buSzPct val="120000"/>
              <a:buFont typeface="Arial" pitchFamily="34" charset="0"/>
              <a:buChar char="–"/>
              <a:defRPr>
                <a:solidFill>
                  <a:schemeClr val="bg2">
                    <a:lumMod val="10000"/>
                  </a:schemeClr>
                </a:solidFill>
              </a:defRPr>
            </a:lvl2pPr>
            <a:lvl3pPr marL="768356" indent="-213004">
              <a:buFont typeface="Arial" pitchFamily="34" charset="0"/>
              <a:buChar char="–"/>
              <a:defRPr>
                <a:solidFill>
                  <a:schemeClr val="bg2">
                    <a:lumMod val="10000"/>
                  </a:schemeClr>
                </a:solidFill>
              </a:defRPr>
            </a:lvl3pPr>
            <a:lvl4pPr marL="555346" indent="-277048">
              <a:buNone/>
              <a:defRPr sz="1385"/>
            </a:lvl4pPr>
            <a:lvl5pPr>
              <a:defRPr/>
            </a:lvl5pPr>
            <a:lvl6pPr marL="768356" indent="-213004">
              <a:defRPr/>
            </a:lvl6pPr>
            <a:lvl7pPr marL="1045411" indent="-277048">
              <a:defRPr/>
            </a:lvl7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sp>
        <p:nvSpPr>
          <p:cNvPr id="8" name="Title 7"/>
          <p:cNvSpPr>
            <a:spLocks noGrp="1"/>
          </p:cNvSpPr>
          <p:nvPr>
            <p:ph type="title" hasCustomPrompt="1"/>
          </p:nvPr>
        </p:nvSpPr>
        <p:spPr bwMode="gray"/>
        <p:txBody>
          <a:bodyPr/>
          <a:lstStyle>
            <a:lvl1pPr>
              <a:defRPr/>
            </a:lvl1pPr>
          </a:lstStyle>
          <a:p>
            <a:r>
              <a:rPr lang="en-GB" noProof="0" dirty="0" smtClean="0"/>
              <a:t>Insert title here</a:t>
            </a:r>
            <a:endParaRPr lang="en-GB" noProof="0" dirty="0"/>
          </a:p>
        </p:txBody>
      </p:sp>
      <p:sp>
        <p:nvSpPr>
          <p:cNvPr id="10" name="Date Placeholder 9"/>
          <p:cNvSpPr>
            <a:spLocks noGrp="1"/>
          </p:cNvSpPr>
          <p:nvPr>
            <p:ph type="dt" sz="half" idx="14"/>
          </p:nvPr>
        </p:nvSpPr>
        <p:spPr bwMode="gray">
          <a:xfrm>
            <a:off x="378831" y="4727700"/>
            <a:ext cx="1438892" cy="270000"/>
          </a:xfrm>
          <a:prstGeom prst="rect">
            <a:avLst/>
          </a:prstGeom>
        </p:spPr>
        <p:txBody>
          <a:bodyPr/>
          <a:lstStyle/>
          <a:p>
            <a:endParaRPr lang="en-GB" dirty="0">
              <a:solidFill>
                <a:srgbClr val="003625"/>
              </a:solidFill>
            </a:endParaRPr>
          </a:p>
        </p:txBody>
      </p:sp>
      <p:sp>
        <p:nvSpPr>
          <p:cNvPr id="11" name="Slide Number Placeholder 10"/>
          <p:cNvSpPr>
            <a:spLocks noGrp="1"/>
          </p:cNvSpPr>
          <p:nvPr>
            <p:ph type="sldNum" sz="quarter" idx="15"/>
          </p:nvPr>
        </p:nvSpPr>
        <p:spPr bwMode="gray">
          <a:xfrm>
            <a:off x="8360745" y="195486"/>
            <a:ext cx="398769" cy="405000"/>
          </a:xfrm>
          <a:prstGeom prst="rect">
            <a:avLst/>
          </a:prstGeom>
        </p:spPr>
        <p:txBody>
          <a:bodyPr/>
          <a:lstStyle/>
          <a:p>
            <a:pPr defTabSz="700639"/>
            <a:fld id="{9BD6FA6A-A86D-4D06-AFF9-1E656D8048A1}" type="slidenum">
              <a:rPr lang="en-GB" smtClean="0">
                <a:solidFill>
                  <a:srgbClr val="003625"/>
                </a:solidFill>
              </a:rPr>
              <a:pPr defTabSz="700639"/>
              <a:t>‹#›</a:t>
            </a:fld>
            <a:endParaRPr lang="en-GB" dirty="0">
              <a:solidFill>
                <a:srgbClr val="003625"/>
              </a:solidFill>
            </a:endParaRPr>
          </a:p>
        </p:txBody>
      </p:sp>
      <p:sp>
        <p:nvSpPr>
          <p:cNvPr id="12" name="Footer Placeholder 11"/>
          <p:cNvSpPr>
            <a:spLocks noGrp="1"/>
          </p:cNvSpPr>
          <p:nvPr>
            <p:ph type="ftr" sz="quarter" idx="16"/>
          </p:nvPr>
        </p:nvSpPr>
        <p:spPr bwMode="gray"/>
        <p:txBody>
          <a:bodyPr/>
          <a:lstStyle/>
          <a:p>
            <a:r>
              <a:rPr lang="en-GB" smtClean="0">
                <a:solidFill>
                  <a:srgbClr val="003625"/>
                </a:solidFill>
              </a:rPr>
              <a:t>For financial intermediary use only, not to be used with customers.</a:t>
            </a:r>
            <a:endParaRPr lang="en-GB" dirty="0">
              <a:solidFill>
                <a:srgbClr val="003625"/>
              </a:solidFill>
            </a:endParaRPr>
          </a:p>
        </p:txBody>
      </p:sp>
      <p:sp>
        <p:nvSpPr>
          <p:cNvPr id="3" name="Text Placeholder 2"/>
          <p:cNvSpPr>
            <a:spLocks noGrp="1"/>
          </p:cNvSpPr>
          <p:nvPr>
            <p:ph type="body" sz="quarter" idx="17" hasCustomPrompt="1"/>
          </p:nvPr>
        </p:nvSpPr>
        <p:spPr>
          <a:xfrm>
            <a:off x="378431" y="4527572"/>
            <a:ext cx="8374154" cy="80792"/>
          </a:xfrm>
          <a:noFill/>
        </p:spPr>
        <p:txBody>
          <a:bodyPr wrap="none" lIns="0" tIns="0" rIns="0" bIns="0" rtlCol="0" anchor="b" anchorCtr="0">
            <a:noAutofit/>
          </a:bodyPr>
          <a:lstStyle>
            <a:lvl1pPr>
              <a:defRPr lang="en-US" sz="554" dirty="0" smtClean="0">
                <a:solidFill>
                  <a:schemeClr val="tx1"/>
                </a:solidFill>
              </a:defRPr>
            </a:lvl1pPr>
            <a:lvl2pPr>
              <a:defRPr lang="en-US" sz="1108" dirty="0" smtClean="0"/>
            </a:lvl2pPr>
            <a:lvl3pPr>
              <a:defRPr lang="en-US" sz="1108" dirty="0" smtClean="0"/>
            </a:lvl3pPr>
            <a:lvl4pPr>
              <a:defRPr lang="en-US" sz="1108" dirty="0" smtClean="0"/>
            </a:lvl4pPr>
            <a:lvl5pPr>
              <a:defRPr lang="en-GB" sz="1108" dirty="0"/>
            </a:lvl5pPr>
          </a:lstStyle>
          <a:p>
            <a:pPr lvl="0" defTabSz="698021"/>
            <a:r>
              <a:rPr lang="en-US" dirty="0" smtClean="0"/>
              <a:t>Insert source text or delete this text placeholder</a:t>
            </a:r>
          </a:p>
        </p:txBody>
      </p:sp>
    </p:spTree>
    <p:extLst>
      <p:ext uri="{BB962C8B-B14F-4D97-AF65-F5344CB8AC3E}">
        <p14:creationId xmlns:p14="http://schemas.microsoft.com/office/powerpoint/2010/main" val="2448763608"/>
      </p:ext>
    </p:extLst>
  </p:cSld>
  <p:clrMapOvr>
    <a:masterClrMapping/>
  </p:clrMapOvr>
  <p:transition>
    <p:wipe dir="r"/>
  </p:transition>
  <p:timing>
    <p:tnLst>
      <p:par>
        <p:cTn id="1" dur="indefinite" restart="never" nodeType="tmRoot"/>
      </p:par>
    </p:tnLst>
  </p:timing>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Image With Annota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Click to edit Master title style</a:t>
            </a:r>
            <a:endParaRPr lang="en-GB" noProof="0" dirty="0"/>
          </a:p>
        </p:txBody>
      </p:sp>
      <p:sp>
        <p:nvSpPr>
          <p:cNvPr id="5" name="Picture Placeholder 4"/>
          <p:cNvSpPr>
            <a:spLocks noGrp="1"/>
          </p:cNvSpPr>
          <p:nvPr>
            <p:ph type="pic" sz="quarter" idx="11"/>
          </p:nvPr>
        </p:nvSpPr>
        <p:spPr>
          <a:xfrm>
            <a:off x="285749" y="1471619"/>
            <a:ext cx="5672139" cy="2771775"/>
          </a:xfrm>
          <a:prstGeom prst="rect">
            <a:avLst/>
          </a:prstGeom>
        </p:spPr>
        <p:txBody>
          <a:bodyPr/>
          <a:lstStyle/>
          <a:p>
            <a:endParaRPr lang="en-GB" dirty="0"/>
          </a:p>
        </p:txBody>
      </p:sp>
      <p:sp>
        <p:nvSpPr>
          <p:cNvPr id="6" name="Text Placeholder 5"/>
          <p:cNvSpPr>
            <a:spLocks noGrp="1"/>
          </p:cNvSpPr>
          <p:nvPr>
            <p:ph type="body" sz="quarter" idx="12"/>
          </p:nvPr>
        </p:nvSpPr>
        <p:spPr>
          <a:xfrm>
            <a:off x="6922314" y="1471619"/>
            <a:ext cx="2007395" cy="2771775"/>
          </a:xfrm>
        </p:spPr>
        <p:txBody>
          <a:bodyPr>
            <a:normAutofit/>
          </a:bodyPr>
          <a:lstStyle>
            <a:lvl1pPr>
              <a:lnSpc>
                <a:spcPts val="1260"/>
              </a:lnSpc>
              <a:spcAft>
                <a:spcPts val="1260"/>
              </a:spcAft>
              <a:defRPr lang="en-US" sz="900" kern="1200" spc="8" baseline="0" dirty="0" smtClean="0">
                <a:solidFill>
                  <a:schemeClr val="tx1"/>
                </a:solidFill>
                <a:latin typeface="+mn-lt"/>
                <a:ea typeface="+mn-ea"/>
                <a:cs typeface="+mn-cs"/>
              </a:defRPr>
            </a:lvl1pPr>
            <a:lvl2pPr>
              <a:lnSpc>
                <a:spcPts val="1260"/>
              </a:lnSpc>
              <a:spcAft>
                <a:spcPts val="1260"/>
              </a:spcAft>
              <a:defRPr lang="en-US" sz="900" kern="1200" spc="8" baseline="0" dirty="0" smtClean="0">
                <a:solidFill>
                  <a:schemeClr val="tx1"/>
                </a:solidFill>
                <a:latin typeface="+mn-lt"/>
                <a:ea typeface="+mn-ea"/>
                <a:cs typeface="+mn-cs"/>
              </a:defRPr>
            </a:lvl2pPr>
            <a:lvl3pPr>
              <a:lnSpc>
                <a:spcPts val="1260"/>
              </a:lnSpc>
              <a:spcAft>
                <a:spcPts val="1260"/>
              </a:spcAft>
              <a:defRPr lang="en-US" sz="900" b="0" kern="1200" spc="8" baseline="0" dirty="0" smtClean="0">
                <a:solidFill>
                  <a:schemeClr val="tx1"/>
                </a:solidFill>
                <a:latin typeface="+mn-lt"/>
                <a:ea typeface="+mn-ea"/>
                <a:cs typeface="+mn-cs"/>
              </a:defRPr>
            </a:lvl3pPr>
            <a:lvl4pPr>
              <a:lnSpc>
                <a:spcPts val="1260"/>
              </a:lnSpc>
              <a:spcAft>
                <a:spcPts val="1260"/>
              </a:spcAft>
              <a:defRPr lang="en-US" sz="900" kern="1200" spc="8" baseline="0" dirty="0" smtClean="0">
                <a:solidFill>
                  <a:schemeClr val="tx1"/>
                </a:solidFill>
                <a:latin typeface="+mn-lt"/>
                <a:ea typeface="+mn-ea"/>
                <a:cs typeface="+mn-cs"/>
              </a:defRPr>
            </a:lvl4pPr>
            <a:lvl5pPr>
              <a:lnSpc>
                <a:spcPts val="1260"/>
              </a:lnSpc>
              <a:spcAft>
                <a:spcPts val="1260"/>
              </a:spcAft>
              <a:defRPr lang="en-GB" sz="900" kern="1200" spc="8" baseline="0" dirty="0">
                <a:solidFill>
                  <a:schemeClr val="tx1"/>
                </a:solidFill>
                <a:latin typeface="+mn-lt"/>
                <a:ea typeface="+mn-ea"/>
                <a:cs typeface="+mn-cs"/>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4" name="Footer Placeholder 3"/>
          <p:cNvSpPr>
            <a:spLocks noGrp="1"/>
          </p:cNvSpPr>
          <p:nvPr>
            <p:ph type="ftr" sz="quarter" idx="13"/>
          </p:nvPr>
        </p:nvSpPr>
        <p:spPr>
          <a:xfrm>
            <a:off x="287895" y="4955579"/>
            <a:ext cx="5220000" cy="180000"/>
          </a:xfrm>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Tree>
    <p:extLst>
      <p:ext uri="{BB962C8B-B14F-4D97-AF65-F5344CB8AC3E}">
        <p14:creationId xmlns:p14="http://schemas.microsoft.com/office/powerpoint/2010/main" val="1645291535"/>
      </p:ext>
    </p:extLst>
  </p:cSld>
  <p:clrMapOvr>
    <a:masterClrMapping/>
  </p:clrMapOvr>
  <p:transition>
    <p:wipe dir="r"/>
  </p:transition>
  <p:timing>
    <p:tnLst>
      <p:par>
        <p:cTn id="1" dur="indefinite" restart="never" nodeType="tmRoot"/>
      </p:par>
    </p:tnLst>
  </p:timing>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Two Column (Image Lef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3439" y="1471619"/>
            <a:ext cx="3886200" cy="2771775"/>
          </a:xfrm>
          <a:prstGeom prst="rect">
            <a:avLst/>
          </a:prstGeo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0" name="Picture Placeholder 9"/>
          <p:cNvSpPr>
            <a:spLocks noGrp="1"/>
          </p:cNvSpPr>
          <p:nvPr>
            <p:ph type="pic" sz="quarter" idx="11"/>
          </p:nvPr>
        </p:nvSpPr>
        <p:spPr>
          <a:xfrm>
            <a:off x="285773" y="1471619"/>
            <a:ext cx="4214813" cy="2771775"/>
          </a:xfrm>
          <a:prstGeom prst="rect">
            <a:avLst/>
          </a:prstGeom>
        </p:spPr>
        <p:txBody>
          <a:bodyPr/>
          <a:lstStyle/>
          <a:p>
            <a:endParaRPr lang="en-GB" dirty="0"/>
          </a:p>
        </p:txBody>
      </p:sp>
      <p:sp>
        <p:nvSpPr>
          <p:cNvPr id="3" name="Footer Placeholder 2"/>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12" name="Title 1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4211550964"/>
      </p:ext>
    </p:extLst>
  </p:cSld>
  <p:clrMapOvr>
    <a:masterClrMapping/>
  </p:clrMapOvr>
  <p:transition>
    <p:wipe dir="r"/>
  </p:transition>
  <p:timing>
    <p:tnLst>
      <p:par>
        <p:cTn id="1" dur="indefinite" restart="never" nodeType="tmRoot"/>
      </p:par>
    </p:tnLst>
  </p:timing>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Two Column (Image Righ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85773" y="1471619"/>
            <a:ext cx="4214813" cy="2771775"/>
          </a:xfrm>
          <a:prstGeom prst="rect">
            <a:avLst/>
          </a:prstGeo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0" name="Picture Placeholder 9"/>
          <p:cNvSpPr>
            <a:spLocks noGrp="1"/>
          </p:cNvSpPr>
          <p:nvPr>
            <p:ph type="pic" sz="quarter" idx="11"/>
          </p:nvPr>
        </p:nvSpPr>
        <p:spPr>
          <a:xfrm>
            <a:off x="4643460" y="1471619"/>
            <a:ext cx="4214813" cy="2771775"/>
          </a:xfrm>
          <a:prstGeom prst="rect">
            <a:avLst/>
          </a:prstGeom>
        </p:spPr>
        <p:txBody>
          <a:bodyPr/>
          <a:lstStyle/>
          <a:p>
            <a:endParaRPr lang="en-GB" dirty="0"/>
          </a:p>
        </p:txBody>
      </p:sp>
      <p:sp>
        <p:nvSpPr>
          <p:cNvPr id="3" name="Footer Placeholder 2"/>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12" name="Title 1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435306141"/>
      </p:ext>
    </p:extLst>
  </p:cSld>
  <p:clrMapOvr>
    <a:masterClrMapping/>
  </p:clrMapOvr>
  <p:transition>
    <p:wipe dir="r"/>
  </p:transition>
  <p:timing>
    <p:tnLst>
      <p:par>
        <p:cTn id="1" dur="indefinite" restart="never" nodeType="tmRoot"/>
      </p:par>
    </p:tnLst>
  </p:timing>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Two Column Copy">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85773" y="1471619"/>
            <a:ext cx="4214813" cy="2771775"/>
          </a:xfrm>
          <a:prstGeom prst="rect">
            <a:avLst/>
          </a:prstGeo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5" name="Text Placeholder 4"/>
          <p:cNvSpPr>
            <a:spLocks noGrp="1"/>
          </p:cNvSpPr>
          <p:nvPr>
            <p:ph type="body" sz="quarter" idx="11"/>
          </p:nvPr>
        </p:nvSpPr>
        <p:spPr>
          <a:xfrm>
            <a:off x="4643460" y="1471619"/>
            <a:ext cx="4214813" cy="2771775"/>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3" name="Footer Placeholder 2"/>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11" name="Title 10"/>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376211413"/>
      </p:ext>
    </p:extLst>
  </p:cSld>
  <p:clrMapOvr>
    <a:masterClrMapping/>
  </p:clrMapOvr>
  <p:transition>
    <p:wipe dir="r"/>
  </p:transition>
  <p:timing>
    <p:tnLst>
      <p:par>
        <p:cTn id="1" dur="indefinite" restart="never" nodeType="tmRoot"/>
      </p:par>
    </p:tnLst>
  </p:timing>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9" name="Title 8"/>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076571584"/>
      </p:ext>
    </p:extLst>
  </p:cSld>
  <p:clrMapOvr>
    <a:masterClrMapping/>
  </p:clrMapOvr>
  <p:transition>
    <p:wipe dir="r"/>
  </p:transition>
  <p:timing>
    <p:tnLst>
      <p:par>
        <p:cTn id="1" dur="indefinite" restart="never" nodeType="tmRoot"/>
      </p:par>
    </p:tnLst>
  </p:timing>
</p:sldLayout>
</file>

<file path=ppt/slideLayouts/slideLayout2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Tree>
    <p:extLst>
      <p:ext uri="{BB962C8B-B14F-4D97-AF65-F5344CB8AC3E}">
        <p14:creationId xmlns:p14="http://schemas.microsoft.com/office/powerpoint/2010/main" val="81296378"/>
      </p:ext>
    </p:extLst>
  </p:cSld>
  <p:clrMapOvr>
    <a:masterClrMapping/>
  </p:clrMapOvr>
  <p:transition>
    <p:wipe dir="r"/>
  </p:transition>
  <p:timing>
    <p:tnLst>
      <p:par>
        <p:cTn id="1" dur="indefinite" restart="never" nodeType="tmRoot"/>
      </p:par>
    </p:tnLst>
  </p:timing>
</p:sldLayout>
</file>

<file path=ppt/slideLayouts/slideLayout216.xml><?xml version="1.0" encoding="utf-8"?>
<p:sldLayout xmlns:a="http://schemas.openxmlformats.org/drawingml/2006/main" xmlns:r="http://schemas.openxmlformats.org/officeDocument/2006/relationships" xmlns:p="http://schemas.openxmlformats.org/presentationml/2006/main">
  <p:cSld name="Title and  2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Insert title here</a:t>
            </a:r>
            <a:endParaRPr lang="en-GB" dirty="0"/>
          </a:p>
        </p:txBody>
      </p:sp>
      <p:sp>
        <p:nvSpPr>
          <p:cNvPr id="3" name="Content Placeholder 2"/>
          <p:cNvSpPr>
            <a:spLocks noGrp="1"/>
          </p:cNvSpPr>
          <p:nvPr>
            <p:ph idx="1"/>
          </p:nvPr>
        </p:nvSpPr>
        <p:spPr>
          <a:xfrm>
            <a:off x="385395" y="950400"/>
            <a:ext cx="4087385" cy="3483000"/>
          </a:xfrm>
        </p:spPr>
        <p:txBody>
          <a:bodyPr/>
          <a:lstStyle>
            <a:lvl1pPr>
              <a:defRPr>
                <a:solidFill>
                  <a:schemeClr val="tx1"/>
                </a:solidFill>
              </a:defRPr>
            </a:lvl1pPr>
            <a:lvl2pPr>
              <a:defRPr>
                <a:solidFill>
                  <a:schemeClr val="tx1"/>
                </a:solidFill>
              </a:defRPr>
            </a:lvl2pPr>
            <a:lvl3pPr>
              <a:defRPr>
                <a:solidFill>
                  <a:schemeClr val="tx1"/>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Date Placeholder 3"/>
          <p:cNvSpPr>
            <a:spLocks noGrp="1"/>
          </p:cNvSpPr>
          <p:nvPr>
            <p:ph type="dt" sz="half" idx="10"/>
          </p:nvPr>
        </p:nvSpPr>
        <p:spPr>
          <a:xfrm>
            <a:off x="378832" y="4727700"/>
            <a:ext cx="1438892" cy="270000"/>
          </a:xfrm>
          <a:prstGeom prst="rect">
            <a:avLst/>
          </a:prstGeom>
        </p:spPr>
        <p:txBody>
          <a:bodyPr lIns="91398" tIns="45699" rIns="91398" bIns="45699"/>
          <a:lstStyle/>
          <a:p>
            <a:endParaRPr lang="en-GB" dirty="0">
              <a:solidFill>
                <a:srgbClr val="004B3C"/>
              </a:solidFill>
            </a:endParaRPr>
          </a:p>
        </p:txBody>
      </p:sp>
      <p:sp>
        <p:nvSpPr>
          <p:cNvPr id="5" name="Footer Placeholder 4"/>
          <p:cNvSpPr>
            <a:spLocks noGrp="1"/>
          </p:cNvSpPr>
          <p:nvPr>
            <p:ph type="ftr" sz="quarter" idx="11"/>
          </p:nvPr>
        </p:nvSpPr>
        <p:spPr/>
        <p:txBody>
          <a:bodyPr/>
          <a:lstStyle/>
          <a:p>
            <a:r>
              <a:rPr lang="en-GB" dirty="0" smtClean="0">
                <a:solidFill>
                  <a:srgbClr val="004B3C"/>
                </a:solidFill>
              </a:rPr>
              <a:t>For financial intermediary use only, not to be used with customers.</a:t>
            </a:r>
            <a:endParaRPr lang="en-GB" dirty="0">
              <a:solidFill>
                <a:srgbClr val="004B3C"/>
              </a:solidFill>
            </a:endParaRPr>
          </a:p>
        </p:txBody>
      </p:sp>
      <p:sp>
        <p:nvSpPr>
          <p:cNvPr id="6" name="Slide Number Placeholder 5"/>
          <p:cNvSpPr>
            <a:spLocks noGrp="1"/>
          </p:cNvSpPr>
          <p:nvPr>
            <p:ph type="sldNum" sz="quarter" idx="12"/>
          </p:nvPr>
        </p:nvSpPr>
        <p:spPr>
          <a:xfrm>
            <a:off x="8361302" y="196453"/>
            <a:ext cx="398769" cy="378000"/>
          </a:xfrm>
          <a:prstGeom prst="rect">
            <a:avLst/>
          </a:prstGeom>
        </p:spPr>
        <p:txBody>
          <a:bodyPr lIns="91398" tIns="45699" rIns="91398" bIns="45699"/>
          <a:lstStyle/>
          <a:p>
            <a:fld id="{0871999B-B1CB-4F8F-844F-BC9C1CD3A2FC}" type="slidenum">
              <a:rPr lang="en-GB" smtClean="0">
                <a:solidFill>
                  <a:srgbClr val="004B3C"/>
                </a:solidFill>
              </a:rPr>
              <a:pPr/>
              <a:t>‹#›</a:t>
            </a:fld>
            <a:endParaRPr lang="en-GB" dirty="0">
              <a:solidFill>
                <a:srgbClr val="004B3C"/>
              </a:solidFill>
            </a:endParaRPr>
          </a:p>
        </p:txBody>
      </p:sp>
      <p:sp>
        <p:nvSpPr>
          <p:cNvPr id="8" name="Text Placeholder 7"/>
          <p:cNvSpPr>
            <a:spLocks noGrp="1"/>
          </p:cNvSpPr>
          <p:nvPr>
            <p:ph type="body" sz="quarter" idx="13"/>
          </p:nvPr>
        </p:nvSpPr>
        <p:spPr>
          <a:xfrm>
            <a:off x="379537" y="4527900"/>
            <a:ext cx="4093244" cy="81000"/>
          </a:xfrm>
        </p:spPr>
        <p:txBody>
          <a:bodyPr anchor="b" anchorCtr="0">
            <a:noAutofit/>
          </a:bodyPr>
          <a:lstStyle>
            <a:lvl1pPr>
              <a:defRPr sz="700">
                <a:solidFill>
                  <a:schemeClr val="tx1"/>
                </a:solidFill>
              </a:defRPr>
            </a:lvl1pPr>
          </a:lstStyle>
          <a:p>
            <a:pPr lvl="0"/>
            <a:r>
              <a:rPr lang="en-US" dirty="0" smtClean="0"/>
              <a:t>Click to edit Master text styles</a:t>
            </a:r>
          </a:p>
        </p:txBody>
      </p:sp>
      <p:sp>
        <p:nvSpPr>
          <p:cNvPr id="9" name="Content Placeholder 2"/>
          <p:cNvSpPr>
            <a:spLocks noGrp="1"/>
          </p:cNvSpPr>
          <p:nvPr>
            <p:ph idx="14"/>
          </p:nvPr>
        </p:nvSpPr>
        <p:spPr>
          <a:xfrm>
            <a:off x="4639430" y="950400"/>
            <a:ext cx="4087385" cy="3483000"/>
          </a:xfrm>
        </p:spPr>
        <p:txBody>
          <a:bodyPr/>
          <a:lstStyle>
            <a:lvl1pPr>
              <a:defRPr>
                <a:solidFill>
                  <a:schemeClr val="tx1"/>
                </a:solidFill>
              </a:defRPr>
            </a:lvl1pPr>
            <a:lvl2pPr>
              <a:defRPr>
                <a:solidFill>
                  <a:schemeClr val="tx1"/>
                </a:solidFill>
              </a:defRPr>
            </a:lvl2pPr>
            <a:lvl3pPr>
              <a:defRPr>
                <a:solidFill>
                  <a:schemeClr val="tx1"/>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Text Placeholder 7"/>
          <p:cNvSpPr>
            <a:spLocks noGrp="1"/>
          </p:cNvSpPr>
          <p:nvPr>
            <p:ph type="body" sz="quarter" idx="15"/>
          </p:nvPr>
        </p:nvSpPr>
        <p:spPr>
          <a:xfrm>
            <a:off x="4666825" y="4527900"/>
            <a:ext cx="4093244" cy="81000"/>
          </a:xfrm>
        </p:spPr>
        <p:txBody>
          <a:bodyPr anchor="b" anchorCtr="0">
            <a:noAutofit/>
          </a:bodyPr>
          <a:lstStyle>
            <a:lvl1pPr>
              <a:defRPr sz="700">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3314935802"/>
      </p:ext>
    </p:extLst>
  </p:cSld>
  <p:clrMapOvr>
    <a:masterClrMapping/>
  </p:clrMapOvr>
  <p:transition>
    <p:wipe dir="r"/>
  </p:transition>
  <p:timing>
    <p:tnLst>
      <p:par>
        <p:cTn id="1" dur="indefinite" restart="never" nodeType="tmRoot"/>
      </p:par>
    </p:tnLst>
  </p:timing>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4356" y="964397"/>
            <a:ext cx="2751165" cy="846650"/>
          </a:xfrm>
        </p:spPr>
        <p:txBody>
          <a:bodyPr anchor="t"/>
          <a:lstStyle>
            <a:lvl1pPr algn="l">
              <a:lnSpc>
                <a:spcPct val="100000"/>
              </a:lnSpc>
              <a:defRPr sz="1900" b="1"/>
            </a:lvl1pPr>
          </a:lstStyle>
          <a:p>
            <a:r>
              <a:rPr lang="en-US" smtClean="0"/>
              <a:t>Click to edit Master title style</a:t>
            </a:r>
            <a:endParaRPr lang="en-GB" dirty="0"/>
          </a:p>
        </p:txBody>
      </p:sp>
      <p:sp>
        <p:nvSpPr>
          <p:cNvPr id="3" name="Content Placeholder 2"/>
          <p:cNvSpPr>
            <a:spLocks noGrp="1"/>
          </p:cNvSpPr>
          <p:nvPr>
            <p:ph idx="1"/>
          </p:nvPr>
        </p:nvSpPr>
        <p:spPr>
          <a:xfrm>
            <a:off x="3575050" y="964404"/>
            <a:ext cx="5068916" cy="3630227"/>
          </a:xfrm>
        </p:spPr>
        <p:txBody>
          <a:bodyPr/>
          <a:lstStyle>
            <a:lvl1pPr>
              <a:defRPr sz="1700"/>
            </a:lvl1pPr>
            <a:lvl2pPr>
              <a:defRPr sz="1400"/>
            </a:lvl2pPr>
            <a:lvl3pPr>
              <a:defRPr sz="1400"/>
            </a:lvl3pPr>
            <a:lvl4pPr>
              <a:defRPr sz="1400"/>
            </a:lvl4pPr>
            <a:lvl5pPr>
              <a:defRPr sz="14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714356" y="1875256"/>
            <a:ext cx="2751165" cy="2719393"/>
          </a:xfrm>
        </p:spPr>
        <p:txBody>
          <a:bodyPr>
            <a:normAutofit/>
          </a:bodyPr>
          <a:lstStyle>
            <a:lvl1pPr marL="0" indent="0">
              <a:buNone/>
              <a:defRPr sz="1700"/>
            </a:lvl1pPr>
            <a:lvl2pPr marL="421678" indent="0">
              <a:buNone/>
              <a:defRPr sz="1100"/>
            </a:lvl2pPr>
            <a:lvl3pPr marL="843354" indent="0">
              <a:buNone/>
              <a:defRPr sz="1100"/>
            </a:lvl3pPr>
            <a:lvl4pPr marL="1265030" indent="0">
              <a:buNone/>
              <a:defRPr sz="800"/>
            </a:lvl4pPr>
            <a:lvl5pPr marL="1686707" indent="0">
              <a:buNone/>
              <a:defRPr sz="800"/>
            </a:lvl5pPr>
            <a:lvl6pPr marL="2108384" indent="0">
              <a:buNone/>
              <a:defRPr sz="800"/>
            </a:lvl6pPr>
            <a:lvl7pPr marL="2530061" indent="0">
              <a:buNone/>
              <a:defRPr sz="800"/>
            </a:lvl7pPr>
            <a:lvl8pPr marL="2951738" indent="0">
              <a:buNone/>
              <a:defRPr sz="800"/>
            </a:lvl8pPr>
            <a:lvl9pPr marL="3373415" indent="0">
              <a:buNone/>
              <a:defRPr sz="800"/>
            </a:lvl9pPr>
          </a:lstStyle>
          <a:p>
            <a:pPr lvl="0"/>
            <a:r>
              <a:rPr lang="en-US" smtClean="0"/>
              <a:t>Click to edit Master text styles</a:t>
            </a:r>
          </a:p>
        </p:txBody>
      </p:sp>
      <p:sp>
        <p:nvSpPr>
          <p:cNvPr id="5" name="Date Placeholder 4"/>
          <p:cNvSpPr>
            <a:spLocks noGrp="1"/>
          </p:cNvSpPr>
          <p:nvPr>
            <p:ph type="dt" sz="half" idx="10"/>
          </p:nvPr>
        </p:nvSpPr>
        <p:spPr>
          <a:xfrm>
            <a:off x="687388" y="4875637"/>
            <a:ext cx="2133600" cy="165497"/>
          </a:xfrm>
          <a:prstGeom prst="rect">
            <a:avLst/>
          </a:prstGeom>
        </p:spPr>
        <p:txBody>
          <a:bodyPr lIns="91398" tIns="45699" rIns="91398" bIns="45699"/>
          <a:lstStyle>
            <a:lvl1pPr fontAlgn="auto">
              <a:spcBef>
                <a:spcPts val="0"/>
              </a:spcBef>
              <a:spcAft>
                <a:spcPts val="0"/>
              </a:spcAft>
              <a:defRPr>
                <a:latin typeface="+mn-lt"/>
              </a:defRPr>
            </a:lvl1pPr>
          </a:lstStyle>
          <a:p>
            <a:pPr>
              <a:defRPr/>
            </a:pPr>
            <a:endParaRPr lang="en-GB" dirty="0">
              <a:solidFill>
                <a:srgbClr val="004B3C"/>
              </a:solidFill>
            </a:endParaRPr>
          </a:p>
        </p:txBody>
      </p:sp>
      <p:sp>
        <p:nvSpPr>
          <p:cNvPr id="6" name="Footer Placeholder 5"/>
          <p:cNvSpPr>
            <a:spLocks noGrp="1"/>
          </p:cNvSpPr>
          <p:nvPr>
            <p:ph type="ftr" sz="quarter" idx="11"/>
          </p:nvPr>
        </p:nvSpPr>
        <p:spPr>
          <a:xfrm>
            <a:off x="3124200" y="4875637"/>
            <a:ext cx="2895600" cy="165497"/>
          </a:xfrm>
          <a:prstGeom prst="rect">
            <a:avLst/>
          </a:prstGeom>
        </p:spPr>
        <p:txBody>
          <a:bodyPr/>
          <a:lstStyle>
            <a:lvl1pPr fontAlgn="auto">
              <a:spcBef>
                <a:spcPts val="0"/>
              </a:spcBef>
              <a:spcAft>
                <a:spcPts val="0"/>
              </a:spcAft>
              <a:defRPr>
                <a:latin typeface="+mn-lt"/>
              </a:defRPr>
            </a:lvl1pPr>
          </a:lstStyle>
          <a:p>
            <a:pPr>
              <a:defRPr/>
            </a:pPr>
            <a:r>
              <a:rPr lang="en-GB" dirty="0" smtClean="0">
                <a:solidFill>
                  <a:srgbClr val="004B3C"/>
                </a:solidFill>
              </a:rPr>
              <a:t>For financial intermediary use only, not to be used with customers.</a:t>
            </a:r>
            <a:endParaRPr lang="en-GB" dirty="0">
              <a:solidFill>
                <a:srgbClr val="004B3C"/>
              </a:solidFill>
            </a:endParaRPr>
          </a:p>
        </p:txBody>
      </p:sp>
      <p:sp>
        <p:nvSpPr>
          <p:cNvPr id="7" name="Slide Number Placeholder 6"/>
          <p:cNvSpPr>
            <a:spLocks noGrp="1"/>
          </p:cNvSpPr>
          <p:nvPr>
            <p:ph type="sldNum" sz="quarter" idx="12"/>
          </p:nvPr>
        </p:nvSpPr>
        <p:spPr>
          <a:xfrm>
            <a:off x="6553200" y="4875637"/>
            <a:ext cx="2133600" cy="165497"/>
          </a:xfrm>
          <a:prstGeom prst="rect">
            <a:avLst/>
          </a:prstGeom>
        </p:spPr>
        <p:txBody>
          <a:bodyPr lIns="91398" tIns="45699" rIns="91398" bIns="45699"/>
          <a:lstStyle>
            <a:lvl1pPr fontAlgn="auto">
              <a:spcBef>
                <a:spcPts val="0"/>
              </a:spcBef>
              <a:spcAft>
                <a:spcPts val="0"/>
              </a:spcAft>
              <a:defRPr>
                <a:latin typeface="+mn-lt"/>
              </a:defRPr>
            </a:lvl1pPr>
          </a:lstStyle>
          <a:p>
            <a:pPr>
              <a:defRPr/>
            </a:pPr>
            <a:fld id="{168D79A4-D96A-4184-9EEA-7FDA19B81D7E}" type="slidenum">
              <a:rPr lang="en-GB">
                <a:solidFill>
                  <a:srgbClr val="004B3C"/>
                </a:solidFill>
              </a:rPr>
              <a:pPr>
                <a:defRPr/>
              </a:pPr>
              <a:t>‹#›</a:t>
            </a:fld>
            <a:endParaRPr lang="en-GB" dirty="0">
              <a:solidFill>
                <a:srgbClr val="004B3C"/>
              </a:solidFill>
            </a:endParaRPr>
          </a:p>
        </p:txBody>
      </p:sp>
    </p:spTree>
    <p:extLst>
      <p:ext uri="{BB962C8B-B14F-4D97-AF65-F5344CB8AC3E}">
        <p14:creationId xmlns:p14="http://schemas.microsoft.com/office/powerpoint/2010/main" val="3706788118"/>
      </p:ext>
    </p:extLst>
  </p:cSld>
  <p:clrMapOvr>
    <a:masterClrMapping/>
  </p:clrMapOvr>
  <p:transition>
    <p:wipe dir="r"/>
  </p:transition>
</p:sldLayout>
</file>

<file path=ppt/slideLayouts/slideLayout218.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9" name="Content Placeholder 8"/>
          <p:cNvSpPr>
            <a:spLocks noGrp="1"/>
          </p:cNvSpPr>
          <p:nvPr>
            <p:ph sz="quarter" idx="13"/>
          </p:nvPr>
        </p:nvSpPr>
        <p:spPr bwMode="gray">
          <a:xfrm>
            <a:off x="378436" y="951574"/>
            <a:ext cx="8374544" cy="3482084"/>
          </a:xfrm>
        </p:spPr>
        <p:txBody>
          <a:bodyPr/>
          <a:lstStyle>
            <a:lvl1pPr marL="279934" indent="-279934">
              <a:buSzPct val="120000"/>
              <a:buFont typeface="Arial" pitchFamily="34" charset="0"/>
              <a:buChar char="•"/>
              <a:defRPr b="0">
                <a:solidFill>
                  <a:schemeClr val="bg2">
                    <a:lumMod val="10000"/>
                  </a:schemeClr>
                </a:solidFill>
              </a:defRPr>
            </a:lvl1pPr>
            <a:lvl2pPr marL="558593" indent="-278695">
              <a:buSzPct val="120000"/>
              <a:buFont typeface="Arial" pitchFamily="34" charset="0"/>
              <a:buChar char="–"/>
              <a:defRPr>
                <a:solidFill>
                  <a:schemeClr val="bg2">
                    <a:lumMod val="10000"/>
                  </a:schemeClr>
                </a:solidFill>
              </a:defRPr>
            </a:lvl2pPr>
            <a:lvl3pPr marL="772884" indent="-214259">
              <a:buFont typeface="Arial" pitchFamily="34" charset="0"/>
              <a:buChar char="–"/>
              <a:defRPr>
                <a:solidFill>
                  <a:schemeClr val="bg2">
                    <a:lumMod val="10000"/>
                  </a:schemeClr>
                </a:solidFill>
              </a:defRPr>
            </a:lvl3pPr>
            <a:lvl4pPr marL="558593" indent="-278695">
              <a:buNone/>
              <a:defRPr sz="1400"/>
            </a:lvl4pPr>
            <a:lvl5pPr>
              <a:defRPr/>
            </a:lvl5pPr>
            <a:lvl6pPr marL="772884" indent="-214259">
              <a:defRPr/>
            </a:lvl6pPr>
            <a:lvl7pPr marL="1051547" indent="-278695">
              <a:defRPr/>
            </a:lvl7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sp>
        <p:nvSpPr>
          <p:cNvPr id="8" name="Title 7"/>
          <p:cNvSpPr>
            <a:spLocks noGrp="1"/>
          </p:cNvSpPr>
          <p:nvPr>
            <p:ph type="title" hasCustomPrompt="1"/>
          </p:nvPr>
        </p:nvSpPr>
        <p:spPr bwMode="gray"/>
        <p:txBody>
          <a:bodyPr/>
          <a:lstStyle>
            <a:lvl1pPr>
              <a:defRPr/>
            </a:lvl1pPr>
          </a:lstStyle>
          <a:p>
            <a:r>
              <a:rPr lang="en-GB" noProof="0" dirty="0" smtClean="0"/>
              <a:t>Insert title here</a:t>
            </a:r>
            <a:endParaRPr lang="en-GB" noProof="0" dirty="0"/>
          </a:p>
        </p:txBody>
      </p:sp>
      <p:sp>
        <p:nvSpPr>
          <p:cNvPr id="10" name="Date Placeholder 9"/>
          <p:cNvSpPr>
            <a:spLocks noGrp="1"/>
          </p:cNvSpPr>
          <p:nvPr>
            <p:ph type="dt" sz="half" idx="14"/>
          </p:nvPr>
        </p:nvSpPr>
        <p:spPr bwMode="gray">
          <a:xfrm>
            <a:off x="378832" y="4727700"/>
            <a:ext cx="1438892" cy="270000"/>
          </a:xfrm>
          <a:prstGeom prst="rect">
            <a:avLst/>
          </a:prstGeom>
        </p:spPr>
        <p:txBody>
          <a:bodyPr lIns="91398" tIns="45699" rIns="91398" bIns="45699"/>
          <a:lstStyle/>
          <a:p>
            <a:endParaRPr lang="en-GB" dirty="0">
              <a:solidFill>
                <a:srgbClr val="003625"/>
              </a:solidFill>
            </a:endParaRPr>
          </a:p>
        </p:txBody>
      </p:sp>
      <p:sp>
        <p:nvSpPr>
          <p:cNvPr id="11" name="Slide Number Placeholder 10"/>
          <p:cNvSpPr>
            <a:spLocks noGrp="1"/>
          </p:cNvSpPr>
          <p:nvPr>
            <p:ph type="sldNum" sz="quarter" idx="15"/>
          </p:nvPr>
        </p:nvSpPr>
        <p:spPr bwMode="gray">
          <a:xfrm>
            <a:off x="8361302" y="196453"/>
            <a:ext cx="398769" cy="378000"/>
          </a:xfrm>
          <a:prstGeom prst="rect">
            <a:avLst/>
          </a:prstGeom>
        </p:spPr>
        <p:txBody>
          <a:bodyPr lIns="91398" tIns="45699" rIns="91398" bIns="45699"/>
          <a:lstStyle/>
          <a:p>
            <a:fld id="{9BD6FA6A-A86D-4D06-AFF9-1E656D8048A1}" type="slidenum">
              <a:rPr lang="en-GB" smtClean="0">
                <a:solidFill>
                  <a:srgbClr val="003625"/>
                </a:solidFill>
              </a:rPr>
              <a:pPr/>
              <a:t>‹#›</a:t>
            </a:fld>
            <a:endParaRPr lang="en-GB" dirty="0">
              <a:solidFill>
                <a:srgbClr val="003625"/>
              </a:solidFill>
            </a:endParaRPr>
          </a:p>
        </p:txBody>
      </p:sp>
      <p:sp>
        <p:nvSpPr>
          <p:cNvPr id="12" name="Footer Placeholder 11"/>
          <p:cNvSpPr>
            <a:spLocks noGrp="1"/>
          </p:cNvSpPr>
          <p:nvPr>
            <p:ph type="ftr" sz="quarter" idx="16"/>
          </p:nvPr>
        </p:nvSpPr>
        <p:spPr bwMode="gray"/>
        <p:txBody>
          <a:bodyPr/>
          <a:lstStyle/>
          <a:p>
            <a:r>
              <a:rPr lang="en-GB" dirty="0" smtClean="0">
                <a:solidFill>
                  <a:srgbClr val="003625"/>
                </a:solidFill>
              </a:rPr>
              <a:t>For financial intermediary use only, not to be used with customers.</a:t>
            </a:r>
            <a:endParaRPr lang="en-GB" dirty="0">
              <a:solidFill>
                <a:srgbClr val="003625"/>
              </a:solidFill>
            </a:endParaRPr>
          </a:p>
        </p:txBody>
      </p:sp>
      <p:sp>
        <p:nvSpPr>
          <p:cNvPr id="3" name="Text Placeholder 2"/>
          <p:cNvSpPr>
            <a:spLocks noGrp="1"/>
          </p:cNvSpPr>
          <p:nvPr>
            <p:ph type="body" sz="quarter" idx="17" hasCustomPrompt="1"/>
          </p:nvPr>
        </p:nvSpPr>
        <p:spPr>
          <a:xfrm>
            <a:off x="378433" y="4527556"/>
            <a:ext cx="8374154" cy="80792"/>
          </a:xfrm>
          <a:noFill/>
        </p:spPr>
        <p:txBody>
          <a:bodyPr wrap="none" lIns="0" tIns="0" rIns="0" bIns="0" rtlCol="0" anchor="b" anchorCtr="0">
            <a:noAutofit/>
          </a:bodyPr>
          <a:lstStyle>
            <a:lvl1pPr>
              <a:defRPr lang="en-US" sz="500" dirty="0" smtClean="0">
                <a:solidFill>
                  <a:schemeClr val="tx1"/>
                </a:solidFill>
              </a:defRPr>
            </a:lvl1pPr>
            <a:lvl2pPr>
              <a:defRPr lang="en-US" sz="1100" dirty="0" smtClean="0"/>
            </a:lvl2pPr>
            <a:lvl3pPr>
              <a:defRPr lang="en-US" sz="1100" dirty="0" smtClean="0"/>
            </a:lvl3pPr>
            <a:lvl4pPr>
              <a:defRPr lang="en-US" sz="1100" dirty="0" smtClean="0"/>
            </a:lvl4pPr>
            <a:lvl5pPr>
              <a:defRPr lang="en-GB" sz="1100" dirty="0"/>
            </a:lvl5pPr>
          </a:lstStyle>
          <a:p>
            <a:pPr lvl="0" defTabSz="702098"/>
            <a:r>
              <a:rPr lang="en-US" dirty="0" smtClean="0"/>
              <a:t>Insert source text or delete this text placeholder</a:t>
            </a:r>
          </a:p>
        </p:txBody>
      </p:sp>
    </p:spTree>
    <p:extLst>
      <p:ext uri="{BB962C8B-B14F-4D97-AF65-F5344CB8AC3E}">
        <p14:creationId xmlns:p14="http://schemas.microsoft.com/office/powerpoint/2010/main" val="168938833"/>
      </p:ext>
    </p:extLst>
  </p:cSld>
  <p:clrMapOvr>
    <a:masterClrMapping/>
  </p:clrMapOvr>
  <p:transition>
    <p:wipe dir="r"/>
  </p:transition>
  <p:timing>
    <p:tnLst>
      <p:par>
        <p:cTn id="1" dur="indefinite" restart="never" nodeType="tmRoot"/>
      </p:par>
    </p:tnLst>
  </p:timing>
</p:sldLayout>
</file>

<file path=ppt/slideLayouts/slideLayout219.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8975" y="1073689"/>
            <a:ext cx="6313292" cy="3798353"/>
          </a:xfrm>
        </p:spPr>
        <p:txBody>
          <a:bodyPr vert="horz" lIns="0" tIns="45699" rIns="91398" bIns="45699" rtlCol="0">
            <a:normAutofit/>
          </a:bodyPr>
          <a:lstStyle>
            <a:lvl1pPr algn="l" defTabSz="843642" rtl="0" eaLnBrk="1" latinLnBrk="0" hangingPunct="1">
              <a:buClr>
                <a:schemeClr val="accent3"/>
              </a:buClr>
              <a:buSzPct val="110000"/>
              <a:buFont typeface="Wingdings" pitchFamily="2" charset="2"/>
              <a:buChar char="§"/>
              <a:defRPr lang="en-US" sz="2000" b="0" kern="1200" dirty="0" smtClean="0">
                <a:solidFill>
                  <a:schemeClr val="tx1"/>
                </a:solidFill>
                <a:latin typeface="Arial" pitchFamily="34" charset="0"/>
                <a:ea typeface="+mn-ea"/>
                <a:cs typeface="+mn-cs"/>
              </a:defRPr>
            </a:lvl1pPr>
            <a:lvl2pPr algn="l" defTabSz="843642" rtl="0" eaLnBrk="1" latinLnBrk="0" hangingPunct="1">
              <a:spcBef>
                <a:spcPts val="923"/>
              </a:spcBef>
              <a:buClr>
                <a:schemeClr val="accent3"/>
              </a:buClr>
              <a:buSzPct val="110000"/>
              <a:buFont typeface="Wingdings" pitchFamily="2" charset="2"/>
              <a:buChar char="§"/>
              <a:defRPr lang="en-US" sz="2000" b="0" kern="1200" dirty="0" smtClean="0">
                <a:solidFill>
                  <a:schemeClr val="tx1"/>
                </a:solidFill>
                <a:latin typeface="Arial" pitchFamily="34" charset="0"/>
                <a:ea typeface="+mn-ea"/>
                <a:cs typeface="+mn-cs"/>
              </a:defRPr>
            </a:lvl2pPr>
            <a:lvl3pPr algn="l" defTabSz="843642" rtl="0" eaLnBrk="1" latinLnBrk="0" hangingPunct="1">
              <a:spcBef>
                <a:spcPts val="923"/>
              </a:spcBef>
              <a:buClr>
                <a:schemeClr val="accent3"/>
              </a:buClr>
              <a:buSzPct val="110000"/>
              <a:buFont typeface="Wingdings" pitchFamily="2" charset="2"/>
              <a:buChar char="§"/>
              <a:defRPr lang="en-US" sz="2000" b="0" kern="1200" dirty="0" smtClean="0">
                <a:solidFill>
                  <a:schemeClr val="tx1"/>
                </a:solidFill>
                <a:latin typeface="Arial" pitchFamily="34" charset="0"/>
                <a:ea typeface="+mn-ea"/>
                <a:cs typeface="+mn-cs"/>
              </a:defRPr>
            </a:lvl3pPr>
            <a:lvl4pPr algn="l" defTabSz="843642" rtl="0" eaLnBrk="1" latinLnBrk="0" hangingPunct="1">
              <a:spcBef>
                <a:spcPts val="923"/>
              </a:spcBef>
              <a:buClr>
                <a:schemeClr val="accent3"/>
              </a:buClr>
              <a:buSzPct val="110000"/>
              <a:buFont typeface="Wingdings" pitchFamily="2" charset="2"/>
              <a:buChar char="§"/>
              <a:defRPr lang="en-US" sz="2000" b="0" kern="1200" dirty="0" smtClean="0">
                <a:solidFill>
                  <a:schemeClr val="tx1"/>
                </a:solidFill>
                <a:latin typeface="Arial" pitchFamily="34" charset="0"/>
                <a:ea typeface="+mn-ea"/>
                <a:cs typeface="+mn-cs"/>
              </a:defRPr>
            </a:lvl4pPr>
            <a:lvl5pPr algn="l" defTabSz="843642" rtl="0" eaLnBrk="1" latinLnBrk="0" hangingPunct="1">
              <a:spcBef>
                <a:spcPts val="923"/>
              </a:spcBef>
              <a:buClr>
                <a:schemeClr val="accent3"/>
              </a:buClr>
              <a:buSzPct val="110000"/>
              <a:buFont typeface="Wingdings" pitchFamily="2" charset="2"/>
              <a:buChar char="§"/>
              <a:defRPr lang="en-GB" sz="2000" b="0" kern="1200" dirty="0">
                <a:solidFill>
                  <a:schemeClr val="tx1"/>
                </a:solidFill>
                <a:latin typeface="Arial" pitchFamily="34" charset="0"/>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a:xfrm>
            <a:off x="378832" y="4727700"/>
            <a:ext cx="1438892" cy="270000"/>
          </a:xfrm>
          <a:prstGeom prst="rect">
            <a:avLst/>
          </a:prstGeom>
        </p:spPr>
        <p:txBody>
          <a:bodyPr lIns="91398" tIns="45699" rIns="91398" bIns="45699"/>
          <a:lstStyle/>
          <a:p>
            <a:endParaRPr lang="en-GB" dirty="0">
              <a:solidFill>
                <a:srgbClr val="003625"/>
              </a:solidFill>
            </a:endParaRPr>
          </a:p>
        </p:txBody>
      </p:sp>
      <p:sp>
        <p:nvSpPr>
          <p:cNvPr id="5" name="Footer Placeholder 4"/>
          <p:cNvSpPr>
            <a:spLocks noGrp="1"/>
          </p:cNvSpPr>
          <p:nvPr>
            <p:ph type="ftr" sz="quarter" idx="11"/>
          </p:nvPr>
        </p:nvSpPr>
        <p:spPr/>
        <p:txBody>
          <a:bodyPr/>
          <a:lstStyle/>
          <a:p>
            <a:r>
              <a:rPr lang="en-GB" dirty="0" smtClean="0">
                <a:solidFill>
                  <a:srgbClr val="003625"/>
                </a:solidFill>
              </a:rPr>
              <a:t>For financial intermediary use only, not to be used with customers.</a:t>
            </a:r>
            <a:endParaRPr lang="en-GB" dirty="0">
              <a:solidFill>
                <a:srgbClr val="003625"/>
              </a:solidFill>
            </a:endParaRPr>
          </a:p>
        </p:txBody>
      </p:sp>
      <p:sp>
        <p:nvSpPr>
          <p:cNvPr id="6" name="Slide Number Placeholder 5"/>
          <p:cNvSpPr>
            <a:spLocks noGrp="1"/>
          </p:cNvSpPr>
          <p:nvPr>
            <p:ph type="sldNum" sz="quarter" idx="12"/>
          </p:nvPr>
        </p:nvSpPr>
        <p:spPr>
          <a:xfrm>
            <a:off x="8361302" y="196453"/>
            <a:ext cx="398769" cy="378000"/>
          </a:xfrm>
          <a:prstGeom prst="rect">
            <a:avLst/>
          </a:prstGeom>
        </p:spPr>
        <p:txBody>
          <a:bodyPr lIns="91398" tIns="45699" rIns="91398" bIns="45699"/>
          <a:lstStyle/>
          <a:p>
            <a:fld id="{30F933A2-B4EA-43BF-9145-30668434204D}" type="slidenum">
              <a:rPr lang="en-GB" smtClean="0">
                <a:solidFill>
                  <a:srgbClr val="003625"/>
                </a:solidFill>
              </a:rPr>
              <a:pPr/>
              <a:t>‹#›</a:t>
            </a:fld>
            <a:endParaRPr lang="en-GB" dirty="0">
              <a:solidFill>
                <a:srgbClr val="003625"/>
              </a:solidFill>
            </a:endParaRPr>
          </a:p>
        </p:txBody>
      </p:sp>
      <p:sp>
        <p:nvSpPr>
          <p:cNvPr id="7" name="Title Placeholder 1"/>
          <p:cNvSpPr>
            <a:spLocks noGrp="1"/>
          </p:cNvSpPr>
          <p:nvPr>
            <p:ph type="title"/>
          </p:nvPr>
        </p:nvSpPr>
        <p:spPr>
          <a:xfrm>
            <a:off x="717550" y="143101"/>
            <a:ext cx="7022802" cy="651638"/>
          </a:xfrm>
          <a:prstGeom prst="rect">
            <a:avLst/>
          </a:prstGeom>
        </p:spPr>
        <p:txBody>
          <a:bodyPr vert="horz" lIns="0" tIns="35979" rIns="91398" bIns="71969" rtlCol="0" anchor="t" anchorCtr="0">
            <a:noAutofit/>
          </a:bodyPr>
          <a:lstStyle/>
          <a:p>
            <a:r>
              <a:rPr lang="en-US" dirty="0" smtClean="0"/>
              <a:t>Click to edit Master </a:t>
            </a:r>
            <a:r>
              <a:rPr lang="en-US" smtClean="0"/>
              <a:t>title style</a:t>
            </a:r>
            <a:endParaRPr lang="en-GB" dirty="0"/>
          </a:p>
        </p:txBody>
      </p:sp>
    </p:spTree>
    <p:extLst>
      <p:ext uri="{BB962C8B-B14F-4D97-AF65-F5344CB8AC3E}">
        <p14:creationId xmlns:p14="http://schemas.microsoft.com/office/powerpoint/2010/main" val="3081556903"/>
      </p:ext>
    </p:extLst>
  </p:cSld>
  <p:clrMapOvr>
    <a:masterClrMapping/>
  </p:clrMapOvr>
  <p:transition>
    <p:wipe dir="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25222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43097" y="3163635"/>
            <a:ext cx="5657851" cy="1979885"/>
          </a:xfrm>
          <a:prstGeom prst="rect">
            <a:avLst/>
          </a:prstGeom>
        </p:spPr>
        <p:txBody>
          <a:bodyPr anchor="ctr">
            <a:noAutofit/>
          </a:bodyPr>
          <a:lstStyle>
            <a:lvl1pPr marL="0" indent="0" algn="ctr">
              <a:lnSpc>
                <a:spcPct val="90000"/>
              </a:lnSpc>
              <a:buNone/>
              <a:defRPr sz="3000" b="1" spc="0" baseline="0">
                <a:solidFill>
                  <a:schemeClr val="bg1"/>
                </a:solidFill>
                <a:latin typeface="+mn-lt"/>
              </a:defRPr>
            </a:lvl1pPr>
            <a:lvl2pPr marL="342713" indent="0" algn="ctr">
              <a:buNone/>
              <a:defRPr sz="1500"/>
            </a:lvl2pPr>
            <a:lvl3pPr marL="685443" indent="0" algn="ctr">
              <a:buNone/>
              <a:defRPr sz="1400"/>
            </a:lvl3pPr>
            <a:lvl4pPr marL="1028165" indent="0" algn="ctr">
              <a:buNone/>
              <a:defRPr sz="1200"/>
            </a:lvl4pPr>
            <a:lvl5pPr marL="1370886" indent="0" algn="ctr">
              <a:buNone/>
              <a:defRPr sz="1200"/>
            </a:lvl5pPr>
            <a:lvl6pPr marL="1713617" indent="0" algn="ctr">
              <a:buNone/>
              <a:defRPr sz="1200"/>
            </a:lvl6pPr>
            <a:lvl7pPr marL="2056328" indent="0" algn="ctr">
              <a:buNone/>
              <a:defRPr sz="1200"/>
            </a:lvl7pPr>
            <a:lvl8pPr marL="2399040" indent="0" algn="ctr">
              <a:buNone/>
              <a:defRPr sz="1200"/>
            </a:lvl8pPr>
            <a:lvl9pPr marL="2741753" indent="0" algn="ctr">
              <a:buNone/>
              <a:defRPr sz="1200"/>
            </a:lvl9pPr>
          </a:lstStyle>
          <a:p>
            <a:r>
              <a:rPr lang="en-GB" noProof="0" dirty="0" smtClean="0"/>
              <a:t>Click to edit Master subtitle style</a:t>
            </a:r>
            <a:endParaRPr lang="en-GB" noProof="0" dirty="0"/>
          </a:p>
        </p:txBody>
      </p:sp>
      <p:sp>
        <p:nvSpPr>
          <p:cNvPr id="30" name="Date Placeholder 29"/>
          <p:cNvSpPr>
            <a:spLocks noGrp="1"/>
          </p:cNvSpPr>
          <p:nvPr>
            <p:ph type="dt" sz="half" idx="10"/>
          </p:nvPr>
        </p:nvSpPr>
        <p:spPr>
          <a:xfrm>
            <a:off x="1743097" y="4748215"/>
            <a:ext cx="5657851" cy="202406"/>
          </a:xfrm>
          <a:prstGeom prst="rect">
            <a:avLst/>
          </a:prstGeom>
        </p:spPr>
        <p:txBody>
          <a:bodyPr lIns="34289" tIns="17144" rIns="34289" bIns="17144"/>
          <a:lstStyle>
            <a:lvl1pPr algn="ctr">
              <a:lnSpc>
                <a:spcPts val="900"/>
              </a:lnSpc>
              <a:defRPr sz="900">
                <a:solidFill>
                  <a:schemeClr val="bg1"/>
                </a:solidFill>
              </a:defRPr>
            </a:lvl1pPr>
          </a:lstStyle>
          <a:p>
            <a:endParaRPr lang="en-GB" dirty="0">
              <a:solidFill>
                <a:srgbClr val="FFFFFF"/>
              </a:solidFill>
            </a:endParaRPr>
          </a:p>
        </p:txBody>
      </p:sp>
      <p:pic>
        <p:nvPicPr>
          <p:cNvPr id="33" name="Picture 3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92422" y="1981967"/>
            <a:ext cx="2763775" cy="1183867"/>
          </a:xfrm>
          <a:prstGeom prst="rect">
            <a:avLst/>
          </a:prstGeom>
        </p:spPr>
      </p:pic>
    </p:spTree>
    <p:extLst>
      <p:ext uri="{BB962C8B-B14F-4D97-AF65-F5344CB8AC3E}">
        <p14:creationId xmlns:p14="http://schemas.microsoft.com/office/powerpoint/2010/main" val="3573828750"/>
      </p:ext>
    </p:extLst>
  </p:cSld>
  <p:clrMapOvr>
    <a:masterClrMapping/>
  </p:clrMapOvr>
  <p:transition>
    <p:wipe dir="r"/>
  </p:transition>
  <p:timing>
    <p:tnLst>
      <p:par>
        <p:cTn id="1" dur="indefinite" restart="never" nodeType="tmRoot"/>
      </p:par>
    </p:tnLst>
  </p:timing>
</p:sldLayout>
</file>

<file path=ppt/slideLayouts/slideLayout220.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8975" y="1073689"/>
            <a:ext cx="6313292" cy="3798353"/>
          </a:xfrm>
        </p:spPr>
        <p:txBody>
          <a:bodyPr vert="horz" lIns="0" tIns="45699" rIns="91398" bIns="45699" rtlCol="0">
            <a:normAutofit/>
          </a:bodyPr>
          <a:lstStyle>
            <a:lvl1pPr algn="l" defTabSz="843642" rtl="0" eaLnBrk="1" latinLnBrk="0" hangingPunct="1">
              <a:buClr>
                <a:schemeClr val="accent3"/>
              </a:buClr>
              <a:buSzPct val="110000"/>
              <a:buFont typeface="Wingdings" pitchFamily="2" charset="2"/>
              <a:buChar char="§"/>
              <a:defRPr lang="en-US" sz="2000" b="0" kern="1200" dirty="0" smtClean="0">
                <a:solidFill>
                  <a:schemeClr val="tx1"/>
                </a:solidFill>
                <a:latin typeface="Arial" pitchFamily="34" charset="0"/>
                <a:ea typeface="+mn-ea"/>
                <a:cs typeface="+mn-cs"/>
              </a:defRPr>
            </a:lvl1pPr>
            <a:lvl2pPr algn="l" defTabSz="843642" rtl="0" eaLnBrk="1" latinLnBrk="0" hangingPunct="1">
              <a:spcBef>
                <a:spcPts val="923"/>
              </a:spcBef>
              <a:buClr>
                <a:schemeClr val="accent3"/>
              </a:buClr>
              <a:buSzPct val="110000"/>
              <a:buFont typeface="Wingdings" pitchFamily="2" charset="2"/>
              <a:buChar char="§"/>
              <a:defRPr lang="en-US" sz="2000" b="0" kern="1200" dirty="0" smtClean="0">
                <a:solidFill>
                  <a:schemeClr val="tx1"/>
                </a:solidFill>
                <a:latin typeface="Arial" pitchFamily="34" charset="0"/>
                <a:ea typeface="+mn-ea"/>
                <a:cs typeface="+mn-cs"/>
              </a:defRPr>
            </a:lvl2pPr>
            <a:lvl3pPr algn="l" defTabSz="843642" rtl="0" eaLnBrk="1" latinLnBrk="0" hangingPunct="1">
              <a:spcBef>
                <a:spcPts val="923"/>
              </a:spcBef>
              <a:buClr>
                <a:schemeClr val="accent3"/>
              </a:buClr>
              <a:buSzPct val="110000"/>
              <a:buFont typeface="Wingdings" pitchFamily="2" charset="2"/>
              <a:buChar char="§"/>
              <a:defRPr lang="en-US" sz="2000" b="0" kern="1200" dirty="0" smtClean="0">
                <a:solidFill>
                  <a:schemeClr val="tx1"/>
                </a:solidFill>
                <a:latin typeface="Arial" pitchFamily="34" charset="0"/>
                <a:ea typeface="+mn-ea"/>
                <a:cs typeface="+mn-cs"/>
              </a:defRPr>
            </a:lvl3pPr>
            <a:lvl4pPr algn="l" defTabSz="843642" rtl="0" eaLnBrk="1" latinLnBrk="0" hangingPunct="1">
              <a:spcBef>
                <a:spcPts val="923"/>
              </a:spcBef>
              <a:buClr>
                <a:schemeClr val="accent3"/>
              </a:buClr>
              <a:buSzPct val="110000"/>
              <a:buFont typeface="Wingdings" pitchFamily="2" charset="2"/>
              <a:buChar char="§"/>
              <a:defRPr lang="en-US" sz="2000" b="0" kern="1200" dirty="0" smtClean="0">
                <a:solidFill>
                  <a:schemeClr val="tx1"/>
                </a:solidFill>
                <a:latin typeface="Arial" pitchFamily="34" charset="0"/>
                <a:ea typeface="+mn-ea"/>
                <a:cs typeface="+mn-cs"/>
              </a:defRPr>
            </a:lvl4pPr>
            <a:lvl5pPr algn="l" defTabSz="843642" rtl="0" eaLnBrk="1" latinLnBrk="0" hangingPunct="1">
              <a:spcBef>
                <a:spcPts val="923"/>
              </a:spcBef>
              <a:buClr>
                <a:schemeClr val="accent3"/>
              </a:buClr>
              <a:buSzPct val="110000"/>
              <a:buFont typeface="Wingdings" pitchFamily="2" charset="2"/>
              <a:buChar char="§"/>
              <a:defRPr lang="en-GB" sz="2000" b="0" kern="1200" dirty="0">
                <a:solidFill>
                  <a:schemeClr val="tx1"/>
                </a:solidFill>
                <a:latin typeface="Arial" pitchFamily="34" charset="0"/>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a:xfrm>
            <a:off x="378832" y="4727700"/>
            <a:ext cx="1438892" cy="270000"/>
          </a:xfrm>
          <a:prstGeom prst="rect">
            <a:avLst/>
          </a:prstGeom>
        </p:spPr>
        <p:txBody>
          <a:bodyPr lIns="91398" tIns="45699" rIns="91398" bIns="45699"/>
          <a:lstStyle/>
          <a:p>
            <a:endParaRPr lang="en-GB" dirty="0">
              <a:solidFill>
                <a:srgbClr val="003625"/>
              </a:solidFill>
            </a:endParaRPr>
          </a:p>
        </p:txBody>
      </p:sp>
      <p:sp>
        <p:nvSpPr>
          <p:cNvPr id="5" name="Footer Placeholder 4"/>
          <p:cNvSpPr>
            <a:spLocks noGrp="1"/>
          </p:cNvSpPr>
          <p:nvPr>
            <p:ph type="ftr" sz="quarter" idx="11"/>
          </p:nvPr>
        </p:nvSpPr>
        <p:spPr/>
        <p:txBody>
          <a:bodyPr/>
          <a:lstStyle/>
          <a:p>
            <a:r>
              <a:rPr lang="en-GB" dirty="0" smtClean="0">
                <a:solidFill>
                  <a:srgbClr val="003625"/>
                </a:solidFill>
              </a:rPr>
              <a:t>For financial intermediary use only, not to be used with customers.</a:t>
            </a:r>
            <a:endParaRPr lang="en-GB" dirty="0">
              <a:solidFill>
                <a:srgbClr val="003625"/>
              </a:solidFill>
            </a:endParaRPr>
          </a:p>
        </p:txBody>
      </p:sp>
      <p:sp>
        <p:nvSpPr>
          <p:cNvPr id="6" name="Slide Number Placeholder 5"/>
          <p:cNvSpPr>
            <a:spLocks noGrp="1"/>
          </p:cNvSpPr>
          <p:nvPr>
            <p:ph type="sldNum" sz="quarter" idx="12"/>
          </p:nvPr>
        </p:nvSpPr>
        <p:spPr>
          <a:xfrm>
            <a:off x="8361302" y="196453"/>
            <a:ext cx="398769" cy="378000"/>
          </a:xfrm>
          <a:prstGeom prst="rect">
            <a:avLst/>
          </a:prstGeom>
        </p:spPr>
        <p:txBody>
          <a:bodyPr lIns="91398" tIns="45699" rIns="91398" bIns="45699"/>
          <a:lstStyle/>
          <a:p>
            <a:fld id="{30F933A2-B4EA-43BF-9145-30668434204D}" type="slidenum">
              <a:rPr lang="en-GB" smtClean="0">
                <a:solidFill>
                  <a:srgbClr val="003625"/>
                </a:solidFill>
              </a:rPr>
              <a:pPr/>
              <a:t>‹#›</a:t>
            </a:fld>
            <a:endParaRPr lang="en-GB" dirty="0">
              <a:solidFill>
                <a:srgbClr val="003625"/>
              </a:solidFill>
            </a:endParaRPr>
          </a:p>
        </p:txBody>
      </p:sp>
      <p:sp>
        <p:nvSpPr>
          <p:cNvPr id="7" name="Title Placeholder 1"/>
          <p:cNvSpPr>
            <a:spLocks noGrp="1"/>
          </p:cNvSpPr>
          <p:nvPr>
            <p:ph type="title"/>
          </p:nvPr>
        </p:nvSpPr>
        <p:spPr>
          <a:xfrm>
            <a:off x="717550" y="143101"/>
            <a:ext cx="7022802" cy="651638"/>
          </a:xfrm>
          <a:prstGeom prst="rect">
            <a:avLst/>
          </a:prstGeom>
        </p:spPr>
        <p:txBody>
          <a:bodyPr vert="horz" lIns="0" tIns="35979" rIns="91398" bIns="71969" rtlCol="0" anchor="t" anchorCtr="0">
            <a:noAutofit/>
          </a:bodyPr>
          <a:lstStyle/>
          <a:p>
            <a:r>
              <a:rPr lang="en-US" dirty="0" smtClean="0"/>
              <a:t>Click to edit Master </a:t>
            </a:r>
            <a:r>
              <a:rPr lang="en-US" smtClean="0"/>
              <a:t>title style</a:t>
            </a:r>
            <a:endParaRPr lang="en-GB" dirty="0"/>
          </a:p>
        </p:txBody>
      </p:sp>
    </p:spTree>
    <p:extLst>
      <p:ext uri="{BB962C8B-B14F-4D97-AF65-F5344CB8AC3E}">
        <p14:creationId xmlns:p14="http://schemas.microsoft.com/office/powerpoint/2010/main" val="1362254331"/>
      </p:ext>
    </p:extLst>
  </p:cSld>
  <p:clrMapOvr>
    <a:masterClrMapping/>
  </p:clrMapOvr>
  <p:transition>
    <p:wipe dir="r"/>
  </p:transition>
  <p:timing>
    <p:tnLst>
      <p:par>
        <p:cTn id="1" dur="indefinite" restart="never" nodeType="tmRoot"/>
      </p:par>
    </p:tnLst>
  </p:timing>
</p:sldLayout>
</file>

<file path=ppt/slideLayouts/slideLayout221.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8975" y="1073689"/>
            <a:ext cx="6313292" cy="3798353"/>
          </a:xfrm>
        </p:spPr>
        <p:txBody>
          <a:bodyPr vert="horz" lIns="0" tIns="45699" rIns="91398" bIns="45699" rtlCol="0">
            <a:normAutofit/>
          </a:bodyPr>
          <a:lstStyle>
            <a:lvl1pPr algn="l" defTabSz="843642" rtl="0" eaLnBrk="1" latinLnBrk="0" hangingPunct="1">
              <a:buClr>
                <a:schemeClr val="accent3"/>
              </a:buClr>
              <a:buSzPct val="110000"/>
              <a:buFont typeface="Wingdings" pitchFamily="2" charset="2"/>
              <a:buChar char="§"/>
              <a:defRPr lang="en-US" sz="2000" b="0" kern="1200" dirty="0" smtClean="0">
                <a:solidFill>
                  <a:schemeClr val="tx1"/>
                </a:solidFill>
                <a:latin typeface="Arial" pitchFamily="34" charset="0"/>
                <a:ea typeface="+mn-ea"/>
                <a:cs typeface="+mn-cs"/>
              </a:defRPr>
            </a:lvl1pPr>
            <a:lvl2pPr algn="l" defTabSz="843642" rtl="0" eaLnBrk="1" latinLnBrk="0" hangingPunct="1">
              <a:spcBef>
                <a:spcPts val="923"/>
              </a:spcBef>
              <a:buClr>
                <a:schemeClr val="accent3"/>
              </a:buClr>
              <a:buSzPct val="110000"/>
              <a:buFont typeface="Wingdings" pitchFamily="2" charset="2"/>
              <a:buChar char="§"/>
              <a:defRPr lang="en-US" sz="2000" b="0" kern="1200" dirty="0" smtClean="0">
                <a:solidFill>
                  <a:schemeClr val="tx1"/>
                </a:solidFill>
                <a:latin typeface="Arial" pitchFamily="34" charset="0"/>
                <a:ea typeface="+mn-ea"/>
                <a:cs typeface="+mn-cs"/>
              </a:defRPr>
            </a:lvl2pPr>
            <a:lvl3pPr algn="l" defTabSz="843642" rtl="0" eaLnBrk="1" latinLnBrk="0" hangingPunct="1">
              <a:spcBef>
                <a:spcPts val="923"/>
              </a:spcBef>
              <a:buClr>
                <a:schemeClr val="accent3"/>
              </a:buClr>
              <a:buSzPct val="110000"/>
              <a:buFont typeface="Wingdings" pitchFamily="2" charset="2"/>
              <a:buChar char="§"/>
              <a:defRPr lang="en-US" sz="2000" b="0" kern="1200" dirty="0" smtClean="0">
                <a:solidFill>
                  <a:schemeClr val="tx1"/>
                </a:solidFill>
                <a:latin typeface="Arial" pitchFamily="34" charset="0"/>
                <a:ea typeface="+mn-ea"/>
                <a:cs typeface="+mn-cs"/>
              </a:defRPr>
            </a:lvl3pPr>
            <a:lvl4pPr algn="l" defTabSz="843642" rtl="0" eaLnBrk="1" latinLnBrk="0" hangingPunct="1">
              <a:spcBef>
                <a:spcPts val="923"/>
              </a:spcBef>
              <a:buClr>
                <a:schemeClr val="accent3"/>
              </a:buClr>
              <a:buSzPct val="110000"/>
              <a:buFont typeface="Wingdings" pitchFamily="2" charset="2"/>
              <a:buChar char="§"/>
              <a:defRPr lang="en-US" sz="2000" b="0" kern="1200" dirty="0" smtClean="0">
                <a:solidFill>
                  <a:schemeClr val="tx1"/>
                </a:solidFill>
                <a:latin typeface="Arial" pitchFamily="34" charset="0"/>
                <a:ea typeface="+mn-ea"/>
                <a:cs typeface="+mn-cs"/>
              </a:defRPr>
            </a:lvl4pPr>
            <a:lvl5pPr algn="l" defTabSz="843642" rtl="0" eaLnBrk="1" latinLnBrk="0" hangingPunct="1">
              <a:spcBef>
                <a:spcPts val="923"/>
              </a:spcBef>
              <a:buClr>
                <a:schemeClr val="accent3"/>
              </a:buClr>
              <a:buSzPct val="110000"/>
              <a:buFont typeface="Wingdings" pitchFamily="2" charset="2"/>
              <a:buChar char="§"/>
              <a:defRPr lang="en-GB" sz="2000" b="0" kern="1200" dirty="0">
                <a:solidFill>
                  <a:schemeClr val="tx1"/>
                </a:solidFill>
                <a:latin typeface="Arial" pitchFamily="34" charset="0"/>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a:xfrm>
            <a:off x="378832" y="4727700"/>
            <a:ext cx="1438892" cy="270000"/>
          </a:xfrm>
          <a:prstGeom prst="rect">
            <a:avLst/>
          </a:prstGeom>
        </p:spPr>
        <p:txBody>
          <a:bodyPr lIns="91398" tIns="45699" rIns="91398" bIns="45699"/>
          <a:lstStyle/>
          <a:p>
            <a:endParaRPr lang="en-GB" dirty="0">
              <a:solidFill>
                <a:srgbClr val="003625"/>
              </a:solidFill>
            </a:endParaRPr>
          </a:p>
        </p:txBody>
      </p:sp>
      <p:sp>
        <p:nvSpPr>
          <p:cNvPr id="5" name="Footer Placeholder 4"/>
          <p:cNvSpPr>
            <a:spLocks noGrp="1"/>
          </p:cNvSpPr>
          <p:nvPr>
            <p:ph type="ftr" sz="quarter" idx="11"/>
          </p:nvPr>
        </p:nvSpPr>
        <p:spPr/>
        <p:txBody>
          <a:bodyPr/>
          <a:lstStyle/>
          <a:p>
            <a:r>
              <a:rPr lang="en-GB" dirty="0" smtClean="0">
                <a:solidFill>
                  <a:srgbClr val="003625"/>
                </a:solidFill>
              </a:rPr>
              <a:t>For financial intermediary use only, not to be used with customers.</a:t>
            </a:r>
            <a:endParaRPr lang="en-GB" dirty="0">
              <a:solidFill>
                <a:srgbClr val="003625"/>
              </a:solidFill>
            </a:endParaRPr>
          </a:p>
        </p:txBody>
      </p:sp>
      <p:sp>
        <p:nvSpPr>
          <p:cNvPr id="6" name="Slide Number Placeholder 5"/>
          <p:cNvSpPr>
            <a:spLocks noGrp="1"/>
          </p:cNvSpPr>
          <p:nvPr>
            <p:ph type="sldNum" sz="quarter" idx="12"/>
          </p:nvPr>
        </p:nvSpPr>
        <p:spPr>
          <a:xfrm>
            <a:off x="8361302" y="196453"/>
            <a:ext cx="398769" cy="378000"/>
          </a:xfrm>
          <a:prstGeom prst="rect">
            <a:avLst/>
          </a:prstGeom>
        </p:spPr>
        <p:txBody>
          <a:bodyPr lIns="91398" tIns="45699" rIns="91398" bIns="45699"/>
          <a:lstStyle/>
          <a:p>
            <a:fld id="{30F933A2-B4EA-43BF-9145-30668434204D}" type="slidenum">
              <a:rPr lang="en-GB" smtClean="0">
                <a:solidFill>
                  <a:srgbClr val="003625"/>
                </a:solidFill>
              </a:rPr>
              <a:pPr/>
              <a:t>‹#›</a:t>
            </a:fld>
            <a:endParaRPr lang="en-GB" dirty="0">
              <a:solidFill>
                <a:srgbClr val="003625"/>
              </a:solidFill>
            </a:endParaRPr>
          </a:p>
        </p:txBody>
      </p:sp>
      <p:sp>
        <p:nvSpPr>
          <p:cNvPr id="7" name="Title Placeholder 1"/>
          <p:cNvSpPr>
            <a:spLocks noGrp="1"/>
          </p:cNvSpPr>
          <p:nvPr>
            <p:ph type="title"/>
          </p:nvPr>
        </p:nvSpPr>
        <p:spPr>
          <a:xfrm>
            <a:off x="717550" y="143101"/>
            <a:ext cx="7022802" cy="651638"/>
          </a:xfrm>
          <a:prstGeom prst="rect">
            <a:avLst/>
          </a:prstGeom>
        </p:spPr>
        <p:txBody>
          <a:bodyPr vert="horz" lIns="0" tIns="35979" rIns="91398" bIns="71969" rtlCol="0" anchor="t" anchorCtr="0">
            <a:noAutofit/>
          </a:bodyPr>
          <a:lstStyle/>
          <a:p>
            <a:r>
              <a:rPr lang="en-US" dirty="0" smtClean="0"/>
              <a:t>Click to edit Master </a:t>
            </a:r>
            <a:r>
              <a:rPr lang="en-US" smtClean="0"/>
              <a:t>title style</a:t>
            </a:r>
            <a:endParaRPr lang="en-GB" dirty="0"/>
          </a:p>
        </p:txBody>
      </p:sp>
    </p:spTree>
    <p:extLst>
      <p:ext uri="{BB962C8B-B14F-4D97-AF65-F5344CB8AC3E}">
        <p14:creationId xmlns:p14="http://schemas.microsoft.com/office/powerpoint/2010/main" val="3212104563"/>
      </p:ext>
    </p:extLst>
  </p:cSld>
  <p:clrMapOvr>
    <a:masterClrMapping/>
  </p:clrMapOvr>
  <p:transition>
    <p:wipe dir="r"/>
  </p:transition>
  <p:timing>
    <p:tnLst>
      <p:par>
        <p:cTn id="1" dur="indefinite" restart="never" nodeType="tmRoot"/>
      </p:par>
    </p:tnLst>
  </p:timing>
</p:sldLayout>
</file>

<file path=ppt/slideLayouts/slideLayout222.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9" name="Content Placeholder 8"/>
          <p:cNvSpPr>
            <a:spLocks noGrp="1"/>
          </p:cNvSpPr>
          <p:nvPr>
            <p:ph sz="quarter" idx="13"/>
          </p:nvPr>
        </p:nvSpPr>
        <p:spPr bwMode="gray">
          <a:xfrm>
            <a:off x="378436" y="951574"/>
            <a:ext cx="8374544" cy="3482084"/>
          </a:xfrm>
        </p:spPr>
        <p:txBody>
          <a:bodyPr/>
          <a:lstStyle>
            <a:lvl1pPr marL="278145" indent="-278145">
              <a:buSzPct val="120000"/>
              <a:buFont typeface="Arial" pitchFamily="34" charset="0"/>
              <a:buChar char="•"/>
              <a:defRPr b="0">
                <a:solidFill>
                  <a:schemeClr val="bg2">
                    <a:lumMod val="10000"/>
                  </a:schemeClr>
                </a:solidFill>
              </a:defRPr>
            </a:lvl1pPr>
            <a:lvl2pPr marL="555052" indent="-276901">
              <a:buSzPct val="120000"/>
              <a:buFont typeface="Arial" pitchFamily="34" charset="0"/>
              <a:buChar char="–"/>
              <a:defRPr>
                <a:solidFill>
                  <a:schemeClr val="bg2">
                    <a:lumMod val="10000"/>
                  </a:schemeClr>
                </a:solidFill>
              </a:defRPr>
            </a:lvl2pPr>
            <a:lvl3pPr marL="767957" indent="-212899">
              <a:buFont typeface="Arial" pitchFamily="34" charset="0"/>
              <a:buChar char="–"/>
              <a:defRPr>
                <a:solidFill>
                  <a:schemeClr val="bg2">
                    <a:lumMod val="10000"/>
                  </a:schemeClr>
                </a:solidFill>
              </a:defRPr>
            </a:lvl3pPr>
            <a:lvl4pPr marL="555052" indent="-276901">
              <a:buNone/>
              <a:defRPr sz="1400"/>
            </a:lvl4pPr>
            <a:lvl5pPr>
              <a:defRPr/>
            </a:lvl5pPr>
            <a:lvl6pPr marL="767957" indent="-212899">
              <a:defRPr/>
            </a:lvl6pPr>
            <a:lvl7pPr marL="1044865" indent="-276901">
              <a:defRPr/>
            </a:lvl7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sp>
        <p:nvSpPr>
          <p:cNvPr id="8" name="Title 7"/>
          <p:cNvSpPr>
            <a:spLocks noGrp="1"/>
          </p:cNvSpPr>
          <p:nvPr>
            <p:ph type="title" hasCustomPrompt="1"/>
          </p:nvPr>
        </p:nvSpPr>
        <p:spPr bwMode="gray"/>
        <p:txBody>
          <a:bodyPr/>
          <a:lstStyle>
            <a:lvl1pPr>
              <a:defRPr/>
            </a:lvl1pPr>
          </a:lstStyle>
          <a:p>
            <a:r>
              <a:rPr lang="en-GB" noProof="0" dirty="0" smtClean="0"/>
              <a:t>Insert title here</a:t>
            </a:r>
            <a:endParaRPr lang="en-GB" noProof="0" dirty="0"/>
          </a:p>
        </p:txBody>
      </p:sp>
      <p:sp>
        <p:nvSpPr>
          <p:cNvPr id="10" name="Date Placeholder 9"/>
          <p:cNvSpPr>
            <a:spLocks noGrp="1"/>
          </p:cNvSpPr>
          <p:nvPr>
            <p:ph type="dt" sz="half" idx="14"/>
          </p:nvPr>
        </p:nvSpPr>
        <p:spPr bwMode="gray">
          <a:xfrm>
            <a:off x="378832" y="4727700"/>
            <a:ext cx="1438892" cy="270000"/>
          </a:xfrm>
          <a:prstGeom prst="rect">
            <a:avLst/>
          </a:prstGeom>
        </p:spPr>
        <p:txBody>
          <a:bodyPr lIns="91398" tIns="45699" rIns="91398" bIns="45699"/>
          <a:lstStyle/>
          <a:p>
            <a:endParaRPr lang="en-GB" dirty="0">
              <a:solidFill>
                <a:srgbClr val="003625"/>
              </a:solidFill>
            </a:endParaRPr>
          </a:p>
        </p:txBody>
      </p:sp>
      <p:sp>
        <p:nvSpPr>
          <p:cNvPr id="11" name="Slide Number Placeholder 10"/>
          <p:cNvSpPr>
            <a:spLocks noGrp="1"/>
          </p:cNvSpPr>
          <p:nvPr>
            <p:ph type="sldNum" sz="quarter" idx="15"/>
          </p:nvPr>
        </p:nvSpPr>
        <p:spPr bwMode="gray">
          <a:xfrm>
            <a:off x="8360747" y="195486"/>
            <a:ext cx="398769" cy="405000"/>
          </a:xfrm>
          <a:prstGeom prst="rect">
            <a:avLst/>
          </a:prstGeom>
        </p:spPr>
        <p:txBody>
          <a:bodyPr lIns="91398" tIns="45699" rIns="91398" bIns="45699"/>
          <a:lstStyle/>
          <a:p>
            <a:pPr defTabSz="700262"/>
            <a:fld id="{9BD6FA6A-A86D-4D06-AFF9-1E656D8048A1}" type="slidenum">
              <a:rPr lang="en-GB" smtClean="0">
                <a:solidFill>
                  <a:srgbClr val="003625"/>
                </a:solidFill>
              </a:rPr>
              <a:pPr defTabSz="700262"/>
              <a:t>‹#›</a:t>
            </a:fld>
            <a:endParaRPr lang="en-GB" dirty="0">
              <a:solidFill>
                <a:srgbClr val="003625"/>
              </a:solidFill>
            </a:endParaRPr>
          </a:p>
        </p:txBody>
      </p:sp>
      <p:sp>
        <p:nvSpPr>
          <p:cNvPr id="12" name="Footer Placeholder 11"/>
          <p:cNvSpPr>
            <a:spLocks noGrp="1"/>
          </p:cNvSpPr>
          <p:nvPr>
            <p:ph type="ftr" sz="quarter" idx="16"/>
          </p:nvPr>
        </p:nvSpPr>
        <p:spPr bwMode="gray"/>
        <p:txBody>
          <a:bodyPr/>
          <a:lstStyle/>
          <a:p>
            <a:r>
              <a:rPr lang="en-GB" dirty="0" smtClean="0">
                <a:solidFill>
                  <a:srgbClr val="003625"/>
                </a:solidFill>
              </a:rPr>
              <a:t>For financial intermediary use only, not to be used with customers.</a:t>
            </a:r>
            <a:endParaRPr lang="en-GB" dirty="0">
              <a:solidFill>
                <a:srgbClr val="003625"/>
              </a:solidFill>
            </a:endParaRPr>
          </a:p>
        </p:txBody>
      </p:sp>
      <p:sp>
        <p:nvSpPr>
          <p:cNvPr id="3" name="Text Placeholder 2"/>
          <p:cNvSpPr>
            <a:spLocks noGrp="1"/>
          </p:cNvSpPr>
          <p:nvPr>
            <p:ph type="body" sz="quarter" idx="17" hasCustomPrompt="1"/>
          </p:nvPr>
        </p:nvSpPr>
        <p:spPr>
          <a:xfrm>
            <a:off x="378433" y="4527574"/>
            <a:ext cx="8374154" cy="80792"/>
          </a:xfrm>
          <a:noFill/>
        </p:spPr>
        <p:txBody>
          <a:bodyPr wrap="none" lIns="0" tIns="0" rIns="0" bIns="0" rtlCol="0" anchor="b" anchorCtr="0">
            <a:noAutofit/>
          </a:bodyPr>
          <a:lstStyle>
            <a:lvl1pPr>
              <a:defRPr lang="en-US" sz="500" dirty="0" smtClean="0">
                <a:solidFill>
                  <a:schemeClr val="tx1"/>
                </a:solidFill>
              </a:defRPr>
            </a:lvl1pPr>
            <a:lvl2pPr>
              <a:defRPr lang="en-US" sz="1100" dirty="0" smtClean="0"/>
            </a:lvl2pPr>
            <a:lvl3pPr>
              <a:defRPr lang="en-US" sz="1100" dirty="0" smtClean="0"/>
            </a:lvl3pPr>
            <a:lvl4pPr>
              <a:defRPr lang="en-US" sz="1100" dirty="0" smtClean="0"/>
            </a:lvl4pPr>
            <a:lvl5pPr>
              <a:defRPr lang="en-GB" sz="1100" dirty="0"/>
            </a:lvl5pPr>
          </a:lstStyle>
          <a:p>
            <a:pPr lvl="0" defTabSz="697643"/>
            <a:r>
              <a:rPr lang="en-US" dirty="0" smtClean="0"/>
              <a:t>Insert source text or delete this text placeholder</a:t>
            </a:r>
          </a:p>
        </p:txBody>
      </p:sp>
    </p:spTree>
    <p:extLst>
      <p:ext uri="{BB962C8B-B14F-4D97-AF65-F5344CB8AC3E}">
        <p14:creationId xmlns:p14="http://schemas.microsoft.com/office/powerpoint/2010/main" val="2683434864"/>
      </p:ext>
    </p:extLst>
  </p:cSld>
  <p:clrMapOvr>
    <a:masterClrMapping/>
  </p:clrMapOvr>
  <p:transition>
    <p:wipe dir="r"/>
  </p:transition>
  <p:timing>
    <p:tnLst>
      <p:par>
        <p:cTn id="1" dur="indefinite" restart="never" nodeType="tmRoot"/>
      </p:par>
    </p:tnLst>
  </p:timing>
</p:sldLayout>
</file>

<file path=ppt/slideLayouts/slideLayout223.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Insert title here</a:t>
            </a:r>
            <a:endParaRPr lang="en-GB" dirty="0"/>
          </a:p>
        </p:txBody>
      </p:sp>
      <p:sp>
        <p:nvSpPr>
          <p:cNvPr id="4" name="Date Placeholder 3"/>
          <p:cNvSpPr>
            <a:spLocks noGrp="1"/>
          </p:cNvSpPr>
          <p:nvPr>
            <p:ph type="dt" sz="half" idx="10"/>
          </p:nvPr>
        </p:nvSpPr>
        <p:spPr>
          <a:xfrm>
            <a:off x="378832" y="4727700"/>
            <a:ext cx="1438892" cy="270000"/>
          </a:xfrm>
          <a:prstGeom prst="rect">
            <a:avLst/>
          </a:prstGeom>
        </p:spPr>
        <p:txBody>
          <a:bodyPr lIns="91398" tIns="45699" rIns="91398" bIns="45699"/>
          <a:lstStyle/>
          <a:p>
            <a:endParaRPr lang="en-GB" dirty="0">
              <a:solidFill>
                <a:srgbClr val="004B3C"/>
              </a:solidFill>
            </a:endParaRPr>
          </a:p>
        </p:txBody>
      </p:sp>
      <p:sp>
        <p:nvSpPr>
          <p:cNvPr id="5" name="Footer Placeholder 4"/>
          <p:cNvSpPr>
            <a:spLocks noGrp="1"/>
          </p:cNvSpPr>
          <p:nvPr>
            <p:ph type="ftr" sz="quarter" idx="11"/>
          </p:nvPr>
        </p:nvSpPr>
        <p:spPr/>
        <p:txBody>
          <a:bodyPr/>
          <a:lstStyle/>
          <a:p>
            <a:r>
              <a:rPr lang="en-GB" dirty="0" smtClean="0">
                <a:solidFill>
                  <a:srgbClr val="004B3C"/>
                </a:solidFill>
              </a:rPr>
              <a:t>For financial intermediary use only, not to be used with customers.</a:t>
            </a:r>
            <a:endParaRPr lang="en-GB" dirty="0">
              <a:solidFill>
                <a:srgbClr val="004B3C"/>
              </a:solidFill>
            </a:endParaRPr>
          </a:p>
        </p:txBody>
      </p:sp>
      <p:sp>
        <p:nvSpPr>
          <p:cNvPr id="6" name="Slide Number Placeholder 5"/>
          <p:cNvSpPr>
            <a:spLocks noGrp="1"/>
          </p:cNvSpPr>
          <p:nvPr>
            <p:ph type="sldNum" sz="quarter" idx="12"/>
          </p:nvPr>
        </p:nvSpPr>
        <p:spPr>
          <a:xfrm>
            <a:off x="8361302" y="196453"/>
            <a:ext cx="398769" cy="378000"/>
          </a:xfrm>
          <a:prstGeom prst="rect">
            <a:avLst/>
          </a:prstGeom>
        </p:spPr>
        <p:txBody>
          <a:bodyPr lIns="91398" tIns="45699" rIns="91398" bIns="45699"/>
          <a:lstStyle/>
          <a:p>
            <a:fld id="{0871999B-B1CB-4F8F-844F-BC9C1CD3A2FC}" type="slidenum">
              <a:rPr lang="en-GB" smtClean="0">
                <a:solidFill>
                  <a:srgbClr val="004B3C"/>
                </a:solidFill>
              </a:rPr>
              <a:pPr/>
              <a:t>‹#›</a:t>
            </a:fld>
            <a:endParaRPr lang="en-GB" dirty="0">
              <a:solidFill>
                <a:srgbClr val="004B3C"/>
              </a:solidFill>
            </a:endParaRPr>
          </a:p>
        </p:txBody>
      </p:sp>
      <p:sp>
        <p:nvSpPr>
          <p:cNvPr id="8" name="Text Placeholder 7"/>
          <p:cNvSpPr>
            <a:spLocks noGrp="1"/>
          </p:cNvSpPr>
          <p:nvPr>
            <p:ph type="body" sz="quarter" idx="13"/>
          </p:nvPr>
        </p:nvSpPr>
        <p:spPr>
          <a:xfrm>
            <a:off x="379536" y="4527900"/>
            <a:ext cx="8380534" cy="81000"/>
          </a:xfrm>
        </p:spPr>
        <p:txBody>
          <a:bodyPr anchor="b" anchorCtr="0">
            <a:noAutofit/>
          </a:bodyPr>
          <a:lstStyle>
            <a:lvl1pPr>
              <a:defRPr sz="700">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3839113807"/>
      </p:ext>
    </p:extLst>
  </p:cSld>
  <p:clrMapOvr>
    <a:masterClrMapping/>
  </p:clrMapOvr>
  <p:transition>
    <p:wipe dir="r"/>
  </p:transition>
  <p:timing>
    <p:tnLst>
      <p:par>
        <p:cTn id="1" dur="indefinite" restart="never" nodeType="tmRoot"/>
      </p:par>
    </p:tnLst>
  </p:timing>
</p:sldLayout>
</file>

<file path=ppt/slideLayouts/slideLayout224.xml><?xml version="1.0" encoding="utf-8"?>
<p:sldLayout xmlns:a="http://schemas.openxmlformats.org/drawingml/2006/main" xmlns:r="http://schemas.openxmlformats.org/officeDocument/2006/relationships" xmlns:p="http://schemas.openxmlformats.org/presentationml/2006/main" userDrawn="1">
  <p:cSld name="Title and Content Blank">
    <p:spTree>
      <p:nvGrpSpPr>
        <p:cNvPr id="1" name=""/>
        <p:cNvGrpSpPr/>
        <p:nvPr/>
      </p:nvGrpSpPr>
      <p:grpSpPr>
        <a:xfrm>
          <a:off x="0" y="0"/>
          <a:ext cx="0" cy="0"/>
          <a:chOff x="0" y="0"/>
          <a:chExt cx="0" cy="0"/>
        </a:xfrm>
      </p:grpSpPr>
      <p:sp>
        <p:nvSpPr>
          <p:cNvPr id="8" name="Content Placeholder 8"/>
          <p:cNvSpPr>
            <a:spLocks noGrp="1"/>
          </p:cNvSpPr>
          <p:nvPr>
            <p:ph sz="quarter" idx="13"/>
          </p:nvPr>
        </p:nvSpPr>
        <p:spPr bwMode="gray">
          <a:xfrm>
            <a:off x="378433" y="951571"/>
            <a:ext cx="8374544" cy="3482084"/>
          </a:xfrm>
          <a:prstGeom prst="rect">
            <a:avLst/>
          </a:prstGeom>
        </p:spPr>
        <p:txBody>
          <a:bodyPr/>
          <a:lstStyle>
            <a:lvl1pPr marL="331017" indent="-331017">
              <a:buSzPct val="120000"/>
              <a:buFont typeface="Arial" pitchFamily="34" charset="0"/>
              <a:buChar char="•"/>
              <a:defRPr b="0"/>
            </a:lvl1pPr>
            <a:lvl2pPr marL="660559" indent="-329552">
              <a:buSzPct val="120000"/>
              <a:buFont typeface="Arial" pitchFamily="34" charset="0"/>
              <a:buChar char="–"/>
              <a:defRPr/>
            </a:lvl2pPr>
            <a:lvl3pPr marL="913950" indent="-253392">
              <a:buClr>
                <a:srgbClr val="59A131"/>
              </a:buClr>
              <a:buFont typeface="Arial" pitchFamily="34" charset="0"/>
              <a:buChar char="–"/>
              <a:defRPr sz="1500">
                <a:solidFill>
                  <a:srgbClr val="595959"/>
                </a:solidFill>
              </a:defRPr>
            </a:lvl3pPr>
            <a:lvl4pPr marL="660559" indent="-329552">
              <a:buNone/>
              <a:defRPr sz="1700"/>
            </a:lvl4pPr>
            <a:lvl5pPr>
              <a:defRPr/>
            </a:lvl5pPr>
            <a:lvl6pPr marL="913950" indent="-253392">
              <a:defRPr/>
            </a:lvl6pPr>
            <a:lvl7pPr marL="1243492" indent="-329552">
              <a:defRPr/>
            </a:lvl7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sp>
        <p:nvSpPr>
          <p:cNvPr id="9" name="Title 7"/>
          <p:cNvSpPr>
            <a:spLocks noGrp="1"/>
          </p:cNvSpPr>
          <p:nvPr>
            <p:ph type="title" hasCustomPrompt="1"/>
          </p:nvPr>
        </p:nvSpPr>
        <p:spPr bwMode="gray">
          <a:xfrm>
            <a:off x="378453" y="195264"/>
            <a:ext cx="7908923" cy="540544"/>
          </a:xfrm>
        </p:spPr>
        <p:txBody>
          <a:bodyPr/>
          <a:lstStyle>
            <a:lvl1pPr>
              <a:defRPr/>
            </a:lvl1pPr>
          </a:lstStyle>
          <a:p>
            <a:r>
              <a:rPr lang="en-GB" noProof="0" dirty="0" smtClean="0"/>
              <a:t>Insert title here</a:t>
            </a:r>
            <a:endParaRPr lang="en-GB" noProof="0" dirty="0"/>
          </a:p>
        </p:txBody>
      </p:sp>
      <p:sp>
        <p:nvSpPr>
          <p:cNvPr id="10" name="Date Placeholder 9"/>
          <p:cNvSpPr>
            <a:spLocks noGrp="1"/>
          </p:cNvSpPr>
          <p:nvPr>
            <p:ph type="dt" sz="half" idx="14"/>
          </p:nvPr>
        </p:nvSpPr>
        <p:spPr bwMode="gray">
          <a:xfrm>
            <a:off x="326170" y="4726664"/>
            <a:ext cx="1495385" cy="270000"/>
          </a:xfrm>
          <a:prstGeom prst="rect">
            <a:avLst/>
          </a:prstGeom>
        </p:spPr>
        <p:txBody>
          <a:bodyPr lIns="91398" tIns="45699" rIns="91398" bIns="45699"/>
          <a:lstStyle/>
          <a:p>
            <a:endParaRPr lang="en-GB" dirty="0">
              <a:solidFill>
                <a:srgbClr val="373433"/>
              </a:solidFill>
            </a:endParaRPr>
          </a:p>
        </p:txBody>
      </p:sp>
      <p:sp>
        <p:nvSpPr>
          <p:cNvPr id="11" name="Slide Number Placeholder 10"/>
          <p:cNvSpPr>
            <a:spLocks noGrp="1"/>
          </p:cNvSpPr>
          <p:nvPr>
            <p:ph type="sldNum" sz="quarter" idx="15"/>
          </p:nvPr>
        </p:nvSpPr>
        <p:spPr bwMode="gray">
          <a:xfrm>
            <a:off x="8360732" y="195486"/>
            <a:ext cx="398769" cy="405000"/>
          </a:xfrm>
          <a:prstGeom prst="rect">
            <a:avLst/>
          </a:prstGeom>
        </p:spPr>
        <p:txBody>
          <a:bodyPr lIns="91398" tIns="45699" rIns="91398" bIns="45699"/>
          <a:lstStyle/>
          <a:p>
            <a:fld id="{9BD6FA6A-A86D-4D06-AFF9-1E656D8048A1}" type="slidenum">
              <a:rPr lang="en-GB" smtClean="0">
                <a:solidFill>
                  <a:srgbClr val="373433"/>
                </a:solidFill>
              </a:rPr>
              <a:pPr/>
              <a:t>‹#›</a:t>
            </a:fld>
            <a:endParaRPr lang="en-GB" dirty="0">
              <a:solidFill>
                <a:srgbClr val="373433"/>
              </a:solidFill>
            </a:endParaRPr>
          </a:p>
        </p:txBody>
      </p:sp>
      <p:sp>
        <p:nvSpPr>
          <p:cNvPr id="12" name="Footer Placeholder 11"/>
          <p:cNvSpPr>
            <a:spLocks noGrp="1"/>
          </p:cNvSpPr>
          <p:nvPr>
            <p:ph type="ftr" sz="quarter" idx="16"/>
          </p:nvPr>
        </p:nvSpPr>
        <p:spPr bwMode="gray">
          <a:xfrm>
            <a:off x="1913243" y="4726664"/>
            <a:ext cx="2160000" cy="270000"/>
          </a:xfrm>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13" name="Text Placeholder 2"/>
          <p:cNvSpPr>
            <a:spLocks noGrp="1"/>
          </p:cNvSpPr>
          <p:nvPr>
            <p:ph type="body" sz="quarter" idx="17" hasCustomPrompt="1"/>
          </p:nvPr>
        </p:nvSpPr>
        <p:spPr>
          <a:xfrm>
            <a:off x="378433" y="4527493"/>
            <a:ext cx="8374154" cy="80792"/>
          </a:xfrm>
          <a:prstGeom prst="rect">
            <a:avLst/>
          </a:prstGeom>
          <a:noFill/>
        </p:spPr>
        <p:txBody>
          <a:bodyPr wrap="none" lIns="0" tIns="0" rIns="0" bIns="0" rtlCol="0" anchor="b" anchorCtr="0">
            <a:noAutofit/>
          </a:bodyPr>
          <a:lstStyle>
            <a:lvl1pPr>
              <a:defRPr lang="en-US" sz="700" dirty="0" smtClean="0">
                <a:solidFill>
                  <a:schemeClr val="tx1"/>
                </a:solidFill>
              </a:defRPr>
            </a:lvl1pPr>
            <a:lvl2pPr>
              <a:defRPr lang="en-US" sz="1300" dirty="0" smtClean="0"/>
            </a:lvl2pPr>
            <a:lvl3pPr>
              <a:defRPr lang="en-US" sz="1300" dirty="0" smtClean="0"/>
            </a:lvl3pPr>
            <a:lvl4pPr>
              <a:defRPr lang="en-US" sz="1300" dirty="0" smtClean="0"/>
            </a:lvl4pPr>
            <a:lvl5pPr>
              <a:defRPr lang="en-GB" sz="1300" dirty="0"/>
            </a:lvl5pPr>
          </a:lstStyle>
          <a:p>
            <a:pPr lvl="0" defTabSz="830268"/>
            <a:r>
              <a:rPr lang="en-US" dirty="0" smtClean="0"/>
              <a:t>Insert source text or delete this text placeholder</a:t>
            </a:r>
          </a:p>
        </p:txBody>
      </p:sp>
    </p:spTree>
    <p:extLst>
      <p:ext uri="{BB962C8B-B14F-4D97-AF65-F5344CB8AC3E}">
        <p14:creationId xmlns:p14="http://schemas.microsoft.com/office/powerpoint/2010/main" val="204219987"/>
      </p:ext>
    </p:extLst>
  </p:cSld>
  <p:clrMapOvr>
    <a:masterClrMapping/>
  </p:clrMapOvr>
  <p:transition>
    <p:wipe dir="r"/>
  </p:transition>
</p:sldLayout>
</file>

<file path=ppt/slideLayouts/slideLayout225.xml><?xml version="1.0" encoding="utf-8"?>
<p:sldLayout xmlns:a="http://schemas.openxmlformats.org/drawingml/2006/main" xmlns:r="http://schemas.openxmlformats.org/officeDocument/2006/relationships" xmlns:p="http://schemas.openxmlformats.org/presentationml/2006/main" type="titleOnly">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Tree>
    <p:extLst>
      <p:ext uri="{BB962C8B-B14F-4D97-AF65-F5344CB8AC3E}">
        <p14:creationId xmlns:p14="http://schemas.microsoft.com/office/powerpoint/2010/main" val="2883595105"/>
      </p:ext>
    </p:extLst>
  </p:cSld>
  <p:clrMapOvr>
    <a:masterClrMapping/>
  </p:clrMapOvr>
  <p:transition>
    <p:wipe dir="r"/>
  </p:transition>
  <p:timing>
    <p:tnLst>
      <p:par>
        <p:cTn id="1" dur="indefinite" restart="never" nodeType="tmRoot"/>
      </p:par>
    </p:tnLst>
  </p:timing>
</p:sldLayout>
</file>

<file path=ppt/slideLayouts/slideLayout226.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GB" noProof="0" dirty="0" smtClean="0"/>
              <a:t>Insert title here</a:t>
            </a:r>
            <a:endParaRPr lang="en-GB" noProof="0" dirty="0"/>
          </a:p>
        </p:txBody>
      </p:sp>
      <p:sp>
        <p:nvSpPr>
          <p:cNvPr id="5" name="Date Placeholder 4"/>
          <p:cNvSpPr>
            <a:spLocks noGrp="1"/>
          </p:cNvSpPr>
          <p:nvPr>
            <p:ph type="dt" sz="half" idx="10"/>
          </p:nvPr>
        </p:nvSpPr>
        <p:spPr bwMode="gray">
          <a:xfrm>
            <a:off x="378832" y="4727700"/>
            <a:ext cx="1438892" cy="270000"/>
          </a:xfrm>
          <a:prstGeom prst="rect">
            <a:avLst/>
          </a:prstGeom>
        </p:spPr>
        <p:txBody>
          <a:bodyPr lIns="91398" tIns="45699" rIns="91398" bIns="45699"/>
          <a:lstStyle/>
          <a:p>
            <a:endParaRPr lang="en-GB" dirty="0">
              <a:solidFill>
                <a:srgbClr val="003625"/>
              </a:solidFill>
            </a:endParaRPr>
          </a:p>
        </p:txBody>
      </p:sp>
      <p:sp>
        <p:nvSpPr>
          <p:cNvPr id="6" name="Footer Placeholder 5"/>
          <p:cNvSpPr>
            <a:spLocks noGrp="1"/>
          </p:cNvSpPr>
          <p:nvPr>
            <p:ph type="ftr" sz="quarter" idx="11"/>
          </p:nvPr>
        </p:nvSpPr>
        <p:spPr bwMode="gray"/>
        <p:txBody>
          <a:bodyPr/>
          <a:lstStyle/>
          <a:p>
            <a:r>
              <a:rPr lang="en-GB" dirty="0" smtClean="0">
                <a:solidFill>
                  <a:srgbClr val="003625"/>
                </a:solidFill>
              </a:rPr>
              <a:t>For financial intermediary use only, not to be used with customers.</a:t>
            </a:r>
            <a:endParaRPr lang="en-GB" dirty="0">
              <a:solidFill>
                <a:srgbClr val="003625"/>
              </a:solidFill>
            </a:endParaRPr>
          </a:p>
        </p:txBody>
      </p:sp>
      <p:sp>
        <p:nvSpPr>
          <p:cNvPr id="7" name="Slide Number Placeholder 6"/>
          <p:cNvSpPr>
            <a:spLocks noGrp="1"/>
          </p:cNvSpPr>
          <p:nvPr>
            <p:ph type="sldNum" sz="quarter" idx="12"/>
          </p:nvPr>
        </p:nvSpPr>
        <p:spPr bwMode="gray">
          <a:xfrm>
            <a:off x="8361302" y="196453"/>
            <a:ext cx="398769" cy="378000"/>
          </a:xfrm>
          <a:prstGeom prst="rect">
            <a:avLst/>
          </a:prstGeom>
        </p:spPr>
        <p:txBody>
          <a:bodyPr lIns="91398" tIns="45699" rIns="91398" bIns="45699"/>
          <a:lstStyle/>
          <a:p>
            <a:fld id="{9BD6FA6A-A86D-4D06-AFF9-1E656D8048A1}" type="slidenum">
              <a:rPr lang="en-GB" smtClean="0">
                <a:solidFill>
                  <a:srgbClr val="003625"/>
                </a:solidFill>
              </a:rPr>
              <a:pPr/>
              <a:t>‹#›</a:t>
            </a:fld>
            <a:endParaRPr lang="en-GB" dirty="0">
              <a:solidFill>
                <a:srgbClr val="003625"/>
              </a:solidFill>
            </a:endParaRPr>
          </a:p>
        </p:txBody>
      </p:sp>
      <p:sp>
        <p:nvSpPr>
          <p:cNvPr id="10" name="Content Placeholder 9"/>
          <p:cNvSpPr>
            <a:spLocks noGrp="1"/>
          </p:cNvSpPr>
          <p:nvPr>
            <p:ph sz="quarter" idx="13"/>
          </p:nvPr>
        </p:nvSpPr>
        <p:spPr bwMode="gray">
          <a:xfrm>
            <a:off x="378832" y="1058400"/>
            <a:ext cx="4117292" cy="3375000"/>
          </a:xfrm>
        </p:spPr>
        <p:txBody>
          <a:bodyPr/>
          <a:lstStyle>
            <a:lvl1pPr>
              <a:defRPr/>
            </a:lvl1pPr>
            <a:lvl2pPr>
              <a:buFont typeface="Arial" pitchFamily="34" charset="0"/>
              <a:buChar char="–"/>
              <a:defRPr/>
            </a:lvl2pPr>
            <a:lvl3pPr marL="913950" indent="-253392">
              <a:buSzPct val="85000"/>
              <a:buFont typeface="Arial" pitchFamily="34" charset="0"/>
              <a:buChar char="–"/>
              <a:defRPr/>
            </a:lvl3pPr>
            <a:lvl5pPr>
              <a:defRPr/>
            </a:lvl5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11" name="Content Placeholder 9"/>
          <p:cNvSpPr>
            <a:spLocks noGrp="1"/>
          </p:cNvSpPr>
          <p:nvPr>
            <p:ph sz="quarter" idx="14"/>
          </p:nvPr>
        </p:nvSpPr>
        <p:spPr bwMode="gray">
          <a:xfrm>
            <a:off x="4633090" y="1058400"/>
            <a:ext cx="4117292" cy="3375000"/>
          </a:xfrm>
        </p:spPr>
        <p:txBody>
          <a:bodyPr/>
          <a:lstStyle>
            <a:lvl1pPr>
              <a:defRPr/>
            </a:lvl1pPr>
            <a:lvl2pPr>
              <a:buFont typeface="Arial" pitchFamily="34" charset="0"/>
              <a:buChar char="–"/>
              <a:defRPr/>
            </a:lvl2pPr>
            <a:lvl3pPr marL="913950" indent="-253392">
              <a:buFont typeface="Arial" pitchFamily="34" charset="0"/>
              <a:buChar char="–"/>
              <a:defRPr/>
            </a:lvl3pPr>
            <a:lvl4pPr>
              <a:buNone/>
              <a:defRPr/>
            </a:lvl4pPr>
            <a:lvl5pPr>
              <a:defRPr/>
            </a:lvl5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12" name="Text Placeholder 2"/>
          <p:cNvSpPr>
            <a:spLocks noGrp="1"/>
          </p:cNvSpPr>
          <p:nvPr>
            <p:ph type="body" sz="quarter" idx="17" hasCustomPrompt="1"/>
          </p:nvPr>
        </p:nvSpPr>
        <p:spPr>
          <a:xfrm>
            <a:off x="378431" y="4527493"/>
            <a:ext cx="4117292" cy="80792"/>
          </a:xfrm>
          <a:noFill/>
        </p:spPr>
        <p:txBody>
          <a:bodyPr wrap="none" lIns="0" tIns="0" rIns="0" bIns="0" rtlCol="0" anchor="b" anchorCtr="0">
            <a:noAutofit/>
          </a:bodyPr>
          <a:lstStyle>
            <a:lvl1pPr>
              <a:defRPr lang="en-US" sz="700" dirty="0" smtClean="0">
                <a:solidFill>
                  <a:schemeClr val="tx1"/>
                </a:solidFill>
              </a:defRPr>
            </a:lvl1pPr>
            <a:lvl2pPr>
              <a:defRPr lang="en-US" sz="1300" dirty="0" smtClean="0"/>
            </a:lvl2pPr>
            <a:lvl3pPr>
              <a:defRPr lang="en-US" sz="1300" dirty="0" smtClean="0"/>
            </a:lvl3pPr>
            <a:lvl4pPr>
              <a:defRPr lang="en-US" sz="1300" dirty="0" smtClean="0"/>
            </a:lvl4pPr>
            <a:lvl5pPr>
              <a:defRPr lang="en-GB" sz="1300" dirty="0"/>
            </a:lvl5pPr>
          </a:lstStyle>
          <a:p>
            <a:pPr lvl="0" defTabSz="830268"/>
            <a:r>
              <a:rPr lang="en-US" dirty="0" smtClean="0"/>
              <a:t>Insert source text or delete this text placeholder</a:t>
            </a:r>
          </a:p>
        </p:txBody>
      </p:sp>
      <p:sp>
        <p:nvSpPr>
          <p:cNvPr id="13" name="Text Placeholder 2"/>
          <p:cNvSpPr>
            <a:spLocks noGrp="1"/>
          </p:cNvSpPr>
          <p:nvPr>
            <p:ph type="body" sz="quarter" idx="18" hasCustomPrompt="1"/>
          </p:nvPr>
        </p:nvSpPr>
        <p:spPr>
          <a:xfrm>
            <a:off x="4633090" y="4527493"/>
            <a:ext cx="4117292" cy="80792"/>
          </a:xfrm>
          <a:noFill/>
        </p:spPr>
        <p:txBody>
          <a:bodyPr wrap="none" lIns="0" tIns="0" rIns="0" bIns="0" rtlCol="0" anchor="b" anchorCtr="0">
            <a:noAutofit/>
          </a:bodyPr>
          <a:lstStyle>
            <a:lvl1pPr>
              <a:defRPr lang="en-US" sz="700" dirty="0" smtClean="0">
                <a:solidFill>
                  <a:schemeClr val="tx1"/>
                </a:solidFill>
              </a:defRPr>
            </a:lvl1pPr>
            <a:lvl2pPr>
              <a:defRPr lang="en-US" sz="1300" dirty="0" smtClean="0"/>
            </a:lvl2pPr>
            <a:lvl3pPr>
              <a:defRPr lang="en-US" sz="1300" dirty="0" smtClean="0"/>
            </a:lvl3pPr>
            <a:lvl4pPr>
              <a:defRPr lang="en-US" sz="1300" dirty="0" smtClean="0"/>
            </a:lvl4pPr>
            <a:lvl5pPr>
              <a:defRPr lang="en-GB" sz="1300" dirty="0"/>
            </a:lvl5pPr>
          </a:lstStyle>
          <a:p>
            <a:pPr lvl="0" defTabSz="830268"/>
            <a:r>
              <a:rPr lang="en-US" dirty="0" smtClean="0"/>
              <a:t>Insert source text or delete this text placeholder</a:t>
            </a:r>
          </a:p>
        </p:txBody>
      </p:sp>
    </p:spTree>
    <p:extLst>
      <p:ext uri="{BB962C8B-B14F-4D97-AF65-F5344CB8AC3E}">
        <p14:creationId xmlns:p14="http://schemas.microsoft.com/office/powerpoint/2010/main" val="4280796456"/>
      </p:ext>
    </p:extLst>
  </p:cSld>
  <p:clrMapOvr>
    <a:masterClrMapping/>
  </p:clrMapOvr>
  <p:transition>
    <p:wipe dir="r"/>
  </p:transition>
  <p:timing>
    <p:tnLst>
      <p:par>
        <p:cTn id="1" dur="indefinite" restart="never" nodeType="tmRoot"/>
      </p:par>
    </p:tnLst>
  </p:timing>
</p:sldLayout>
</file>

<file path=ppt/slideLayouts/slideLayout227.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5535" y="288132"/>
            <a:ext cx="7183516" cy="590550"/>
          </a:xfrm>
        </p:spPr>
        <p:txBody>
          <a:bodyPr>
            <a:noAutofit/>
          </a:bodyPr>
          <a:lstStyle>
            <a:lvl1pPr>
              <a:lnSpc>
                <a:spcPts val="2988"/>
              </a:lnSpc>
              <a:defRPr/>
            </a:lvl1pPr>
          </a:lstStyle>
          <a:p>
            <a:r>
              <a:rPr lang="en-US" dirty="0" smtClean="0"/>
              <a:t>Click to edit Master title style</a:t>
            </a:r>
            <a:endParaRPr lang="en-GB" dirty="0"/>
          </a:p>
        </p:txBody>
      </p:sp>
      <p:sp>
        <p:nvSpPr>
          <p:cNvPr id="3" name="Content Placeholder 2"/>
          <p:cNvSpPr>
            <a:spLocks noGrp="1"/>
          </p:cNvSpPr>
          <p:nvPr>
            <p:ph idx="1"/>
          </p:nvPr>
        </p:nvSpPr>
        <p:spPr>
          <a:xfrm>
            <a:off x="466728" y="1014441"/>
            <a:ext cx="8115300" cy="3586163"/>
          </a:xfrm>
        </p:spPr>
        <p:txBody>
          <a:bodyPr/>
          <a:lstStyle>
            <a:lvl2pPr>
              <a:spcBef>
                <a:spcPts val="471"/>
              </a:spcBef>
              <a:defRPr/>
            </a:lvl2pPr>
            <a:lvl3pPr>
              <a:spcBef>
                <a:spcPts val="471"/>
              </a:spcBef>
              <a:defRPr/>
            </a:lvl3pPr>
            <a:lvl4pPr>
              <a:spcBef>
                <a:spcPts val="786"/>
              </a:spcBef>
              <a:defRPr/>
            </a:lvl4pPr>
            <a:lvl5pPr>
              <a:spcBef>
                <a:spcPts val="786"/>
              </a:spcBef>
              <a:defRPr/>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000185082"/>
      </p:ext>
    </p:extLst>
  </p:cSld>
  <p:clrMapOvr>
    <a:masterClrMapping/>
  </p:clrMapOvr>
  <p:transition>
    <p:wipe dir="r"/>
  </p:transition>
  <p:timing>
    <p:tnLst>
      <p:par>
        <p:cTn id="1" dur="indefinite" restart="never" nodeType="tmRoot"/>
      </p:par>
    </p:tnLst>
  </p:timing>
</p:sldLayout>
</file>

<file path=ppt/slideLayouts/slideLayout228.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1091422"/>
      </p:ext>
    </p:extLst>
  </p:cSld>
  <p:clrMapOvr>
    <a:masterClrMapping/>
  </p:clrMapOvr>
  <p:transition>
    <p:wipe dir="r"/>
  </p:transition>
</p:sldLayout>
</file>

<file path=ppt/slideLayouts/slideLayout229.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7" name="Text Placeholder 4"/>
          <p:cNvSpPr>
            <a:spLocks noGrp="1"/>
          </p:cNvSpPr>
          <p:nvPr>
            <p:ph type="body" sz="quarter" idx="13" hasCustomPrompt="1"/>
          </p:nvPr>
        </p:nvSpPr>
        <p:spPr>
          <a:xfrm>
            <a:off x="1085006" y="4495800"/>
            <a:ext cx="6624637" cy="323850"/>
          </a:xfrm>
        </p:spPr>
        <p:txBody>
          <a:bodyPr>
            <a:noAutofit/>
          </a:bodyPr>
          <a:lstStyle>
            <a:lvl1pPr marL="0" indent="0">
              <a:buNone/>
              <a:defRPr sz="800"/>
            </a:lvl1pPr>
            <a:lvl2pPr marL="177706" indent="0">
              <a:buNone/>
              <a:defRPr sz="800"/>
            </a:lvl2pPr>
            <a:lvl3pPr marL="363349" indent="0">
              <a:buNone/>
              <a:defRPr sz="800"/>
            </a:lvl3pPr>
            <a:lvl4pPr marL="541055" indent="0">
              <a:buNone/>
              <a:defRPr sz="800"/>
            </a:lvl4pPr>
            <a:lvl5pPr marL="718760" indent="0">
              <a:buNone/>
              <a:defRPr sz="800"/>
            </a:lvl5pPr>
          </a:lstStyle>
          <a:p>
            <a:pPr lvl="0"/>
            <a:r>
              <a:rPr lang="en-US" dirty="0" smtClean="0"/>
              <a:t>Source:</a:t>
            </a:r>
          </a:p>
        </p:txBody>
      </p:sp>
      <p:sp>
        <p:nvSpPr>
          <p:cNvPr id="8" name="Footer Placeholder 9"/>
          <p:cNvSpPr>
            <a:spLocks noGrp="1"/>
          </p:cNvSpPr>
          <p:nvPr>
            <p:ph type="ftr" sz="quarter" idx="15"/>
          </p:nvPr>
        </p:nvSpPr>
        <p:spPr>
          <a:xfrm>
            <a:off x="1102447" y="4861813"/>
            <a:ext cx="6295536" cy="189000"/>
          </a:xfrm>
        </p:spPr>
        <p:txBody>
          <a:bodyPr/>
          <a:lstStyle>
            <a:lvl1pPr>
              <a:defRPr>
                <a:solidFill>
                  <a:schemeClr val="tx1"/>
                </a:solidFill>
              </a:defRPr>
            </a:lvl1pPr>
          </a:lstStyle>
          <a:p>
            <a:r>
              <a:rPr lang="en-GB" dirty="0" smtClean="0">
                <a:solidFill>
                  <a:srgbClr val="000000"/>
                </a:solidFill>
              </a:rPr>
              <a:t>For financial intermediary use only, not to be used with customers.</a:t>
            </a:r>
            <a:endParaRPr lang="en-US" dirty="0">
              <a:solidFill>
                <a:srgbClr val="000000"/>
              </a:solidFill>
            </a:endParaRP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a:off x="219075" y="4495802"/>
            <a:ext cx="838200" cy="561975"/>
          </a:xfrm>
          <a:prstGeom prst="rect">
            <a:avLst/>
          </a:prstGeom>
        </p:spPr>
      </p:pic>
      <p:sp>
        <p:nvSpPr>
          <p:cNvPr id="11" name="Slide Number Placeholder 4"/>
          <p:cNvSpPr>
            <a:spLocks noGrp="1"/>
          </p:cNvSpPr>
          <p:nvPr>
            <p:ph type="sldNum" sz="quarter" idx="4"/>
          </p:nvPr>
        </p:nvSpPr>
        <p:spPr>
          <a:xfrm>
            <a:off x="219074" y="4775225"/>
            <a:ext cx="652464" cy="189000"/>
          </a:xfrm>
          <a:prstGeom prst="rect">
            <a:avLst/>
          </a:prstGeom>
        </p:spPr>
        <p:txBody>
          <a:bodyPr lIns="91398" tIns="45699" rIns="91398" bIns="45699"/>
          <a:lstStyle/>
          <a:p>
            <a:fld id="{D92943C2-89EB-8840-A8C0-4C21B007AE74}" type="slidenum">
              <a:rPr lang="en-US" b="1" smtClean="0">
                <a:solidFill>
                  <a:prstClr val="white"/>
                </a:solidFill>
              </a:rPr>
              <a:pPr/>
              <a:t>‹#›</a:t>
            </a:fld>
            <a:endParaRPr lang="en-US" b="1" dirty="0">
              <a:solidFill>
                <a:prstClr val="white"/>
              </a:solidFill>
            </a:endParaRPr>
          </a:p>
        </p:txBody>
      </p:sp>
    </p:spTree>
    <p:extLst>
      <p:ext uri="{BB962C8B-B14F-4D97-AF65-F5344CB8AC3E}">
        <p14:creationId xmlns:p14="http://schemas.microsoft.com/office/powerpoint/2010/main" val="1813620002"/>
      </p:ext>
    </p:extLst>
  </p:cSld>
  <p:clrMapOvr>
    <a:masterClrMapping/>
  </p:clrMapOvr>
  <p:transition>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4"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3161076475"/>
      </p:ext>
    </p:extLst>
  </p:cSld>
  <p:clrMapOvr>
    <a:masterClrMapping/>
  </p:clrMapOvr>
  <p:transition>
    <p:wipe dir="r"/>
  </p:transition>
  <p:timing>
    <p:tnLst>
      <p:par>
        <p:cTn id="1" dur="indefinite" restart="never" nodeType="tmRoot"/>
      </p:par>
    </p:tnLst>
  </p:timing>
</p:sldLayout>
</file>

<file path=ppt/slideLayouts/slideLayout230.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25222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43098" y="3163636"/>
            <a:ext cx="5657851" cy="1979885"/>
          </a:xfrm>
          <a:prstGeom prst="rect">
            <a:avLst/>
          </a:prstGeom>
        </p:spPr>
        <p:txBody>
          <a:bodyPr anchor="ctr">
            <a:noAutofit/>
          </a:bodyPr>
          <a:lstStyle>
            <a:lvl1pPr marL="0" indent="0" algn="ctr">
              <a:lnSpc>
                <a:spcPct val="90000"/>
              </a:lnSpc>
              <a:buNone/>
              <a:defRPr sz="3000" b="1" spc="0" baseline="0">
                <a:solidFill>
                  <a:schemeClr val="bg1"/>
                </a:solidFill>
                <a:latin typeface="+mn-lt"/>
              </a:defRPr>
            </a:lvl1pPr>
            <a:lvl2pPr marL="342704" indent="0" algn="ctr">
              <a:buNone/>
              <a:defRPr sz="1500"/>
            </a:lvl2pPr>
            <a:lvl3pPr marL="685426" indent="0" algn="ctr">
              <a:buNone/>
              <a:defRPr sz="1400"/>
            </a:lvl3pPr>
            <a:lvl4pPr marL="1028139" indent="0" algn="ctr">
              <a:buNone/>
              <a:defRPr sz="1200"/>
            </a:lvl4pPr>
            <a:lvl5pPr marL="1370852" indent="0" algn="ctr">
              <a:buNone/>
              <a:defRPr sz="1200"/>
            </a:lvl5pPr>
            <a:lvl6pPr marL="1713575" indent="0" algn="ctr">
              <a:buNone/>
              <a:defRPr sz="1200"/>
            </a:lvl6pPr>
            <a:lvl7pPr marL="2056277" indent="0" algn="ctr">
              <a:buNone/>
              <a:defRPr sz="1200"/>
            </a:lvl7pPr>
            <a:lvl8pPr marL="2398980" indent="0" algn="ctr">
              <a:buNone/>
              <a:defRPr sz="1200"/>
            </a:lvl8pPr>
            <a:lvl9pPr marL="2741684" indent="0" algn="ctr">
              <a:buNone/>
              <a:defRPr sz="1200"/>
            </a:lvl9pPr>
          </a:lstStyle>
          <a:p>
            <a:r>
              <a:rPr lang="en-GB" noProof="0" dirty="0" smtClean="0"/>
              <a:t>Click to edit Master subtitle style</a:t>
            </a:r>
            <a:endParaRPr lang="en-GB" noProof="0" dirty="0"/>
          </a:p>
        </p:txBody>
      </p:sp>
      <p:sp>
        <p:nvSpPr>
          <p:cNvPr id="30" name="Date Placeholder 29"/>
          <p:cNvSpPr>
            <a:spLocks noGrp="1"/>
          </p:cNvSpPr>
          <p:nvPr>
            <p:ph type="dt" sz="half" idx="10"/>
          </p:nvPr>
        </p:nvSpPr>
        <p:spPr>
          <a:xfrm>
            <a:off x="1743098" y="4748215"/>
            <a:ext cx="5657851" cy="202406"/>
          </a:xfrm>
          <a:prstGeom prst="rect">
            <a:avLst/>
          </a:prstGeom>
        </p:spPr>
        <p:txBody>
          <a:bodyPr lIns="34289" tIns="17144" rIns="34289" bIns="17144"/>
          <a:lstStyle>
            <a:lvl1pPr algn="ctr">
              <a:lnSpc>
                <a:spcPts val="900"/>
              </a:lnSpc>
              <a:defRPr sz="900">
                <a:solidFill>
                  <a:schemeClr val="bg1"/>
                </a:solidFill>
              </a:defRPr>
            </a:lvl1pPr>
          </a:lstStyle>
          <a:p>
            <a:pPr defTabSz="685426"/>
            <a:endParaRPr lang="en-GB" dirty="0">
              <a:solidFill>
                <a:srgbClr val="FFFFFF"/>
              </a:solidFill>
            </a:endParaRPr>
          </a:p>
        </p:txBody>
      </p:sp>
      <p:pic>
        <p:nvPicPr>
          <p:cNvPr id="33" name="Picture 3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92423" y="1981967"/>
            <a:ext cx="2763775" cy="1183867"/>
          </a:xfrm>
          <a:prstGeom prst="rect">
            <a:avLst/>
          </a:prstGeom>
        </p:spPr>
      </p:pic>
    </p:spTree>
    <p:extLst>
      <p:ext uri="{BB962C8B-B14F-4D97-AF65-F5344CB8AC3E}">
        <p14:creationId xmlns:p14="http://schemas.microsoft.com/office/powerpoint/2010/main" val="2574578149"/>
      </p:ext>
    </p:extLst>
  </p:cSld>
  <p:clrMapOvr>
    <a:masterClrMapping/>
  </p:clrMapOvr>
  <p:transition>
    <p:wipe dir="r"/>
  </p:transition>
  <p:timing>
    <p:tnLst>
      <p:par>
        <p:cTn id="1" dur="indefinite" restart="never" nodeType="tmRoot"/>
      </p:par>
    </p:tnLst>
  </p:timing>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4" name="Text Placeholder 14"/>
          <p:cNvSpPr>
            <a:spLocks noGrp="1"/>
          </p:cNvSpPr>
          <p:nvPr>
            <p:ph type="body" sz="quarter" idx="13" hasCustomPrompt="1"/>
          </p:nvPr>
        </p:nvSpPr>
        <p:spPr>
          <a:xfrm>
            <a:off x="288000" y="4608022"/>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170065723"/>
      </p:ext>
    </p:extLst>
  </p:cSld>
  <p:clrMapOvr>
    <a:masterClrMapping/>
  </p:clrMapOvr>
  <p:transition>
    <p:wipe dir="r"/>
  </p:transition>
  <p:timing>
    <p:tnLst>
      <p:par>
        <p:cTn id="1" dur="indefinite" restart="never" nodeType="tmRoot"/>
      </p:par>
    </p:tnLst>
  </p:timing>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4" name="Text Placeholder 14"/>
          <p:cNvSpPr>
            <a:spLocks noGrp="1"/>
          </p:cNvSpPr>
          <p:nvPr>
            <p:ph type="body" sz="quarter" idx="13" hasCustomPrompt="1"/>
          </p:nvPr>
        </p:nvSpPr>
        <p:spPr>
          <a:xfrm>
            <a:off x="288000" y="4608022"/>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
        <p:nvSpPr>
          <p:cNvPr id="5" name="Rectangle 4"/>
          <p:cNvSpPr/>
          <p:nvPr userDrawn="1"/>
        </p:nvSpPr>
        <p:spPr>
          <a:xfrm>
            <a:off x="0" y="0"/>
            <a:ext cx="9144000" cy="5143500"/>
          </a:xfrm>
          <a:prstGeom prst="rect">
            <a:avLst/>
          </a:prstGeom>
          <a:solidFill>
            <a:srgbClr val="FF7E7E"/>
          </a:solidFill>
          <a:ln>
            <a:noFill/>
          </a:ln>
        </p:spPr>
        <p:style>
          <a:lnRef idx="2">
            <a:schemeClr val="accent1">
              <a:shade val="50000"/>
            </a:schemeClr>
          </a:lnRef>
          <a:fillRef idx="1">
            <a:schemeClr val="accent1"/>
          </a:fillRef>
          <a:effectRef idx="0">
            <a:schemeClr val="accent1"/>
          </a:effectRef>
          <a:fontRef idx="minor">
            <a:schemeClr val="lt1"/>
          </a:fontRef>
        </p:style>
        <p:txBody>
          <a:bodyPr lIns="91398" tIns="45699" rIns="91398" bIns="45699" rtlCol="0" anchor="ctr"/>
          <a:lstStyle/>
          <a:p>
            <a:pPr algn="ctr" defTabSz="685426"/>
            <a:endParaRPr lang="en-GB" sz="2400" dirty="0">
              <a:solidFill>
                <a:srgbClr val="FFFFFF"/>
              </a:solidFill>
              <a:latin typeface="Just Script" panose="02020803050402020203" pitchFamily="18" charset="0"/>
            </a:endParaRPr>
          </a:p>
        </p:txBody>
      </p:sp>
      <p:pic>
        <p:nvPicPr>
          <p:cNvPr id="6" name="Picture 5" descr="object_rgb_72_C_lightbulb_01.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5516585" y="2816247"/>
            <a:ext cx="3627437" cy="2327275"/>
          </a:xfrm>
          <a:prstGeom prst="rect">
            <a:avLst/>
          </a:prstGeom>
          <a:effectLst>
            <a:softEdge rad="127000"/>
          </a:effectLst>
        </p:spPr>
      </p:pic>
    </p:spTree>
    <p:extLst>
      <p:ext uri="{BB962C8B-B14F-4D97-AF65-F5344CB8AC3E}">
        <p14:creationId xmlns:p14="http://schemas.microsoft.com/office/powerpoint/2010/main" val="3691163256"/>
      </p:ext>
    </p:extLst>
  </p:cSld>
  <p:clrMapOvr>
    <a:masterClrMapping/>
  </p:clrMapOvr>
  <p:transition>
    <p:wipe dir="r"/>
  </p:transition>
  <p:timing>
    <p:tnLst>
      <p:par>
        <p:cTn id="1" dur="indefinite" restart="never" nodeType="tmRoot"/>
      </p:par>
    </p:tnLst>
  </p:timing>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1_Title and Content (Lef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285773" y="1471619"/>
            <a:ext cx="4214813" cy="27717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 name="Footer Placeholder 1"/>
          <p:cNvSpPr>
            <a:spLocks noGrp="1"/>
          </p:cNvSpPr>
          <p:nvPr>
            <p:ph type="ftr" sz="quarter" idx="12"/>
          </p:nvPr>
        </p:nvSpPr>
        <p:spPr/>
        <p:txBody>
          <a:bodyPr/>
          <a:lstStyle>
            <a:lvl1pPr>
              <a:defRPr>
                <a:solidFill>
                  <a:schemeClr val="bg1">
                    <a:lumMod val="50000"/>
                  </a:schemeClr>
                </a:solidFill>
              </a:defRPr>
            </a:lvl1p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Rectangle 5"/>
          <p:cNvSpPr/>
          <p:nvPr userDrawn="1"/>
        </p:nvSpPr>
        <p:spPr>
          <a:xfrm>
            <a:off x="8621653" y="314533"/>
            <a:ext cx="236600" cy="23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5699" rIns="0" bIns="45699" rtlCol="0" anchor="ctr"/>
          <a:lstStyle/>
          <a:p>
            <a:pPr algn="ctr" defTabSz="685426"/>
            <a:fld id="{F8CABEAB-F316-457F-A830-C8844EF27269}" type="slidenum">
              <a:rPr lang="en-GB" sz="900" b="1">
                <a:solidFill>
                  <a:srgbClr val="373433"/>
                </a:solidFill>
              </a:rPr>
              <a:pPr algn="ctr" defTabSz="685426"/>
              <a:t>‹#›</a:t>
            </a:fld>
            <a:endParaRPr lang="en-GB" sz="2400" b="1" dirty="0">
              <a:solidFill>
                <a:srgbClr val="373433"/>
              </a:solidFill>
              <a:latin typeface="Just Script" panose="02020803050402020203" pitchFamily="18" charset="0"/>
            </a:endParaRPr>
          </a:p>
        </p:txBody>
      </p:sp>
      <p:pic>
        <p:nvPicPr>
          <p:cNvPr id="7" name="Picture 6" descr="JUST LOGO PINK.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72000" y="4644001"/>
            <a:ext cx="720000" cy="308090"/>
          </a:xfrm>
          <a:prstGeom prst="rect">
            <a:avLst/>
          </a:prstGeom>
        </p:spPr>
      </p:pic>
      <p:pic>
        <p:nvPicPr>
          <p:cNvPr id="8" name="Picture 7"/>
          <p:cNvPicPr>
            <a:picLocks noChangeAspect="1"/>
          </p:cNvPicPr>
          <p:nvPr userDrawn="1"/>
        </p:nvPicPr>
        <p:blipFill>
          <a:blip r:embed="rId3" cstate="email">
            <a:lum bright="100000"/>
            <a:extLst>
              <a:ext uri="{28A0092B-C50C-407E-A947-70E740481C1C}">
                <a14:useLocalDpi xmlns:a14="http://schemas.microsoft.com/office/drawing/2010/main"/>
              </a:ext>
            </a:extLst>
          </a:blip>
          <a:srcRect t="-174991" b="-174991"/>
          <a:stretch>
            <a:fillRect/>
          </a:stretch>
        </p:blipFill>
        <p:spPr>
          <a:xfrm>
            <a:off x="285749" y="792022"/>
            <a:ext cx="8591619" cy="84169"/>
          </a:xfrm>
          <a:prstGeom prst="rect">
            <a:avLst/>
          </a:prstGeom>
        </p:spPr>
      </p:pic>
      <p:sp>
        <p:nvSpPr>
          <p:cNvPr id="10" name="Text Placeholder 14"/>
          <p:cNvSpPr>
            <a:spLocks noGrp="1"/>
          </p:cNvSpPr>
          <p:nvPr>
            <p:ph type="body" sz="quarter" idx="13" hasCustomPrompt="1"/>
          </p:nvPr>
        </p:nvSpPr>
        <p:spPr>
          <a:xfrm>
            <a:off x="288000" y="4608022"/>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1193167795"/>
      </p:ext>
    </p:extLst>
  </p:cSld>
  <p:clrMapOvr>
    <a:masterClrMapping/>
  </p:clrMapOvr>
  <p:transition>
    <p:wipe dir="r"/>
  </p:transition>
  <p:timing>
    <p:tnLst>
      <p:par>
        <p:cTn id="1" dur="indefinite" restart="never" nodeType="tmRoot"/>
      </p:par>
    </p:tnLst>
  </p:timing>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Headers and Bullets">
    <p:spTree>
      <p:nvGrpSpPr>
        <p:cNvPr id="1" name=""/>
        <p:cNvGrpSpPr/>
        <p:nvPr/>
      </p:nvGrpSpPr>
      <p:grpSpPr>
        <a:xfrm>
          <a:off x="0" y="0"/>
          <a:ext cx="0" cy="0"/>
          <a:chOff x="0" y="0"/>
          <a:chExt cx="0" cy="0"/>
        </a:xfrm>
      </p:grpSpPr>
      <p:sp>
        <p:nvSpPr>
          <p:cNvPr id="16" name="Text Placeholder 15"/>
          <p:cNvSpPr>
            <a:spLocks noGrp="1"/>
          </p:cNvSpPr>
          <p:nvPr>
            <p:ph type="body" sz="quarter" idx="11"/>
          </p:nvPr>
        </p:nvSpPr>
        <p:spPr>
          <a:xfrm>
            <a:off x="285773" y="1471619"/>
            <a:ext cx="4214813" cy="2771775"/>
          </a:xfrm>
        </p:spPr>
        <p:txBody>
          <a:bodyPr/>
          <a:lstStyle>
            <a:lvl1pPr>
              <a:defRPr>
                <a:solidFill>
                  <a:srgbClr val="373433"/>
                </a:solidFill>
              </a:defRPr>
            </a:lvl1pPr>
            <a:lvl3pPr marL="285596" indent="-285596">
              <a:buFont typeface="Arial" panose="020B0604020202020204" pitchFamily="34" charset="0"/>
              <a:buChar char="•"/>
              <a:defRPr/>
            </a:lvl3pPr>
            <a:lvl4pPr marL="285596" indent="-285596">
              <a:buFont typeface="Arial" panose="020B0604020202020204" pitchFamily="34" charset="0"/>
              <a:buChar char="•"/>
              <a:defRPr/>
            </a:lvl4pPr>
            <a:lvl5pPr marL="171362" indent="-171362">
              <a:buFont typeface="Arial" panose="020B0604020202020204" pitchFamily="34" charset="0"/>
              <a:buChar char="•"/>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1" name="Title 10"/>
          <p:cNvSpPr>
            <a:spLocks noGrp="1"/>
          </p:cNvSpPr>
          <p:nvPr>
            <p:ph type="title"/>
          </p:nvPr>
        </p:nvSpPr>
        <p:spPr/>
        <p:txBody>
          <a:bodyPr/>
          <a:lstStyle/>
          <a:p>
            <a:r>
              <a:rPr lang="en-US" smtClean="0"/>
              <a:t>Click to edit Master title style</a:t>
            </a:r>
            <a:endParaRPr lang="en-GB"/>
          </a:p>
        </p:txBody>
      </p:sp>
      <p:sp>
        <p:nvSpPr>
          <p:cNvPr id="6" name="Footer Placeholder 5"/>
          <p:cNvSpPr>
            <a:spLocks noGrp="1"/>
          </p:cNvSpPr>
          <p:nvPr>
            <p:ph type="ftr" sz="quarter" idx="14"/>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7" name="Text Placeholder 14"/>
          <p:cNvSpPr>
            <a:spLocks noGrp="1"/>
          </p:cNvSpPr>
          <p:nvPr>
            <p:ph type="body" sz="quarter" idx="13" hasCustomPrompt="1"/>
          </p:nvPr>
        </p:nvSpPr>
        <p:spPr>
          <a:xfrm>
            <a:off x="288000" y="4608022"/>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3091889740"/>
      </p:ext>
    </p:extLst>
  </p:cSld>
  <p:clrMapOvr>
    <a:masterClrMapping/>
  </p:clrMapOvr>
  <p:transition>
    <p:wipe dir="r"/>
  </p:transition>
  <p:timing>
    <p:tnLst>
      <p:par>
        <p:cTn id="1" dur="indefinite" restart="never" nodeType="tmRoot"/>
      </p:par>
    </p:tnLst>
  </p:timing>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Title and Content (Righ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4643461" y="1471619"/>
            <a:ext cx="4214813" cy="2771775"/>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 name="Footer Placeholder 1"/>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Text Placeholder 14"/>
          <p:cNvSpPr>
            <a:spLocks noGrp="1"/>
          </p:cNvSpPr>
          <p:nvPr>
            <p:ph type="body" sz="quarter" idx="13" hasCustomPrompt="1"/>
          </p:nvPr>
        </p:nvSpPr>
        <p:spPr>
          <a:xfrm>
            <a:off x="288000" y="4608022"/>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640484920"/>
      </p:ext>
    </p:extLst>
  </p:cSld>
  <p:clrMapOvr>
    <a:masterClrMapping/>
  </p:clrMapOvr>
  <p:transition>
    <p:wipe dir="r"/>
  </p:transition>
  <p:timing>
    <p:tnLst>
      <p:par>
        <p:cTn id="1" dur="indefinite" restart="never" nodeType="tmRoot"/>
      </p:par>
    </p:tnLst>
  </p:timing>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Title and Content (Lef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285773" y="1471619"/>
            <a:ext cx="4214813" cy="2771775"/>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 name="Footer Placeholder 1"/>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Text Placeholder 14"/>
          <p:cNvSpPr>
            <a:spLocks noGrp="1"/>
          </p:cNvSpPr>
          <p:nvPr>
            <p:ph type="body" sz="quarter" idx="13" hasCustomPrompt="1"/>
          </p:nvPr>
        </p:nvSpPr>
        <p:spPr>
          <a:xfrm>
            <a:off x="288000" y="4608022"/>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4128256024"/>
      </p:ext>
    </p:extLst>
  </p:cSld>
  <p:clrMapOvr>
    <a:masterClrMapping/>
  </p:clrMapOvr>
  <p:transition>
    <p:wipe dir="r"/>
  </p:transition>
  <p:timing>
    <p:tnLst>
      <p:par>
        <p:cTn id="1" dur="indefinite" restart="never" nodeType="tmRoot"/>
      </p:par>
    </p:tnLst>
  </p:timing>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Headlines">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285751" y="1471619"/>
            <a:ext cx="8572500" cy="2771775"/>
          </a:xfrm>
        </p:spPr>
        <p:txBody>
          <a:bodyPr anchor="ctr">
            <a:normAutofit/>
          </a:bodyPr>
          <a:lstStyle>
            <a:lvl1pPr algn="ctr">
              <a:defRPr/>
            </a:lvl1pPr>
            <a:lvl2pPr algn="ctr">
              <a:lnSpc>
                <a:spcPts val="1755"/>
              </a:lnSpc>
              <a:defRPr sz="1900">
                <a:solidFill>
                  <a:schemeClr val="tx1"/>
                </a:solidFill>
              </a:defRPr>
            </a:lvl2pPr>
            <a:lvl3pPr algn="ctr">
              <a:defRPr/>
            </a:lvl3pPr>
            <a:lvl4pPr algn="ctr">
              <a:defRPr/>
            </a:lvl4pPr>
            <a:lvl5pPr algn="ctr">
              <a:defRPr/>
            </a:lvl5pPr>
          </a:lstStyle>
          <a:p>
            <a:pPr lvl="1"/>
            <a:r>
              <a:rPr lang="en-GB" noProof="0" dirty="0" smtClean="0"/>
              <a:t>Click to edit Master text styles</a:t>
            </a:r>
          </a:p>
        </p:txBody>
      </p:sp>
      <p:sp>
        <p:nvSpPr>
          <p:cNvPr id="2" name="Footer Placeholder 1"/>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Text Placeholder 14"/>
          <p:cNvSpPr>
            <a:spLocks noGrp="1"/>
          </p:cNvSpPr>
          <p:nvPr>
            <p:ph type="body" sz="quarter" idx="13" hasCustomPrompt="1"/>
          </p:nvPr>
        </p:nvSpPr>
        <p:spPr>
          <a:xfrm>
            <a:off x="288000" y="4608022"/>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2941935713"/>
      </p:ext>
    </p:extLst>
  </p:cSld>
  <p:clrMapOvr>
    <a:masterClrMapping/>
  </p:clrMapOvr>
  <p:transition>
    <p:wipe dir="r"/>
  </p:transition>
  <p:timing>
    <p:tnLst>
      <p:par>
        <p:cTn id="1" dur="indefinite" restart="never" nodeType="tmRoot"/>
      </p:par>
    </p:tnLst>
  </p:timing>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preserve="1" userDrawn="1">
  <p:cSld name="Highlight Headlines">
    <p:spTree>
      <p:nvGrpSpPr>
        <p:cNvPr id="1" name=""/>
        <p:cNvGrpSpPr/>
        <p:nvPr/>
      </p:nvGrpSpPr>
      <p:grpSpPr>
        <a:xfrm>
          <a:off x="0" y="0"/>
          <a:ext cx="0" cy="0"/>
          <a:chOff x="0" y="0"/>
          <a:chExt cx="0" cy="0"/>
        </a:xfrm>
      </p:grpSpPr>
      <p:sp>
        <p:nvSpPr>
          <p:cNvPr id="8" name="Rectangle 7"/>
          <p:cNvSpPr/>
          <p:nvPr userDrawn="1"/>
        </p:nvSpPr>
        <p:spPr>
          <a:xfrm>
            <a:off x="221627" y="4758096"/>
            <a:ext cx="8843631" cy="199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89" tIns="17144" rIns="34289" bIns="17144" rtlCol="0" anchor="ctr"/>
          <a:lstStyle/>
          <a:p>
            <a:pPr algn="ctr" defTabSz="685426"/>
            <a:endParaRPr lang="en-GB" sz="900" dirty="0">
              <a:solidFill>
                <a:srgbClr val="FFFFFF"/>
              </a:solidFill>
              <a:latin typeface="Just Script" panose="02020803050402020203" pitchFamily="18" charset="0"/>
            </a:endParaRPr>
          </a:p>
        </p:txBody>
      </p:sp>
      <p:sp>
        <p:nvSpPr>
          <p:cNvPr id="4" name="Rectangle 3"/>
          <p:cNvSpPr/>
          <p:nvPr userDrawn="1"/>
        </p:nvSpPr>
        <p:spPr>
          <a:xfrm>
            <a:off x="175439" y="765566"/>
            <a:ext cx="8843631" cy="199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89" tIns="17144" rIns="34289" bIns="17144" rtlCol="0" anchor="ctr"/>
          <a:lstStyle/>
          <a:p>
            <a:pPr algn="ctr" defTabSz="685426"/>
            <a:endParaRPr lang="en-GB" sz="900" dirty="0">
              <a:solidFill>
                <a:srgbClr val="FFFFFF"/>
              </a:solidFill>
              <a:latin typeface="Just Script" panose="02020803050402020203" pitchFamily="18" charset="0"/>
            </a:endParaRPr>
          </a:p>
        </p:txBody>
      </p:sp>
      <p:sp>
        <p:nvSpPr>
          <p:cNvPr id="3" name="Rectangle 2"/>
          <p:cNvSpPr/>
          <p:nvPr userDrawn="1"/>
        </p:nvSpPr>
        <p:spPr>
          <a:xfrm>
            <a:off x="285751" y="849276"/>
            <a:ext cx="8572500" cy="4008474"/>
          </a:xfrm>
          <a:prstGeom prst="rect">
            <a:avLst/>
          </a:prstGeom>
          <a:solidFill>
            <a:srgbClr val="252221"/>
          </a:solidFill>
          <a:ln>
            <a:noFill/>
          </a:ln>
        </p:spPr>
        <p:style>
          <a:lnRef idx="2">
            <a:schemeClr val="accent1">
              <a:shade val="50000"/>
            </a:schemeClr>
          </a:lnRef>
          <a:fillRef idx="1">
            <a:schemeClr val="accent1"/>
          </a:fillRef>
          <a:effectRef idx="0">
            <a:schemeClr val="accent1"/>
          </a:effectRef>
          <a:fontRef idx="minor">
            <a:schemeClr val="lt1"/>
          </a:fontRef>
        </p:style>
        <p:txBody>
          <a:bodyPr lIns="34289" tIns="17144" rIns="34289" bIns="17144" rtlCol="0" anchor="ctr"/>
          <a:lstStyle/>
          <a:p>
            <a:pPr algn="ctr" defTabSz="685426"/>
            <a:endParaRPr lang="en-GB" sz="900" dirty="0">
              <a:solidFill>
                <a:srgbClr val="FFFFFF"/>
              </a:solidFill>
              <a:latin typeface="Just Script" panose="02020803050402020203" pitchFamily="18" charset="0"/>
            </a:endParaRPr>
          </a:p>
        </p:txBody>
      </p:sp>
      <p:sp>
        <p:nvSpPr>
          <p:cNvPr id="13" name="Title 12"/>
          <p:cNvSpPr>
            <a:spLocks noGrp="1"/>
          </p:cNvSpPr>
          <p:nvPr>
            <p:ph type="title"/>
          </p:nvPr>
        </p:nvSpPr>
        <p:spPr/>
        <p:txBody>
          <a:bodyPr/>
          <a:lstStyle/>
          <a:p>
            <a:r>
              <a:rPr lang="en-US" dirty="0" smtClean="0"/>
              <a:t>Click to edit Master title style</a:t>
            </a:r>
            <a:endParaRPr lang="en-GB" dirty="0"/>
          </a:p>
        </p:txBody>
      </p:sp>
      <p:sp>
        <p:nvSpPr>
          <p:cNvPr id="16" name="Text Placeholder 15"/>
          <p:cNvSpPr>
            <a:spLocks noGrp="1"/>
          </p:cNvSpPr>
          <p:nvPr>
            <p:ph type="body" sz="quarter" idx="11"/>
          </p:nvPr>
        </p:nvSpPr>
        <p:spPr>
          <a:xfrm>
            <a:off x="1743098" y="1471619"/>
            <a:ext cx="5657851" cy="2771775"/>
          </a:xfrm>
          <a:noFill/>
        </p:spPr>
        <p:txBody>
          <a:bodyPr anchor="ctr"/>
          <a:lstStyle>
            <a:lvl1pPr algn="ctr">
              <a:lnSpc>
                <a:spcPts val="3300"/>
              </a:lnSpc>
              <a:defRPr baseline="0">
                <a:solidFill>
                  <a:schemeClr val="bg1"/>
                </a:solidFill>
              </a:defRPr>
            </a:lvl1pPr>
            <a:lvl2pPr algn="ctr">
              <a:defRPr/>
            </a:lvl2pPr>
            <a:lvl3pPr algn="ctr">
              <a:defRPr/>
            </a:lvl3pPr>
            <a:lvl4pPr algn="ctr">
              <a:defRPr/>
            </a:lvl4pPr>
            <a:lvl5pPr algn="ctr">
              <a:defRPr/>
            </a:lvl5pPr>
          </a:lstStyle>
          <a:p>
            <a:pPr lvl="0"/>
            <a:r>
              <a:rPr lang="en-GB" noProof="0" dirty="0" smtClean="0"/>
              <a:t>Click to edit Master text styles</a:t>
            </a:r>
          </a:p>
        </p:txBody>
      </p:sp>
    </p:spTree>
    <p:extLst>
      <p:ext uri="{BB962C8B-B14F-4D97-AF65-F5344CB8AC3E}">
        <p14:creationId xmlns:p14="http://schemas.microsoft.com/office/powerpoint/2010/main" val="3592886418"/>
      </p:ext>
    </p:extLst>
  </p:cSld>
  <p:clrMapOvr>
    <a:masterClrMapping/>
  </p:clrMapOvr>
  <p:transition>
    <p:wipe dir="r"/>
  </p:transition>
  <p:timing>
    <p:tnLst>
      <p:par>
        <p:cTn id="1" dur="indefinite" restart="never" nodeType="tmRoot"/>
      </p:par>
    </p:tnLst>
  </p:timing>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rgbClr val="25222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43098" y="2455164"/>
            <a:ext cx="5657851" cy="688086"/>
          </a:xfrm>
          <a:prstGeom prst="rect">
            <a:avLst/>
          </a:prstGeom>
        </p:spPr>
        <p:txBody>
          <a:bodyPr>
            <a:normAutofit/>
          </a:bodyPr>
          <a:lstStyle>
            <a:lvl1pPr marL="0" indent="0" algn="ctr">
              <a:lnSpc>
                <a:spcPts val="3300"/>
              </a:lnSpc>
              <a:spcBef>
                <a:spcPts val="0"/>
              </a:spcBef>
              <a:spcAft>
                <a:spcPts val="0"/>
              </a:spcAft>
              <a:buNone/>
              <a:defRPr sz="3000" b="1" spc="0" baseline="0">
                <a:solidFill>
                  <a:schemeClr val="bg1"/>
                </a:solidFill>
                <a:latin typeface="+mj-lt"/>
              </a:defRPr>
            </a:lvl1pPr>
            <a:lvl2pPr marL="342704" indent="0">
              <a:buNone/>
              <a:defRPr sz="1500">
                <a:solidFill>
                  <a:schemeClr val="tx1">
                    <a:tint val="75000"/>
                  </a:schemeClr>
                </a:solidFill>
              </a:defRPr>
            </a:lvl2pPr>
            <a:lvl3pPr marL="685426" indent="0">
              <a:buNone/>
              <a:defRPr sz="1400">
                <a:solidFill>
                  <a:schemeClr val="tx1">
                    <a:tint val="75000"/>
                  </a:schemeClr>
                </a:solidFill>
              </a:defRPr>
            </a:lvl3pPr>
            <a:lvl4pPr marL="1028139" indent="0">
              <a:buNone/>
              <a:defRPr sz="1200">
                <a:solidFill>
                  <a:schemeClr val="tx1">
                    <a:tint val="75000"/>
                  </a:schemeClr>
                </a:solidFill>
              </a:defRPr>
            </a:lvl4pPr>
            <a:lvl5pPr marL="1370852" indent="0">
              <a:buNone/>
              <a:defRPr sz="1200">
                <a:solidFill>
                  <a:schemeClr val="tx1">
                    <a:tint val="75000"/>
                  </a:schemeClr>
                </a:solidFill>
              </a:defRPr>
            </a:lvl5pPr>
            <a:lvl6pPr marL="1713575" indent="0">
              <a:buNone/>
              <a:defRPr sz="1200">
                <a:solidFill>
                  <a:schemeClr val="tx1">
                    <a:tint val="75000"/>
                  </a:schemeClr>
                </a:solidFill>
              </a:defRPr>
            </a:lvl6pPr>
            <a:lvl7pPr marL="2056277" indent="0">
              <a:buNone/>
              <a:defRPr sz="1200">
                <a:solidFill>
                  <a:schemeClr val="tx1">
                    <a:tint val="75000"/>
                  </a:schemeClr>
                </a:solidFill>
              </a:defRPr>
            </a:lvl7pPr>
            <a:lvl8pPr marL="2398980" indent="0">
              <a:buNone/>
              <a:defRPr sz="1200">
                <a:solidFill>
                  <a:schemeClr val="tx1">
                    <a:tint val="75000"/>
                  </a:schemeClr>
                </a:solidFill>
              </a:defRPr>
            </a:lvl8pPr>
            <a:lvl9pPr marL="2741684" indent="0">
              <a:buNone/>
              <a:defRPr sz="1200">
                <a:solidFill>
                  <a:schemeClr val="tx1">
                    <a:tint val="75000"/>
                  </a:schemeClr>
                </a:solidFill>
              </a:defRPr>
            </a:lvl9pPr>
          </a:lstStyle>
          <a:p>
            <a:pPr lvl="0"/>
            <a:r>
              <a:rPr lang="en-GB" noProof="0" dirty="0" smtClean="0"/>
              <a:t>Click to edit Master text styles</a:t>
            </a:r>
          </a:p>
        </p:txBody>
      </p:sp>
    </p:spTree>
    <p:extLst>
      <p:ext uri="{BB962C8B-B14F-4D97-AF65-F5344CB8AC3E}">
        <p14:creationId xmlns:p14="http://schemas.microsoft.com/office/powerpoint/2010/main" val="4274138124"/>
      </p:ext>
    </p:extLst>
  </p:cSld>
  <p:clrMapOvr>
    <a:masterClrMapping/>
  </p:clrMapOvr>
  <p:transition>
    <p:wipe dir="r"/>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 (Lef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285772" y="1471619"/>
            <a:ext cx="4214813" cy="27717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 name="Footer Placeholder 1"/>
          <p:cNvSpPr>
            <a:spLocks noGrp="1"/>
          </p:cNvSpPr>
          <p:nvPr>
            <p:ph type="ftr" sz="quarter" idx="12"/>
          </p:nvPr>
        </p:nvSpPr>
        <p:spPr/>
        <p:txBody>
          <a:bodyPr/>
          <a:lstStyle>
            <a:lvl1pPr>
              <a:defRPr>
                <a:solidFill>
                  <a:schemeClr val="bg1">
                    <a:lumMod val="50000"/>
                  </a:schemeClr>
                </a:solidFill>
              </a:defRPr>
            </a:lvl1p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Rectangle 5"/>
          <p:cNvSpPr/>
          <p:nvPr userDrawn="1"/>
        </p:nvSpPr>
        <p:spPr>
          <a:xfrm>
            <a:off x="8621653" y="314533"/>
            <a:ext cx="236600" cy="23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5699" rIns="0" bIns="45699" rtlCol="0" anchor="ctr"/>
          <a:lstStyle/>
          <a:p>
            <a:pPr algn="ctr"/>
            <a:fld id="{F8CABEAB-F316-457F-A830-C8844EF27269}" type="slidenum">
              <a:rPr lang="en-GB" sz="900" b="1" smtClean="0">
                <a:solidFill>
                  <a:srgbClr val="373433"/>
                </a:solidFill>
              </a:rPr>
              <a:pPr algn="ctr"/>
              <a:t>‹#›</a:t>
            </a:fld>
            <a:endParaRPr lang="en-GB" sz="2400" b="1" dirty="0" smtClean="0">
              <a:solidFill>
                <a:srgbClr val="373433"/>
              </a:solidFill>
              <a:latin typeface="Just Script" panose="02020803050402020203" pitchFamily="18" charset="0"/>
            </a:endParaRPr>
          </a:p>
        </p:txBody>
      </p:sp>
      <p:pic>
        <p:nvPicPr>
          <p:cNvPr id="7" name="Picture 6" descr="JUST LOGO PINK.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72000" y="4644001"/>
            <a:ext cx="720000" cy="308090"/>
          </a:xfrm>
          <a:prstGeom prst="rect">
            <a:avLst/>
          </a:prstGeom>
        </p:spPr>
      </p:pic>
      <p:pic>
        <p:nvPicPr>
          <p:cNvPr id="8" name="Picture 7"/>
          <p:cNvPicPr>
            <a:picLocks noChangeAspect="1"/>
          </p:cNvPicPr>
          <p:nvPr userDrawn="1"/>
        </p:nvPicPr>
        <p:blipFill>
          <a:blip r:embed="rId3" cstate="email">
            <a:lum bright="100000"/>
            <a:extLst>
              <a:ext uri="{28A0092B-C50C-407E-A947-70E740481C1C}">
                <a14:useLocalDpi xmlns:a14="http://schemas.microsoft.com/office/drawing/2010/main"/>
              </a:ext>
            </a:extLst>
          </a:blip>
          <a:srcRect t="-174991" b="-174991"/>
          <a:stretch>
            <a:fillRect/>
          </a:stretch>
        </p:blipFill>
        <p:spPr>
          <a:xfrm>
            <a:off x="285749" y="792021"/>
            <a:ext cx="8591619" cy="84169"/>
          </a:xfrm>
          <a:prstGeom prst="rect">
            <a:avLst/>
          </a:prstGeom>
        </p:spPr>
      </p:pic>
      <p:sp>
        <p:nvSpPr>
          <p:cNvPr id="10"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3898110407"/>
      </p:ext>
    </p:extLst>
  </p:cSld>
  <p:clrMapOvr>
    <a:masterClrMapping/>
  </p:clrMapOvr>
  <p:transition>
    <p:wipe dir="r"/>
  </p:transition>
  <p:timing>
    <p:tnLst>
      <p:par>
        <p:cTn id="1" dur="indefinite" restart="never" nodeType="tmRoot"/>
      </p:par>
    </p:tnLst>
  </p:timing>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Click to edit Master title style</a:t>
            </a:r>
            <a:endParaRPr lang="en-GB" noProof="0" dirty="0"/>
          </a:p>
        </p:txBody>
      </p:sp>
      <p:sp>
        <p:nvSpPr>
          <p:cNvPr id="5" name="Picture Placeholder 4"/>
          <p:cNvSpPr>
            <a:spLocks noGrp="1"/>
          </p:cNvSpPr>
          <p:nvPr>
            <p:ph type="pic" sz="quarter" idx="11"/>
          </p:nvPr>
        </p:nvSpPr>
        <p:spPr>
          <a:xfrm>
            <a:off x="285751" y="1471619"/>
            <a:ext cx="8572500" cy="2771775"/>
          </a:xfrm>
          <a:prstGeom prst="rect">
            <a:avLst/>
          </a:prstGeom>
        </p:spPr>
        <p:txBody>
          <a:bodyPr/>
          <a:lstStyle/>
          <a:p>
            <a:endParaRPr lang="en-GB" dirty="0"/>
          </a:p>
        </p:txBody>
      </p:sp>
      <p:sp>
        <p:nvSpPr>
          <p:cNvPr id="4" name="Footer Placeholder 3"/>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Tree>
    <p:extLst>
      <p:ext uri="{BB962C8B-B14F-4D97-AF65-F5344CB8AC3E}">
        <p14:creationId xmlns:p14="http://schemas.microsoft.com/office/powerpoint/2010/main" val="721281765"/>
      </p:ext>
    </p:extLst>
  </p:cSld>
  <p:clrMapOvr>
    <a:masterClrMapping/>
  </p:clrMapOvr>
  <p:transition>
    <p:wipe dir="r"/>
  </p:transition>
  <p:timing>
    <p:tnLst>
      <p:par>
        <p:cTn id="1" dur="indefinite" restart="never" nodeType="tmRoot"/>
      </p:par>
    </p:tnLst>
  </p:timing>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Image With Annota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Click to edit Master title style</a:t>
            </a:r>
            <a:endParaRPr lang="en-GB" noProof="0" dirty="0"/>
          </a:p>
        </p:txBody>
      </p:sp>
      <p:sp>
        <p:nvSpPr>
          <p:cNvPr id="5" name="Picture Placeholder 4"/>
          <p:cNvSpPr>
            <a:spLocks noGrp="1"/>
          </p:cNvSpPr>
          <p:nvPr>
            <p:ph type="pic" sz="quarter" idx="11"/>
          </p:nvPr>
        </p:nvSpPr>
        <p:spPr>
          <a:xfrm>
            <a:off x="285749" y="1471619"/>
            <a:ext cx="5672139" cy="2771775"/>
          </a:xfrm>
          <a:prstGeom prst="rect">
            <a:avLst/>
          </a:prstGeom>
        </p:spPr>
        <p:txBody>
          <a:bodyPr/>
          <a:lstStyle/>
          <a:p>
            <a:endParaRPr lang="en-GB" dirty="0"/>
          </a:p>
        </p:txBody>
      </p:sp>
      <p:sp>
        <p:nvSpPr>
          <p:cNvPr id="6" name="Text Placeholder 5"/>
          <p:cNvSpPr>
            <a:spLocks noGrp="1"/>
          </p:cNvSpPr>
          <p:nvPr>
            <p:ph type="body" sz="quarter" idx="12"/>
          </p:nvPr>
        </p:nvSpPr>
        <p:spPr>
          <a:xfrm>
            <a:off x="6922315" y="1471619"/>
            <a:ext cx="2007395" cy="2771775"/>
          </a:xfrm>
        </p:spPr>
        <p:txBody>
          <a:bodyPr>
            <a:normAutofit/>
          </a:bodyPr>
          <a:lstStyle>
            <a:lvl1pPr>
              <a:lnSpc>
                <a:spcPts val="1260"/>
              </a:lnSpc>
              <a:spcAft>
                <a:spcPts val="1260"/>
              </a:spcAft>
              <a:defRPr lang="en-US" sz="900" kern="1200" spc="8" baseline="0" dirty="0" smtClean="0">
                <a:solidFill>
                  <a:schemeClr val="tx1"/>
                </a:solidFill>
                <a:latin typeface="+mn-lt"/>
                <a:ea typeface="+mn-ea"/>
                <a:cs typeface="+mn-cs"/>
              </a:defRPr>
            </a:lvl1pPr>
            <a:lvl2pPr>
              <a:lnSpc>
                <a:spcPts val="1260"/>
              </a:lnSpc>
              <a:spcAft>
                <a:spcPts val="1260"/>
              </a:spcAft>
              <a:defRPr lang="en-US" sz="900" kern="1200" spc="8" baseline="0" dirty="0" smtClean="0">
                <a:solidFill>
                  <a:schemeClr val="tx1"/>
                </a:solidFill>
                <a:latin typeface="+mn-lt"/>
                <a:ea typeface="+mn-ea"/>
                <a:cs typeface="+mn-cs"/>
              </a:defRPr>
            </a:lvl2pPr>
            <a:lvl3pPr>
              <a:lnSpc>
                <a:spcPts val="1260"/>
              </a:lnSpc>
              <a:spcAft>
                <a:spcPts val="1260"/>
              </a:spcAft>
              <a:defRPr lang="en-US" sz="900" b="0" kern="1200" spc="8" baseline="0" dirty="0" smtClean="0">
                <a:solidFill>
                  <a:schemeClr val="tx1"/>
                </a:solidFill>
                <a:latin typeface="+mn-lt"/>
                <a:ea typeface="+mn-ea"/>
                <a:cs typeface="+mn-cs"/>
              </a:defRPr>
            </a:lvl3pPr>
            <a:lvl4pPr>
              <a:lnSpc>
                <a:spcPts val="1260"/>
              </a:lnSpc>
              <a:spcAft>
                <a:spcPts val="1260"/>
              </a:spcAft>
              <a:defRPr lang="en-US" sz="900" kern="1200" spc="8" baseline="0" dirty="0" smtClean="0">
                <a:solidFill>
                  <a:schemeClr val="tx1"/>
                </a:solidFill>
                <a:latin typeface="+mn-lt"/>
                <a:ea typeface="+mn-ea"/>
                <a:cs typeface="+mn-cs"/>
              </a:defRPr>
            </a:lvl4pPr>
            <a:lvl5pPr>
              <a:lnSpc>
                <a:spcPts val="1260"/>
              </a:lnSpc>
              <a:spcAft>
                <a:spcPts val="1260"/>
              </a:spcAft>
              <a:defRPr lang="en-GB" sz="900" kern="1200" spc="8" baseline="0" dirty="0">
                <a:solidFill>
                  <a:schemeClr val="tx1"/>
                </a:solidFill>
                <a:latin typeface="+mn-lt"/>
                <a:ea typeface="+mn-ea"/>
                <a:cs typeface="+mn-cs"/>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4" name="Footer Placeholder 3"/>
          <p:cNvSpPr>
            <a:spLocks noGrp="1"/>
          </p:cNvSpPr>
          <p:nvPr>
            <p:ph type="ftr" sz="quarter" idx="13"/>
          </p:nvPr>
        </p:nvSpPr>
        <p:spPr>
          <a:xfrm>
            <a:off x="287895" y="4955579"/>
            <a:ext cx="5220000" cy="180000"/>
          </a:xfrm>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Tree>
    <p:extLst>
      <p:ext uri="{BB962C8B-B14F-4D97-AF65-F5344CB8AC3E}">
        <p14:creationId xmlns:p14="http://schemas.microsoft.com/office/powerpoint/2010/main" val="2813930132"/>
      </p:ext>
    </p:extLst>
  </p:cSld>
  <p:clrMapOvr>
    <a:masterClrMapping/>
  </p:clrMapOvr>
  <p:transition>
    <p:wipe dir="r"/>
  </p:transition>
  <p:timing>
    <p:tnLst>
      <p:par>
        <p:cTn id="1" dur="indefinite" restart="never" nodeType="tmRoot"/>
      </p:par>
    </p:tnLst>
  </p:timing>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Two Column (Image Lef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3439" y="1471619"/>
            <a:ext cx="3886200" cy="2771775"/>
          </a:xfrm>
          <a:prstGeom prst="rect">
            <a:avLst/>
          </a:prstGeo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0" name="Picture Placeholder 9"/>
          <p:cNvSpPr>
            <a:spLocks noGrp="1"/>
          </p:cNvSpPr>
          <p:nvPr>
            <p:ph type="pic" sz="quarter" idx="11"/>
          </p:nvPr>
        </p:nvSpPr>
        <p:spPr>
          <a:xfrm>
            <a:off x="285774" y="1471619"/>
            <a:ext cx="4214813" cy="2771775"/>
          </a:xfrm>
          <a:prstGeom prst="rect">
            <a:avLst/>
          </a:prstGeom>
        </p:spPr>
        <p:txBody>
          <a:bodyPr/>
          <a:lstStyle/>
          <a:p>
            <a:endParaRPr lang="en-GB" dirty="0"/>
          </a:p>
        </p:txBody>
      </p:sp>
      <p:sp>
        <p:nvSpPr>
          <p:cNvPr id="3" name="Footer Placeholder 2"/>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12" name="Title 1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676590806"/>
      </p:ext>
    </p:extLst>
  </p:cSld>
  <p:clrMapOvr>
    <a:masterClrMapping/>
  </p:clrMapOvr>
  <p:transition>
    <p:wipe dir="r"/>
  </p:transition>
  <p:timing>
    <p:tnLst>
      <p:par>
        <p:cTn id="1" dur="indefinite" restart="never" nodeType="tmRoot"/>
      </p:par>
    </p:tnLst>
  </p:timing>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Two Column (Image Righ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85774" y="1471619"/>
            <a:ext cx="4214813" cy="2771775"/>
          </a:xfrm>
          <a:prstGeom prst="rect">
            <a:avLst/>
          </a:prstGeo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0" name="Picture Placeholder 9"/>
          <p:cNvSpPr>
            <a:spLocks noGrp="1"/>
          </p:cNvSpPr>
          <p:nvPr>
            <p:ph type="pic" sz="quarter" idx="11"/>
          </p:nvPr>
        </p:nvSpPr>
        <p:spPr>
          <a:xfrm>
            <a:off x="4643461" y="1471619"/>
            <a:ext cx="4214813" cy="2771775"/>
          </a:xfrm>
          <a:prstGeom prst="rect">
            <a:avLst/>
          </a:prstGeom>
        </p:spPr>
        <p:txBody>
          <a:bodyPr/>
          <a:lstStyle/>
          <a:p>
            <a:endParaRPr lang="en-GB" dirty="0"/>
          </a:p>
        </p:txBody>
      </p:sp>
      <p:sp>
        <p:nvSpPr>
          <p:cNvPr id="3" name="Footer Placeholder 2"/>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12" name="Title 1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4175547858"/>
      </p:ext>
    </p:extLst>
  </p:cSld>
  <p:clrMapOvr>
    <a:masterClrMapping/>
  </p:clrMapOvr>
  <p:transition>
    <p:wipe dir="r"/>
  </p:transition>
  <p:timing>
    <p:tnLst>
      <p:par>
        <p:cTn id="1" dur="indefinite" restart="never" nodeType="tmRoot"/>
      </p:par>
    </p:tnLst>
  </p:timing>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Two Column Copy">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85774" y="1471619"/>
            <a:ext cx="4214813" cy="2771775"/>
          </a:xfrm>
          <a:prstGeom prst="rect">
            <a:avLst/>
          </a:prstGeo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5" name="Text Placeholder 4"/>
          <p:cNvSpPr>
            <a:spLocks noGrp="1"/>
          </p:cNvSpPr>
          <p:nvPr>
            <p:ph type="body" sz="quarter" idx="11"/>
          </p:nvPr>
        </p:nvSpPr>
        <p:spPr>
          <a:xfrm>
            <a:off x="4643461" y="1471619"/>
            <a:ext cx="4214813" cy="2771775"/>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3" name="Footer Placeholder 2"/>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11" name="Title 10"/>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594181593"/>
      </p:ext>
    </p:extLst>
  </p:cSld>
  <p:clrMapOvr>
    <a:masterClrMapping/>
  </p:clrMapOvr>
  <p:transition>
    <p:wipe dir="r"/>
  </p:transition>
  <p:timing>
    <p:tnLst>
      <p:par>
        <p:cTn id="1" dur="indefinite" restart="never" nodeType="tmRoot"/>
      </p:par>
    </p:tnLst>
  </p:timing>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9" name="Title 8"/>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022434982"/>
      </p:ext>
    </p:extLst>
  </p:cSld>
  <p:clrMapOvr>
    <a:masterClrMapping/>
  </p:clrMapOvr>
  <p:transition>
    <p:wipe dir="r"/>
  </p:transition>
  <p:timing>
    <p:tnLst>
      <p:par>
        <p:cTn id="1" dur="indefinite" restart="never" nodeType="tmRoot"/>
      </p:par>
    </p:tnLst>
  </p:timing>
</p:sldLayout>
</file>

<file path=ppt/slideLayouts/slideLayout2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Tree>
    <p:extLst>
      <p:ext uri="{BB962C8B-B14F-4D97-AF65-F5344CB8AC3E}">
        <p14:creationId xmlns:p14="http://schemas.microsoft.com/office/powerpoint/2010/main" val="2619349529"/>
      </p:ext>
    </p:extLst>
  </p:cSld>
  <p:clrMapOvr>
    <a:masterClrMapping/>
  </p:clrMapOvr>
  <p:transition>
    <p:wipe dir="r"/>
  </p:transition>
  <p:timing>
    <p:tnLst>
      <p:par>
        <p:cTn id="1" dur="indefinite" restart="never" nodeType="tmRoot"/>
      </p:par>
    </p:tnLst>
  </p:timing>
</p:sldLayout>
</file>

<file path=ppt/slideLayouts/slideLayout247.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Insert title here</a:t>
            </a:r>
            <a:endParaRPr lang="en-GB"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Date Placeholder 3"/>
          <p:cNvSpPr>
            <a:spLocks noGrp="1"/>
          </p:cNvSpPr>
          <p:nvPr>
            <p:ph type="dt" sz="half" idx="10"/>
          </p:nvPr>
        </p:nvSpPr>
        <p:spPr>
          <a:xfrm>
            <a:off x="378832" y="4727700"/>
            <a:ext cx="1438892" cy="270000"/>
          </a:xfrm>
          <a:prstGeom prst="rect">
            <a:avLst/>
          </a:prstGeom>
        </p:spPr>
        <p:txBody>
          <a:bodyPr lIns="91398" tIns="45699" rIns="91398" bIns="45699"/>
          <a:lstStyle/>
          <a:p>
            <a:pPr defTabSz="685426"/>
            <a:endParaRPr lang="en-GB" dirty="0">
              <a:solidFill>
                <a:srgbClr val="004B3C"/>
              </a:solidFill>
            </a:endParaRPr>
          </a:p>
        </p:txBody>
      </p:sp>
      <p:sp>
        <p:nvSpPr>
          <p:cNvPr id="5" name="Footer Placeholder 4"/>
          <p:cNvSpPr>
            <a:spLocks noGrp="1"/>
          </p:cNvSpPr>
          <p:nvPr>
            <p:ph type="ftr" sz="quarter" idx="11"/>
          </p:nvPr>
        </p:nvSpPr>
        <p:spPr/>
        <p:txBody>
          <a:bodyPr/>
          <a:lstStyle/>
          <a:p>
            <a:r>
              <a:rPr lang="en-GB" dirty="0" smtClean="0">
                <a:solidFill>
                  <a:srgbClr val="004B3C"/>
                </a:solidFill>
              </a:rPr>
              <a:t>For financial intermediary use only, not to be used with customers.</a:t>
            </a:r>
            <a:endParaRPr lang="en-GB" dirty="0">
              <a:solidFill>
                <a:srgbClr val="004B3C"/>
              </a:solidFill>
            </a:endParaRPr>
          </a:p>
        </p:txBody>
      </p:sp>
      <p:sp>
        <p:nvSpPr>
          <p:cNvPr id="6" name="Slide Number Placeholder 5"/>
          <p:cNvSpPr>
            <a:spLocks noGrp="1"/>
          </p:cNvSpPr>
          <p:nvPr>
            <p:ph type="sldNum" sz="quarter" idx="12"/>
          </p:nvPr>
        </p:nvSpPr>
        <p:spPr>
          <a:xfrm>
            <a:off x="8361302" y="196453"/>
            <a:ext cx="398769" cy="378000"/>
          </a:xfrm>
          <a:prstGeom prst="rect">
            <a:avLst/>
          </a:prstGeom>
        </p:spPr>
        <p:txBody>
          <a:bodyPr lIns="91398" tIns="45699" rIns="91398" bIns="45699"/>
          <a:lstStyle/>
          <a:p>
            <a:pPr defTabSz="685426"/>
            <a:fld id="{0871999B-B1CB-4F8F-844F-BC9C1CD3A2FC}" type="slidenum">
              <a:rPr lang="en-GB" smtClean="0">
                <a:solidFill>
                  <a:srgbClr val="004B3C"/>
                </a:solidFill>
              </a:rPr>
              <a:pPr defTabSz="685426"/>
              <a:t>‹#›</a:t>
            </a:fld>
            <a:endParaRPr lang="en-GB" dirty="0">
              <a:solidFill>
                <a:srgbClr val="004B3C"/>
              </a:solidFill>
            </a:endParaRPr>
          </a:p>
        </p:txBody>
      </p:sp>
      <p:sp>
        <p:nvSpPr>
          <p:cNvPr id="8" name="Text Placeholder 7"/>
          <p:cNvSpPr>
            <a:spLocks noGrp="1"/>
          </p:cNvSpPr>
          <p:nvPr>
            <p:ph type="body" sz="quarter" idx="13"/>
          </p:nvPr>
        </p:nvSpPr>
        <p:spPr>
          <a:xfrm>
            <a:off x="379536" y="4527900"/>
            <a:ext cx="8380534" cy="81000"/>
          </a:xfrm>
        </p:spPr>
        <p:txBody>
          <a:bodyPr anchor="b" anchorCtr="0">
            <a:noAutofit/>
          </a:bodyPr>
          <a:lstStyle>
            <a:lvl1pPr>
              <a:defRPr sz="700">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1707123474"/>
      </p:ext>
    </p:extLst>
  </p:cSld>
  <p:clrMapOvr>
    <a:masterClrMapping/>
  </p:clrMapOvr>
  <p:transition>
    <p:wipe dir="r"/>
  </p:transition>
  <p:timing>
    <p:tnLst>
      <p:par>
        <p:cTn id="1" dur="indefinite" restart="never" nodeType="tmRoot"/>
      </p:par>
    </p:tnLst>
  </p:timing>
</p:sldLayout>
</file>

<file path=ppt/slideLayouts/slideLayout248.xml><?xml version="1.0" encoding="utf-8"?>
<p:sldLayout xmlns:a="http://schemas.openxmlformats.org/drawingml/2006/main" xmlns:r="http://schemas.openxmlformats.org/officeDocument/2006/relationships" xmlns:p="http://schemas.openxmlformats.org/presentationml/2006/main">
  <p:cSld name="Title and  2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Insert title here</a:t>
            </a:r>
            <a:endParaRPr lang="en-GB" dirty="0"/>
          </a:p>
        </p:txBody>
      </p:sp>
      <p:sp>
        <p:nvSpPr>
          <p:cNvPr id="3" name="Content Placeholder 2"/>
          <p:cNvSpPr>
            <a:spLocks noGrp="1"/>
          </p:cNvSpPr>
          <p:nvPr>
            <p:ph idx="1"/>
          </p:nvPr>
        </p:nvSpPr>
        <p:spPr>
          <a:xfrm>
            <a:off x="385395" y="950400"/>
            <a:ext cx="4087385" cy="3483000"/>
          </a:xfrm>
        </p:spPr>
        <p:txBody>
          <a:bodyPr/>
          <a:lstStyle>
            <a:lvl1pPr>
              <a:defRPr>
                <a:solidFill>
                  <a:schemeClr val="tx1"/>
                </a:solidFill>
              </a:defRPr>
            </a:lvl1pPr>
            <a:lvl2pPr>
              <a:defRPr>
                <a:solidFill>
                  <a:schemeClr val="tx1"/>
                </a:solidFill>
              </a:defRPr>
            </a:lvl2pPr>
            <a:lvl3pPr>
              <a:defRPr>
                <a:solidFill>
                  <a:schemeClr val="tx1"/>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Date Placeholder 3"/>
          <p:cNvSpPr>
            <a:spLocks noGrp="1"/>
          </p:cNvSpPr>
          <p:nvPr>
            <p:ph type="dt" sz="half" idx="10"/>
          </p:nvPr>
        </p:nvSpPr>
        <p:spPr>
          <a:xfrm>
            <a:off x="378832" y="4727700"/>
            <a:ext cx="1438892" cy="270000"/>
          </a:xfrm>
          <a:prstGeom prst="rect">
            <a:avLst/>
          </a:prstGeom>
        </p:spPr>
        <p:txBody>
          <a:bodyPr lIns="91398" tIns="45699" rIns="91398" bIns="45699"/>
          <a:lstStyle/>
          <a:p>
            <a:pPr defTabSz="685426"/>
            <a:endParaRPr lang="en-GB" dirty="0">
              <a:solidFill>
                <a:srgbClr val="004B3C"/>
              </a:solidFill>
            </a:endParaRPr>
          </a:p>
        </p:txBody>
      </p:sp>
      <p:sp>
        <p:nvSpPr>
          <p:cNvPr id="5" name="Footer Placeholder 4"/>
          <p:cNvSpPr>
            <a:spLocks noGrp="1"/>
          </p:cNvSpPr>
          <p:nvPr>
            <p:ph type="ftr" sz="quarter" idx="11"/>
          </p:nvPr>
        </p:nvSpPr>
        <p:spPr/>
        <p:txBody>
          <a:bodyPr/>
          <a:lstStyle/>
          <a:p>
            <a:r>
              <a:rPr lang="en-GB" dirty="0" smtClean="0">
                <a:solidFill>
                  <a:srgbClr val="004B3C"/>
                </a:solidFill>
              </a:rPr>
              <a:t>For financial intermediary use only, not to be used with customers.</a:t>
            </a:r>
            <a:endParaRPr lang="en-GB" dirty="0">
              <a:solidFill>
                <a:srgbClr val="004B3C"/>
              </a:solidFill>
            </a:endParaRPr>
          </a:p>
        </p:txBody>
      </p:sp>
      <p:sp>
        <p:nvSpPr>
          <p:cNvPr id="6" name="Slide Number Placeholder 5"/>
          <p:cNvSpPr>
            <a:spLocks noGrp="1"/>
          </p:cNvSpPr>
          <p:nvPr>
            <p:ph type="sldNum" sz="quarter" idx="12"/>
          </p:nvPr>
        </p:nvSpPr>
        <p:spPr>
          <a:xfrm>
            <a:off x="8361302" y="196453"/>
            <a:ext cx="398769" cy="378000"/>
          </a:xfrm>
          <a:prstGeom prst="rect">
            <a:avLst/>
          </a:prstGeom>
        </p:spPr>
        <p:txBody>
          <a:bodyPr lIns="91398" tIns="45699" rIns="91398" bIns="45699"/>
          <a:lstStyle/>
          <a:p>
            <a:pPr defTabSz="685426"/>
            <a:fld id="{0871999B-B1CB-4F8F-844F-BC9C1CD3A2FC}" type="slidenum">
              <a:rPr lang="en-GB" smtClean="0">
                <a:solidFill>
                  <a:srgbClr val="004B3C"/>
                </a:solidFill>
              </a:rPr>
              <a:pPr defTabSz="685426"/>
              <a:t>‹#›</a:t>
            </a:fld>
            <a:endParaRPr lang="en-GB" dirty="0">
              <a:solidFill>
                <a:srgbClr val="004B3C"/>
              </a:solidFill>
            </a:endParaRPr>
          </a:p>
        </p:txBody>
      </p:sp>
      <p:sp>
        <p:nvSpPr>
          <p:cNvPr id="8" name="Text Placeholder 7"/>
          <p:cNvSpPr>
            <a:spLocks noGrp="1"/>
          </p:cNvSpPr>
          <p:nvPr>
            <p:ph type="body" sz="quarter" idx="13"/>
          </p:nvPr>
        </p:nvSpPr>
        <p:spPr>
          <a:xfrm>
            <a:off x="379537" y="4527900"/>
            <a:ext cx="4093244" cy="81000"/>
          </a:xfrm>
        </p:spPr>
        <p:txBody>
          <a:bodyPr anchor="b" anchorCtr="0">
            <a:noAutofit/>
          </a:bodyPr>
          <a:lstStyle>
            <a:lvl1pPr>
              <a:defRPr sz="700">
                <a:solidFill>
                  <a:schemeClr val="tx1"/>
                </a:solidFill>
              </a:defRPr>
            </a:lvl1pPr>
          </a:lstStyle>
          <a:p>
            <a:pPr lvl="0"/>
            <a:r>
              <a:rPr lang="en-US" dirty="0" smtClean="0"/>
              <a:t>Click to edit Master text styles</a:t>
            </a:r>
          </a:p>
        </p:txBody>
      </p:sp>
      <p:sp>
        <p:nvSpPr>
          <p:cNvPr id="9" name="Content Placeholder 2"/>
          <p:cNvSpPr>
            <a:spLocks noGrp="1"/>
          </p:cNvSpPr>
          <p:nvPr>
            <p:ph idx="14"/>
          </p:nvPr>
        </p:nvSpPr>
        <p:spPr>
          <a:xfrm>
            <a:off x="4639431" y="950400"/>
            <a:ext cx="4087385" cy="3483000"/>
          </a:xfrm>
        </p:spPr>
        <p:txBody>
          <a:bodyPr/>
          <a:lstStyle>
            <a:lvl1pPr>
              <a:defRPr>
                <a:solidFill>
                  <a:schemeClr val="tx1"/>
                </a:solidFill>
              </a:defRPr>
            </a:lvl1pPr>
            <a:lvl2pPr>
              <a:defRPr>
                <a:solidFill>
                  <a:schemeClr val="tx1"/>
                </a:solidFill>
              </a:defRPr>
            </a:lvl2pPr>
            <a:lvl3pPr>
              <a:defRPr>
                <a:solidFill>
                  <a:schemeClr val="tx1"/>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Text Placeholder 7"/>
          <p:cNvSpPr>
            <a:spLocks noGrp="1"/>
          </p:cNvSpPr>
          <p:nvPr>
            <p:ph type="body" sz="quarter" idx="15"/>
          </p:nvPr>
        </p:nvSpPr>
        <p:spPr>
          <a:xfrm>
            <a:off x="4666825" y="4527900"/>
            <a:ext cx="4093244" cy="81000"/>
          </a:xfrm>
        </p:spPr>
        <p:txBody>
          <a:bodyPr anchor="b" anchorCtr="0">
            <a:noAutofit/>
          </a:bodyPr>
          <a:lstStyle>
            <a:lvl1pPr>
              <a:defRPr sz="700">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742659056"/>
      </p:ext>
    </p:extLst>
  </p:cSld>
  <p:clrMapOvr>
    <a:masterClrMapping/>
  </p:clrMapOvr>
  <p:transition>
    <p:wipe dir="r"/>
  </p:transition>
  <p:timing>
    <p:tnLst>
      <p:par>
        <p:cTn id="1" dur="indefinite" restart="never" nodeType="tmRoot"/>
      </p:par>
    </p:tnLst>
  </p:timing>
</p:sldLayout>
</file>

<file path=ppt/slideLayouts/slideLayout24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4356" y="964397"/>
            <a:ext cx="2751165" cy="846650"/>
          </a:xfrm>
        </p:spPr>
        <p:txBody>
          <a:bodyPr anchor="t"/>
          <a:lstStyle>
            <a:lvl1pPr algn="l">
              <a:lnSpc>
                <a:spcPct val="100000"/>
              </a:lnSpc>
              <a:defRPr sz="1900" b="1"/>
            </a:lvl1pPr>
          </a:lstStyle>
          <a:p>
            <a:r>
              <a:rPr lang="en-US" smtClean="0"/>
              <a:t>Click to edit Master title style</a:t>
            </a:r>
            <a:endParaRPr lang="en-GB" dirty="0"/>
          </a:p>
        </p:txBody>
      </p:sp>
      <p:sp>
        <p:nvSpPr>
          <p:cNvPr id="3" name="Content Placeholder 2"/>
          <p:cNvSpPr>
            <a:spLocks noGrp="1"/>
          </p:cNvSpPr>
          <p:nvPr>
            <p:ph idx="1"/>
          </p:nvPr>
        </p:nvSpPr>
        <p:spPr>
          <a:xfrm>
            <a:off x="3575050" y="964404"/>
            <a:ext cx="5068916" cy="3630227"/>
          </a:xfrm>
        </p:spPr>
        <p:txBody>
          <a:bodyPr/>
          <a:lstStyle>
            <a:lvl1pPr>
              <a:defRPr sz="1700"/>
            </a:lvl1pPr>
            <a:lvl2pPr>
              <a:defRPr sz="1400"/>
            </a:lvl2pPr>
            <a:lvl3pPr>
              <a:defRPr sz="1400"/>
            </a:lvl3pPr>
            <a:lvl4pPr>
              <a:defRPr sz="1400"/>
            </a:lvl4pPr>
            <a:lvl5pPr>
              <a:defRPr sz="14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714356" y="1875258"/>
            <a:ext cx="2751165" cy="2719393"/>
          </a:xfrm>
        </p:spPr>
        <p:txBody>
          <a:bodyPr>
            <a:normAutofit/>
          </a:bodyPr>
          <a:lstStyle>
            <a:lvl1pPr marL="0" indent="0">
              <a:buNone/>
              <a:defRPr sz="1700"/>
            </a:lvl1pPr>
            <a:lvl2pPr marL="421667" indent="0">
              <a:buNone/>
              <a:defRPr sz="1100"/>
            </a:lvl2pPr>
            <a:lvl3pPr marL="843333" indent="0">
              <a:buNone/>
              <a:defRPr sz="1100"/>
            </a:lvl3pPr>
            <a:lvl4pPr marL="1264998" indent="0">
              <a:buNone/>
              <a:defRPr sz="800"/>
            </a:lvl4pPr>
            <a:lvl5pPr marL="1686665" indent="0">
              <a:buNone/>
              <a:defRPr sz="800"/>
            </a:lvl5pPr>
            <a:lvl6pPr marL="2108331" indent="0">
              <a:buNone/>
              <a:defRPr sz="800"/>
            </a:lvl6pPr>
            <a:lvl7pPr marL="2529998" indent="0">
              <a:buNone/>
              <a:defRPr sz="800"/>
            </a:lvl7pPr>
            <a:lvl8pPr marL="2951664" indent="0">
              <a:buNone/>
              <a:defRPr sz="800"/>
            </a:lvl8pPr>
            <a:lvl9pPr marL="3373331" indent="0">
              <a:buNone/>
              <a:defRPr sz="800"/>
            </a:lvl9pPr>
          </a:lstStyle>
          <a:p>
            <a:pPr lvl="0"/>
            <a:r>
              <a:rPr lang="en-US" smtClean="0"/>
              <a:t>Click to edit Master text styles</a:t>
            </a:r>
          </a:p>
        </p:txBody>
      </p:sp>
      <p:sp>
        <p:nvSpPr>
          <p:cNvPr id="5" name="Date Placeholder 4"/>
          <p:cNvSpPr>
            <a:spLocks noGrp="1"/>
          </p:cNvSpPr>
          <p:nvPr>
            <p:ph type="dt" sz="half" idx="10"/>
          </p:nvPr>
        </p:nvSpPr>
        <p:spPr>
          <a:xfrm>
            <a:off x="687388" y="4875638"/>
            <a:ext cx="2133600" cy="165497"/>
          </a:xfrm>
          <a:prstGeom prst="rect">
            <a:avLst/>
          </a:prstGeom>
        </p:spPr>
        <p:txBody>
          <a:bodyPr lIns="91398" tIns="45699" rIns="91398" bIns="45699"/>
          <a:lstStyle>
            <a:lvl1pPr fontAlgn="auto">
              <a:spcBef>
                <a:spcPts val="0"/>
              </a:spcBef>
              <a:spcAft>
                <a:spcPts val="0"/>
              </a:spcAft>
              <a:defRPr>
                <a:latin typeface="+mn-lt"/>
              </a:defRPr>
            </a:lvl1pPr>
          </a:lstStyle>
          <a:p>
            <a:pPr defTabSz="685426">
              <a:defRPr/>
            </a:pPr>
            <a:endParaRPr lang="en-GB" dirty="0">
              <a:solidFill>
                <a:srgbClr val="004B3C"/>
              </a:solidFill>
            </a:endParaRPr>
          </a:p>
        </p:txBody>
      </p:sp>
      <p:sp>
        <p:nvSpPr>
          <p:cNvPr id="6" name="Footer Placeholder 5"/>
          <p:cNvSpPr>
            <a:spLocks noGrp="1"/>
          </p:cNvSpPr>
          <p:nvPr>
            <p:ph type="ftr" sz="quarter" idx="11"/>
          </p:nvPr>
        </p:nvSpPr>
        <p:spPr>
          <a:xfrm>
            <a:off x="3124200" y="4875638"/>
            <a:ext cx="2895600" cy="165497"/>
          </a:xfrm>
          <a:prstGeom prst="rect">
            <a:avLst/>
          </a:prstGeom>
        </p:spPr>
        <p:txBody>
          <a:bodyPr/>
          <a:lstStyle>
            <a:lvl1pPr fontAlgn="auto">
              <a:spcBef>
                <a:spcPts val="0"/>
              </a:spcBef>
              <a:spcAft>
                <a:spcPts val="0"/>
              </a:spcAft>
              <a:defRPr>
                <a:latin typeface="+mn-lt"/>
              </a:defRPr>
            </a:lvl1pPr>
          </a:lstStyle>
          <a:p>
            <a:pPr>
              <a:defRPr/>
            </a:pPr>
            <a:r>
              <a:rPr lang="en-GB" dirty="0" smtClean="0">
                <a:solidFill>
                  <a:srgbClr val="004B3C"/>
                </a:solidFill>
              </a:rPr>
              <a:t>For financial intermediary use only, not to be used with customers.</a:t>
            </a:r>
            <a:endParaRPr lang="en-GB" dirty="0">
              <a:solidFill>
                <a:srgbClr val="004B3C"/>
              </a:solidFill>
            </a:endParaRPr>
          </a:p>
        </p:txBody>
      </p:sp>
      <p:sp>
        <p:nvSpPr>
          <p:cNvPr id="7" name="Slide Number Placeholder 6"/>
          <p:cNvSpPr>
            <a:spLocks noGrp="1"/>
          </p:cNvSpPr>
          <p:nvPr>
            <p:ph type="sldNum" sz="quarter" idx="12"/>
          </p:nvPr>
        </p:nvSpPr>
        <p:spPr>
          <a:xfrm>
            <a:off x="6553200" y="4875638"/>
            <a:ext cx="2133600" cy="165497"/>
          </a:xfrm>
          <a:prstGeom prst="rect">
            <a:avLst/>
          </a:prstGeom>
        </p:spPr>
        <p:txBody>
          <a:bodyPr lIns="91398" tIns="45699" rIns="91398" bIns="45699"/>
          <a:lstStyle>
            <a:lvl1pPr fontAlgn="auto">
              <a:spcBef>
                <a:spcPts val="0"/>
              </a:spcBef>
              <a:spcAft>
                <a:spcPts val="0"/>
              </a:spcAft>
              <a:defRPr>
                <a:latin typeface="+mn-lt"/>
              </a:defRPr>
            </a:lvl1pPr>
          </a:lstStyle>
          <a:p>
            <a:pPr defTabSz="685426">
              <a:defRPr/>
            </a:pPr>
            <a:fld id="{168D79A4-D96A-4184-9EEA-7FDA19B81D7E}" type="slidenum">
              <a:rPr lang="en-GB" smtClean="0">
                <a:solidFill>
                  <a:srgbClr val="004B3C"/>
                </a:solidFill>
              </a:rPr>
              <a:pPr defTabSz="685426">
                <a:defRPr/>
              </a:pPr>
              <a:t>‹#›</a:t>
            </a:fld>
            <a:endParaRPr lang="en-GB" dirty="0">
              <a:solidFill>
                <a:srgbClr val="004B3C"/>
              </a:solidFill>
            </a:endParaRPr>
          </a:p>
        </p:txBody>
      </p:sp>
    </p:spTree>
    <p:extLst>
      <p:ext uri="{BB962C8B-B14F-4D97-AF65-F5344CB8AC3E}">
        <p14:creationId xmlns:p14="http://schemas.microsoft.com/office/powerpoint/2010/main" val="3351599776"/>
      </p:ext>
    </p:extLst>
  </p:cSld>
  <p:clrMapOvr>
    <a:masterClrMapping/>
  </p:clrMapOvr>
  <p:transition>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eaders and Bullets">
    <p:spTree>
      <p:nvGrpSpPr>
        <p:cNvPr id="1" name=""/>
        <p:cNvGrpSpPr/>
        <p:nvPr/>
      </p:nvGrpSpPr>
      <p:grpSpPr>
        <a:xfrm>
          <a:off x="0" y="0"/>
          <a:ext cx="0" cy="0"/>
          <a:chOff x="0" y="0"/>
          <a:chExt cx="0" cy="0"/>
        </a:xfrm>
      </p:grpSpPr>
      <p:sp>
        <p:nvSpPr>
          <p:cNvPr id="16" name="Text Placeholder 15"/>
          <p:cNvSpPr>
            <a:spLocks noGrp="1"/>
          </p:cNvSpPr>
          <p:nvPr>
            <p:ph type="body" sz="quarter" idx="11"/>
          </p:nvPr>
        </p:nvSpPr>
        <p:spPr>
          <a:xfrm>
            <a:off x="285772" y="1471619"/>
            <a:ext cx="4214813" cy="2771775"/>
          </a:xfrm>
        </p:spPr>
        <p:txBody>
          <a:bodyPr/>
          <a:lstStyle>
            <a:lvl1pPr>
              <a:defRPr>
                <a:solidFill>
                  <a:srgbClr val="373433"/>
                </a:solidFill>
              </a:defRPr>
            </a:lvl1pPr>
            <a:lvl3pPr marL="285603" indent="-285603">
              <a:buFont typeface="Arial" panose="020B0604020202020204" pitchFamily="34" charset="0"/>
              <a:buChar char="•"/>
              <a:defRPr/>
            </a:lvl3pPr>
            <a:lvl4pPr marL="285603" indent="-285603">
              <a:buFont typeface="Arial" panose="020B0604020202020204" pitchFamily="34" charset="0"/>
              <a:buChar char="•"/>
              <a:defRPr/>
            </a:lvl4pPr>
            <a:lvl5pPr marL="171366" indent="-171366">
              <a:buFont typeface="Arial" panose="020B0604020202020204" pitchFamily="34" charset="0"/>
              <a:buChar char="•"/>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1" name="Title 10"/>
          <p:cNvSpPr>
            <a:spLocks noGrp="1"/>
          </p:cNvSpPr>
          <p:nvPr>
            <p:ph type="title"/>
          </p:nvPr>
        </p:nvSpPr>
        <p:spPr/>
        <p:txBody>
          <a:bodyPr/>
          <a:lstStyle/>
          <a:p>
            <a:r>
              <a:rPr lang="en-US" smtClean="0"/>
              <a:t>Click to edit Master title style</a:t>
            </a:r>
            <a:endParaRPr lang="en-GB"/>
          </a:p>
        </p:txBody>
      </p:sp>
      <p:sp>
        <p:nvSpPr>
          <p:cNvPr id="6" name="Footer Placeholder 5"/>
          <p:cNvSpPr>
            <a:spLocks noGrp="1"/>
          </p:cNvSpPr>
          <p:nvPr>
            <p:ph type="ftr" sz="quarter" idx="14"/>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7"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4031190396"/>
      </p:ext>
    </p:extLst>
  </p:cSld>
  <p:clrMapOvr>
    <a:masterClrMapping/>
  </p:clrMapOvr>
  <p:transition>
    <p:wipe dir="r"/>
  </p:transition>
  <p:timing>
    <p:tnLst>
      <p:par>
        <p:cTn id="1" dur="indefinite" restart="never" nodeType="tmRoot"/>
      </p:par>
    </p:tnLst>
  </p:timing>
</p:sldLayout>
</file>

<file path=ppt/slideLayouts/slideLayout250.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9" name="Content Placeholder 8"/>
          <p:cNvSpPr>
            <a:spLocks noGrp="1"/>
          </p:cNvSpPr>
          <p:nvPr>
            <p:ph sz="quarter" idx="13"/>
          </p:nvPr>
        </p:nvSpPr>
        <p:spPr bwMode="gray">
          <a:xfrm>
            <a:off x="378436" y="951574"/>
            <a:ext cx="8374544" cy="3482084"/>
          </a:xfrm>
        </p:spPr>
        <p:txBody>
          <a:bodyPr/>
          <a:lstStyle>
            <a:lvl1pPr marL="279927" indent="-279927">
              <a:buSzPct val="120000"/>
              <a:buFont typeface="Arial" pitchFamily="34" charset="0"/>
              <a:buChar char="•"/>
              <a:defRPr b="0">
                <a:solidFill>
                  <a:schemeClr val="bg2">
                    <a:lumMod val="10000"/>
                  </a:schemeClr>
                </a:solidFill>
              </a:defRPr>
            </a:lvl1pPr>
            <a:lvl2pPr marL="558579" indent="-278688">
              <a:buSzPct val="120000"/>
              <a:buFont typeface="Arial" pitchFamily="34" charset="0"/>
              <a:buChar char="–"/>
              <a:defRPr>
                <a:solidFill>
                  <a:schemeClr val="bg2">
                    <a:lumMod val="10000"/>
                  </a:schemeClr>
                </a:solidFill>
              </a:defRPr>
            </a:lvl2pPr>
            <a:lvl3pPr marL="772865" indent="-214254">
              <a:buFont typeface="Arial" pitchFamily="34" charset="0"/>
              <a:buChar char="–"/>
              <a:defRPr>
                <a:solidFill>
                  <a:schemeClr val="bg2">
                    <a:lumMod val="10000"/>
                  </a:schemeClr>
                </a:solidFill>
              </a:defRPr>
            </a:lvl3pPr>
            <a:lvl4pPr marL="558579" indent="-278688">
              <a:buNone/>
              <a:defRPr sz="1400"/>
            </a:lvl4pPr>
            <a:lvl5pPr>
              <a:defRPr/>
            </a:lvl5pPr>
            <a:lvl6pPr marL="772865" indent="-214254">
              <a:defRPr/>
            </a:lvl6pPr>
            <a:lvl7pPr marL="1051521" indent="-278688">
              <a:defRPr/>
            </a:lvl7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sp>
        <p:nvSpPr>
          <p:cNvPr id="8" name="Title 7"/>
          <p:cNvSpPr>
            <a:spLocks noGrp="1"/>
          </p:cNvSpPr>
          <p:nvPr>
            <p:ph type="title" hasCustomPrompt="1"/>
          </p:nvPr>
        </p:nvSpPr>
        <p:spPr bwMode="gray"/>
        <p:txBody>
          <a:bodyPr/>
          <a:lstStyle>
            <a:lvl1pPr>
              <a:defRPr/>
            </a:lvl1pPr>
          </a:lstStyle>
          <a:p>
            <a:r>
              <a:rPr lang="en-GB" noProof="0" dirty="0" smtClean="0"/>
              <a:t>Insert title here</a:t>
            </a:r>
            <a:endParaRPr lang="en-GB" noProof="0" dirty="0"/>
          </a:p>
        </p:txBody>
      </p:sp>
      <p:sp>
        <p:nvSpPr>
          <p:cNvPr id="10" name="Date Placeholder 9"/>
          <p:cNvSpPr>
            <a:spLocks noGrp="1"/>
          </p:cNvSpPr>
          <p:nvPr>
            <p:ph type="dt" sz="half" idx="14"/>
          </p:nvPr>
        </p:nvSpPr>
        <p:spPr bwMode="gray">
          <a:xfrm>
            <a:off x="378832" y="4727700"/>
            <a:ext cx="1438892" cy="270000"/>
          </a:xfrm>
          <a:prstGeom prst="rect">
            <a:avLst/>
          </a:prstGeom>
        </p:spPr>
        <p:txBody>
          <a:bodyPr lIns="91398" tIns="45699" rIns="91398" bIns="45699"/>
          <a:lstStyle/>
          <a:p>
            <a:pPr defTabSz="685426"/>
            <a:endParaRPr lang="en-GB" dirty="0">
              <a:solidFill>
                <a:srgbClr val="003625"/>
              </a:solidFill>
            </a:endParaRPr>
          </a:p>
        </p:txBody>
      </p:sp>
      <p:sp>
        <p:nvSpPr>
          <p:cNvPr id="11" name="Slide Number Placeholder 10"/>
          <p:cNvSpPr>
            <a:spLocks noGrp="1"/>
          </p:cNvSpPr>
          <p:nvPr>
            <p:ph type="sldNum" sz="quarter" idx="15"/>
          </p:nvPr>
        </p:nvSpPr>
        <p:spPr bwMode="gray">
          <a:xfrm>
            <a:off x="8361302" y="196453"/>
            <a:ext cx="398769" cy="378000"/>
          </a:xfrm>
          <a:prstGeom prst="rect">
            <a:avLst/>
          </a:prstGeom>
        </p:spPr>
        <p:txBody>
          <a:bodyPr lIns="91398" tIns="45699" rIns="91398" bIns="45699"/>
          <a:lstStyle/>
          <a:p>
            <a:pPr defTabSz="685426"/>
            <a:fld id="{9BD6FA6A-A86D-4D06-AFF9-1E656D8048A1}" type="slidenum">
              <a:rPr lang="en-GB" smtClean="0">
                <a:solidFill>
                  <a:srgbClr val="003625"/>
                </a:solidFill>
              </a:rPr>
              <a:pPr defTabSz="685426"/>
              <a:t>‹#›</a:t>
            </a:fld>
            <a:endParaRPr lang="en-GB" dirty="0">
              <a:solidFill>
                <a:srgbClr val="003625"/>
              </a:solidFill>
            </a:endParaRPr>
          </a:p>
        </p:txBody>
      </p:sp>
      <p:sp>
        <p:nvSpPr>
          <p:cNvPr id="12" name="Footer Placeholder 11"/>
          <p:cNvSpPr>
            <a:spLocks noGrp="1"/>
          </p:cNvSpPr>
          <p:nvPr>
            <p:ph type="ftr" sz="quarter" idx="16"/>
          </p:nvPr>
        </p:nvSpPr>
        <p:spPr bwMode="gray"/>
        <p:txBody>
          <a:bodyPr/>
          <a:lstStyle/>
          <a:p>
            <a:r>
              <a:rPr lang="en-GB" dirty="0" smtClean="0">
                <a:solidFill>
                  <a:srgbClr val="003625"/>
                </a:solidFill>
              </a:rPr>
              <a:t>For financial intermediary use only, not to be used with customers.</a:t>
            </a:r>
            <a:endParaRPr lang="en-GB" dirty="0">
              <a:solidFill>
                <a:srgbClr val="003625"/>
              </a:solidFill>
            </a:endParaRPr>
          </a:p>
        </p:txBody>
      </p:sp>
      <p:sp>
        <p:nvSpPr>
          <p:cNvPr id="3" name="Text Placeholder 2"/>
          <p:cNvSpPr>
            <a:spLocks noGrp="1"/>
          </p:cNvSpPr>
          <p:nvPr>
            <p:ph type="body" sz="quarter" idx="17" hasCustomPrompt="1"/>
          </p:nvPr>
        </p:nvSpPr>
        <p:spPr>
          <a:xfrm>
            <a:off x="378433" y="4527556"/>
            <a:ext cx="8374154" cy="80792"/>
          </a:xfrm>
          <a:noFill/>
        </p:spPr>
        <p:txBody>
          <a:bodyPr wrap="none" lIns="0" tIns="0" rIns="0" bIns="0" rtlCol="0" anchor="b" anchorCtr="0">
            <a:noAutofit/>
          </a:bodyPr>
          <a:lstStyle>
            <a:lvl1pPr>
              <a:defRPr lang="en-US" sz="500" dirty="0" smtClean="0">
                <a:solidFill>
                  <a:schemeClr val="tx1"/>
                </a:solidFill>
              </a:defRPr>
            </a:lvl1pPr>
            <a:lvl2pPr>
              <a:defRPr lang="en-US" sz="1100" dirty="0" smtClean="0"/>
            </a:lvl2pPr>
            <a:lvl3pPr>
              <a:defRPr lang="en-US" sz="1100" dirty="0" smtClean="0"/>
            </a:lvl3pPr>
            <a:lvl4pPr>
              <a:defRPr lang="en-US" sz="1100" dirty="0" smtClean="0"/>
            </a:lvl4pPr>
            <a:lvl5pPr>
              <a:defRPr lang="en-GB" sz="1100" dirty="0"/>
            </a:lvl5pPr>
          </a:lstStyle>
          <a:p>
            <a:pPr lvl="0" defTabSz="702080"/>
            <a:r>
              <a:rPr lang="en-US" dirty="0" smtClean="0"/>
              <a:t>Insert source text or delete this text placeholder</a:t>
            </a:r>
          </a:p>
        </p:txBody>
      </p:sp>
    </p:spTree>
    <p:extLst>
      <p:ext uri="{BB962C8B-B14F-4D97-AF65-F5344CB8AC3E}">
        <p14:creationId xmlns:p14="http://schemas.microsoft.com/office/powerpoint/2010/main" val="1541170008"/>
      </p:ext>
    </p:extLst>
  </p:cSld>
  <p:clrMapOvr>
    <a:masterClrMapping/>
  </p:clrMapOvr>
  <p:transition>
    <p:wipe dir="r"/>
  </p:transition>
  <p:timing>
    <p:tnLst>
      <p:par>
        <p:cTn id="1" dur="indefinite" restart="never" nodeType="tmRoot"/>
      </p:par>
    </p:tnLst>
  </p:timing>
</p:sldLayout>
</file>

<file path=ppt/slideLayouts/slideLayout251.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8975" y="1073690"/>
            <a:ext cx="6313292" cy="3798353"/>
          </a:xfrm>
        </p:spPr>
        <p:txBody>
          <a:bodyPr vert="horz" lIns="0" tIns="45699" rIns="91398" bIns="45699" rtlCol="0">
            <a:normAutofit/>
          </a:bodyPr>
          <a:lstStyle>
            <a:lvl1pPr algn="l" defTabSz="843621" rtl="0" eaLnBrk="1" latinLnBrk="0" hangingPunct="1">
              <a:buClr>
                <a:schemeClr val="accent3"/>
              </a:buClr>
              <a:buSzPct val="110000"/>
              <a:buFont typeface="Wingdings" pitchFamily="2" charset="2"/>
              <a:buChar char="§"/>
              <a:defRPr lang="en-US" sz="2000" b="0" kern="1200" dirty="0" smtClean="0">
                <a:solidFill>
                  <a:schemeClr val="tx1"/>
                </a:solidFill>
                <a:latin typeface="Arial" pitchFamily="34" charset="0"/>
                <a:ea typeface="+mn-ea"/>
                <a:cs typeface="+mn-cs"/>
              </a:defRPr>
            </a:lvl1pPr>
            <a:lvl2pPr algn="l" defTabSz="843621" rtl="0" eaLnBrk="1" latinLnBrk="0" hangingPunct="1">
              <a:spcBef>
                <a:spcPts val="923"/>
              </a:spcBef>
              <a:buClr>
                <a:schemeClr val="accent3"/>
              </a:buClr>
              <a:buSzPct val="110000"/>
              <a:buFont typeface="Wingdings" pitchFamily="2" charset="2"/>
              <a:buChar char="§"/>
              <a:defRPr lang="en-US" sz="2000" b="0" kern="1200" dirty="0" smtClean="0">
                <a:solidFill>
                  <a:schemeClr val="tx1"/>
                </a:solidFill>
                <a:latin typeface="Arial" pitchFamily="34" charset="0"/>
                <a:ea typeface="+mn-ea"/>
                <a:cs typeface="+mn-cs"/>
              </a:defRPr>
            </a:lvl2pPr>
            <a:lvl3pPr algn="l" defTabSz="843621" rtl="0" eaLnBrk="1" latinLnBrk="0" hangingPunct="1">
              <a:spcBef>
                <a:spcPts val="923"/>
              </a:spcBef>
              <a:buClr>
                <a:schemeClr val="accent3"/>
              </a:buClr>
              <a:buSzPct val="110000"/>
              <a:buFont typeface="Wingdings" pitchFamily="2" charset="2"/>
              <a:buChar char="§"/>
              <a:defRPr lang="en-US" sz="2000" b="0" kern="1200" dirty="0" smtClean="0">
                <a:solidFill>
                  <a:schemeClr val="tx1"/>
                </a:solidFill>
                <a:latin typeface="Arial" pitchFamily="34" charset="0"/>
                <a:ea typeface="+mn-ea"/>
                <a:cs typeface="+mn-cs"/>
              </a:defRPr>
            </a:lvl3pPr>
            <a:lvl4pPr algn="l" defTabSz="843621" rtl="0" eaLnBrk="1" latinLnBrk="0" hangingPunct="1">
              <a:spcBef>
                <a:spcPts val="923"/>
              </a:spcBef>
              <a:buClr>
                <a:schemeClr val="accent3"/>
              </a:buClr>
              <a:buSzPct val="110000"/>
              <a:buFont typeface="Wingdings" pitchFamily="2" charset="2"/>
              <a:buChar char="§"/>
              <a:defRPr lang="en-US" sz="2000" b="0" kern="1200" dirty="0" smtClean="0">
                <a:solidFill>
                  <a:schemeClr val="tx1"/>
                </a:solidFill>
                <a:latin typeface="Arial" pitchFamily="34" charset="0"/>
                <a:ea typeface="+mn-ea"/>
                <a:cs typeface="+mn-cs"/>
              </a:defRPr>
            </a:lvl4pPr>
            <a:lvl5pPr algn="l" defTabSz="843621" rtl="0" eaLnBrk="1" latinLnBrk="0" hangingPunct="1">
              <a:spcBef>
                <a:spcPts val="923"/>
              </a:spcBef>
              <a:buClr>
                <a:schemeClr val="accent3"/>
              </a:buClr>
              <a:buSzPct val="110000"/>
              <a:buFont typeface="Wingdings" pitchFamily="2" charset="2"/>
              <a:buChar char="§"/>
              <a:defRPr lang="en-GB" sz="2000" b="0" kern="1200" dirty="0">
                <a:solidFill>
                  <a:schemeClr val="tx1"/>
                </a:solidFill>
                <a:latin typeface="Arial" pitchFamily="34" charset="0"/>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a:xfrm>
            <a:off x="378832" y="4727700"/>
            <a:ext cx="1438892" cy="270000"/>
          </a:xfrm>
          <a:prstGeom prst="rect">
            <a:avLst/>
          </a:prstGeom>
        </p:spPr>
        <p:txBody>
          <a:bodyPr lIns="91398" tIns="45699" rIns="91398" bIns="45699"/>
          <a:lstStyle/>
          <a:p>
            <a:pPr defTabSz="685426"/>
            <a:endParaRPr lang="en-GB" dirty="0">
              <a:solidFill>
                <a:srgbClr val="003625"/>
              </a:solidFill>
            </a:endParaRPr>
          </a:p>
        </p:txBody>
      </p:sp>
      <p:sp>
        <p:nvSpPr>
          <p:cNvPr id="5" name="Footer Placeholder 4"/>
          <p:cNvSpPr>
            <a:spLocks noGrp="1"/>
          </p:cNvSpPr>
          <p:nvPr>
            <p:ph type="ftr" sz="quarter" idx="11"/>
          </p:nvPr>
        </p:nvSpPr>
        <p:spPr/>
        <p:txBody>
          <a:bodyPr/>
          <a:lstStyle/>
          <a:p>
            <a:r>
              <a:rPr lang="en-GB" dirty="0" smtClean="0">
                <a:solidFill>
                  <a:srgbClr val="003625"/>
                </a:solidFill>
              </a:rPr>
              <a:t>For financial intermediary use only, not to be used with customers.</a:t>
            </a:r>
            <a:endParaRPr lang="en-GB" dirty="0">
              <a:solidFill>
                <a:srgbClr val="003625"/>
              </a:solidFill>
            </a:endParaRPr>
          </a:p>
        </p:txBody>
      </p:sp>
      <p:sp>
        <p:nvSpPr>
          <p:cNvPr id="6" name="Slide Number Placeholder 5"/>
          <p:cNvSpPr>
            <a:spLocks noGrp="1"/>
          </p:cNvSpPr>
          <p:nvPr>
            <p:ph type="sldNum" sz="quarter" idx="12"/>
          </p:nvPr>
        </p:nvSpPr>
        <p:spPr>
          <a:xfrm>
            <a:off x="8361302" y="196453"/>
            <a:ext cx="398769" cy="378000"/>
          </a:xfrm>
          <a:prstGeom prst="rect">
            <a:avLst/>
          </a:prstGeom>
        </p:spPr>
        <p:txBody>
          <a:bodyPr lIns="91398" tIns="45699" rIns="91398" bIns="45699"/>
          <a:lstStyle/>
          <a:p>
            <a:pPr defTabSz="685426"/>
            <a:fld id="{30F933A2-B4EA-43BF-9145-30668434204D}" type="slidenum">
              <a:rPr lang="en-GB" smtClean="0">
                <a:solidFill>
                  <a:srgbClr val="003625"/>
                </a:solidFill>
              </a:rPr>
              <a:pPr defTabSz="685426"/>
              <a:t>‹#›</a:t>
            </a:fld>
            <a:endParaRPr lang="en-GB" dirty="0">
              <a:solidFill>
                <a:srgbClr val="003625"/>
              </a:solidFill>
            </a:endParaRPr>
          </a:p>
        </p:txBody>
      </p:sp>
      <p:sp>
        <p:nvSpPr>
          <p:cNvPr id="7" name="Title Placeholder 1"/>
          <p:cNvSpPr>
            <a:spLocks noGrp="1"/>
          </p:cNvSpPr>
          <p:nvPr>
            <p:ph type="title"/>
          </p:nvPr>
        </p:nvSpPr>
        <p:spPr>
          <a:xfrm>
            <a:off x="717550" y="143101"/>
            <a:ext cx="7022802" cy="651638"/>
          </a:xfrm>
          <a:prstGeom prst="rect">
            <a:avLst/>
          </a:prstGeom>
        </p:spPr>
        <p:txBody>
          <a:bodyPr vert="horz" lIns="0" tIns="35979" rIns="91398" bIns="71969" rtlCol="0" anchor="t" anchorCtr="0">
            <a:noAutofit/>
          </a:bodyPr>
          <a:lstStyle/>
          <a:p>
            <a:r>
              <a:rPr lang="en-US" dirty="0" smtClean="0"/>
              <a:t>Click to edit Master </a:t>
            </a:r>
            <a:r>
              <a:rPr lang="en-US" smtClean="0"/>
              <a:t>title style</a:t>
            </a:r>
            <a:endParaRPr lang="en-GB" dirty="0"/>
          </a:p>
        </p:txBody>
      </p:sp>
    </p:spTree>
    <p:extLst>
      <p:ext uri="{BB962C8B-B14F-4D97-AF65-F5344CB8AC3E}">
        <p14:creationId xmlns:p14="http://schemas.microsoft.com/office/powerpoint/2010/main" val="246735359"/>
      </p:ext>
    </p:extLst>
  </p:cSld>
  <p:clrMapOvr>
    <a:masterClrMapping/>
  </p:clrMapOvr>
  <p:transition>
    <p:wipe dir="r"/>
  </p:transition>
  <p:timing>
    <p:tnLst>
      <p:par>
        <p:cTn id="1" dur="indefinite" restart="never" nodeType="tmRoot"/>
      </p:par>
    </p:tnLst>
  </p:timing>
</p:sldLayout>
</file>

<file path=ppt/slideLayouts/slideLayout252.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8975" y="1073690"/>
            <a:ext cx="6313292" cy="3798353"/>
          </a:xfrm>
        </p:spPr>
        <p:txBody>
          <a:bodyPr vert="horz" lIns="0" tIns="45699" rIns="91398" bIns="45699" rtlCol="0">
            <a:normAutofit/>
          </a:bodyPr>
          <a:lstStyle>
            <a:lvl1pPr algn="l" defTabSz="843621" rtl="0" eaLnBrk="1" latinLnBrk="0" hangingPunct="1">
              <a:buClr>
                <a:schemeClr val="accent3"/>
              </a:buClr>
              <a:buSzPct val="110000"/>
              <a:buFont typeface="Wingdings" pitchFamily="2" charset="2"/>
              <a:buChar char="§"/>
              <a:defRPr lang="en-US" sz="2000" b="0" kern="1200" dirty="0" smtClean="0">
                <a:solidFill>
                  <a:schemeClr val="tx1"/>
                </a:solidFill>
                <a:latin typeface="Arial" pitchFamily="34" charset="0"/>
                <a:ea typeface="+mn-ea"/>
                <a:cs typeface="+mn-cs"/>
              </a:defRPr>
            </a:lvl1pPr>
            <a:lvl2pPr algn="l" defTabSz="843621" rtl="0" eaLnBrk="1" latinLnBrk="0" hangingPunct="1">
              <a:spcBef>
                <a:spcPts val="923"/>
              </a:spcBef>
              <a:buClr>
                <a:schemeClr val="accent3"/>
              </a:buClr>
              <a:buSzPct val="110000"/>
              <a:buFont typeface="Wingdings" pitchFamily="2" charset="2"/>
              <a:buChar char="§"/>
              <a:defRPr lang="en-US" sz="2000" b="0" kern="1200" dirty="0" smtClean="0">
                <a:solidFill>
                  <a:schemeClr val="tx1"/>
                </a:solidFill>
                <a:latin typeface="Arial" pitchFamily="34" charset="0"/>
                <a:ea typeface="+mn-ea"/>
                <a:cs typeface="+mn-cs"/>
              </a:defRPr>
            </a:lvl2pPr>
            <a:lvl3pPr algn="l" defTabSz="843621" rtl="0" eaLnBrk="1" latinLnBrk="0" hangingPunct="1">
              <a:spcBef>
                <a:spcPts val="923"/>
              </a:spcBef>
              <a:buClr>
                <a:schemeClr val="accent3"/>
              </a:buClr>
              <a:buSzPct val="110000"/>
              <a:buFont typeface="Wingdings" pitchFamily="2" charset="2"/>
              <a:buChar char="§"/>
              <a:defRPr lang="en-US" sz="2000" b="0" kern="1200" dirty="0" smtClean="0">
                <a:solidFill>
                  <a:schemeClr val="tx1"/>
                </a:solidFill>
                <a:latin typeface="Arial" pitchFamily="34" charset="0"/>
                <a:ea typeface="+mn-ea"/>
                <a:cs typeface="+mn-cs"/>
              </a:defRPr>
            </a:lvl3pPr>
            <a:lvl4pPr algn="l" defTabSz="843621" rtl="0" eaLnBrk="1" latinLnBrk="0" hangingPunct="1">
              <a:spcBef>
                <a:spcPts val="923"/>
              </a:spcBef>
              <a:buClr>
                <a:schemeClr val="accent3"/>
              </a:buClr>
              <a:buSzPct val="110000"/>
              <a:buFont typeface="Wingdings" pitchFamily="2" charset="2"/>
              <a:buChar char="§"/>
              <a:defRPr lang="en-US" sz="2000" b="0" kern="1200" dirty="0" smtClean="0">
                <a:solidFill>
                  <a:schemeClr val="tx1"/>
                </a:solidFill>
                <a:latin typeface="Arial" pitchFamily="34" charset="0"/>
                <a:ea typeface="+mn-ea"/>
                <a:cs typeface="+mn-cs"/>
              </a:defRPr>
            </a:lvl4pPr>
            <a:lvl5pPr algn="l" defTabSz="843621" rtl="0" eaLnBrk="1" latinLnBrk="0" hangingPunct="1">
              <a:spcBef>
                <a:spcPts val="923"/>
              </a:spcBef>
              <a:buClr>
                <a:schemeClr val="accent3"/>
              </a:buClr>
              <a:buSzPct val="110000"/>
              <a:buFont typeface="Wingdings" pitchFamily="2" charset="2"/>
              <a:buChar char="§"/>
              <a:defRPr lang="en-GB" sz="2000" b="0" kern="1200" dirty="0">
                <a:solidFill>
                  <a:schemeClr val="tx1"/>
                </a:solidFill>
                <a:latin typeface="Arial" pitchFamily="34" charset="0"/>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a:xfrm>
            <a:off x="378832" y="4727700"/>
            <a:ext cx="1438892" cy="270000"/>
          </a:xfrm>
          <a:prstGeom prst="rect">
            <a:avLst/>
          </a:prstGeom>
        </p:spPr>
        <p:txBody>
          <a:bodyPr lIns="91398" tIns="45699" rIns="91398" bIns="45699"/>
          <a:lstStyle/>
          <a:p>
            <a:pPr defTabSz="685426"/>
            <a:endParaRPr lang="en-GB" dirty="0">
              <a:solidFill>
                <a:srgbClr val="003625"/>
              </a:solidFill>
            </a:endParaRPr>
          </a:p>
        </p:txBody>
      </p:sp>
      <p:sp>
        <p:nvSpPr>
          <p:cNvPr id="5" name="Footer Placeholder 4"/>
          <p:cNvSpPr>
            <a:spLocks noGrp="1"/>
          </p:cNvSpPr>
          <p:nvPr>
            <p:ph type="ftr" sz="quarter" idx="11"/>
          </p:nvPr>
        </p:nvSpPr>
        <p:spPr/>
        <p:txBody>
          <a:bodyPr/>
          <a:lstStyle/>
          <a:p>
            <a:r>
              <a:rPr lang="en-GB" dirty="0" smtClean="0">
                <a:solidFill>
                  <a:srgbClr val="003625"/>
                </a:solidFill>
              </a:rPr>
              <a:t>For financial intermediary use only, not to be used with customers.</a:t>
            </a:r>
            <a:endParaRPr lang="en-GB" dirty="0">
              <a:solidFill>
                <a:srgbClr val="003625"/>
              </a:solidFill>
            </a:endParaRPr>
          </a:p>
        </p:txBody>
      </p:sp>
      <p:sp>
        <p:nvSpPr>
          <p:cNvPr id="6" name="Slide Number Placeholder 5"/>
          <p:cNvSpPr>
            <a:spLocks noGrp="1"/>
          </p:cNvSpPr>
          <p:nvPr>
            <p:ph type="sldNum" sz="quarter" idx="12"/>
          </p:nvPr>
        </p:nvSpPr>
        <p:spPr>
          <a:xfrm>
            <a:off x="8361302" y="196453"/>
            <a:ext cx="398769" cy="378000"/>
          </a:xfrm>
          <a:prstGeom prst="rect">
            <a:avLst/>
          </a:prstGeom>
        </p:spPr>
        <p:txBody>
          <a:bodyPr lIns="91398" tIns="45699" rIns="91398" bIns="45699"/>
          <a:lstStyle/>
          <a:p>
            <a:pPr defTabSz="685426"/>
            <a:fld id="{30F933A2-B4EA-43BF-9145-30668434204D}" type="slidenum">
              <a:rPr lang="en-GB" smtClean="0">
                <a:solidFill>
                  <a:srgbClr val="003625"/>
                </a:solidFill>
              </a:rPr>
              <a:pPr defTabSz="685426"/>
              <a:t>‹#›</a:t>
            </a:fld>
            <a:endParaRPr lang="en-GB" dirty="0">
              <a:solidFill>
                <a:srgbClr val="003625"/>
              </a:solidFill>
            </a:endParaRPr>
          </a:p>
        </p:txBody>
      </p:sp>
      <p:sp>
        <p:nvSpPr>
          <p:cNvPr id="7" name="Title Placeholder 1"/>
          <p:cNvSpPr>
            <a:spLocks noGrp="1"/>
          </p:cNvSpPr>
          <p:nvPr>
            <p:ph type="title"/>
          </p:nvPr>
        </p:nvSpPr>
        <p:spPr>
          <a:xfrm>
            <a:off x="717550" y="143101"/>
            <a:ext cx="7022802" cy="651638"/>
          </a:xfrm>
          <a:prstGeom prst="rect">
            <a:avLst/>
          </a:prstGeom>
        </p:spPr>
        <p:txBody>
          <a:bodyPr vert="horz" lIns="0" tIns="35979" rIns="91398" bIns="71969" rtlCol="0" anchor="t" anchorCtr="0">
            <a:noAutofit/>
          </a:bodyPr>
          <a:lstStyle/>
          <a:p>
            <a:r>
              <a:rPr lang="en-US" dirty="0" smtClean="0"/>
              <a:t>Click to edit Master </a:t>
            </a:r>
            <a:r>
              <a:rPr lang="en-US" smtClean="0"/>
              <a:t>title style</a:t>
            </a:r>
            <a:endParaRPr lang="en-GB" dirty="0"/>
          </a:p>
        </p:txBody>
      </p:sp>
    </p:spTree>
    <p:extLst>
      <p:ext uri="{BB962C8B-B14F-4D97-AF65-F5344CB8AC3E}">
        <p14:creationId xmlns:p14="http://schemas.microsoft.com/office/powerpoint/2010/main" val="1396359043"/>
      </p:ext>
    </p:extLst>
  </p:cSld>
  <p:clrMapOvr>
    <a:masterClrMapping/>
  </p:clrMapOvr>
  <p:transition>
    <p:wipe dir="r"/>
  </p:transition>
  <p:timing>
    <p:tnLst>
      <p:par>
        <p:cTn id="1" dur="indefinite" restart="never" nodeType="tmRoot"/>
      </p:par>
    </p:tnLst>
  </p:timing>
</p:sldLayout>
</file>

<file path=ppt/slideLayouts/slideLayout253.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8975" y="1073690"/>
            <a:ext cx="6313292" cy="3798353"/>
          </a:xfrm>
        </p:spPr>
        <p:txBody>
          <a:bodyPr vert="horz" lIns="0" tIns="45699" rIns="91398" bIns="45699" rtlCol="0">
            <a:normAutofit/>
          </a:bodyPr>
          <a:lstStyle>
            <a:lvl1pPr algn="l" defTabSz="843621" rtl="0" eaLnBrk="1" latinLnBrk="0" hangingPunct="1">
              <a:buClr>
                <a:schemeClr val="accent3"/>
              </a:buClr>
              <a:buSzPct val="110000"/>
              <a:buFont typeface="Wingdings" pitchFamily="2" charset="2"/>
              <a:buChar char="§"/>
              <a:defRPr lang="en-US" sz="2000" b="0" kern="1200" dirty="0" smtClean="0">
                <a:solidFill>
                  <a:schemeClr val="tx1"/>
                </a:solidFill>
                <a:latin typeface="Arial" pitchFamily="34" charset="0"/>
                <a:ea typeface="+mn-ea"/>
                <a:cs typeface="+mn-cs"/>
              </a:defRPr>
            </a:lvl1pPr>
            <a:lvl2pPr algn="l" defTabSz="843621" rtl="0" eaLnBrk="1" latinLnBrk="0" hangingPunct="1">
              <a:spcBef>
                <a:spcPts val="923"/>
              </a:spcBef>
              <a:buClr>
                <a:schemeClr val="accent3"/>
              </a:buClr>
              <a:buSzPct val="110000"/>
              <a:buFont typeface="Wingdings" pitchFamily="2" charset="2"/>
              <a:buChar char="§"/>
              <a:defRPr lang="en-US" sz="2000" b="0" kern="1200" dirty="0" smtClean="0">
                <a:solidFill>
                  <a:schemeClr val="tx1"/>
                </a:solidFill>
                <a:latin typeface="Arial" pitchFamily="34" charset="0"/>
                <a:ea typeface="+mn-ea"/>
                <a:cs typeface="+mn-cs"/>
              </a:defRPr>
            </a:lvl2pPr>
            <a:lvl3pPr algn="l" defTabSz="843621" rtl="0" eaLnBrk="1" latinLnBrk="0" hangingPunct="1">
              <a:spcBef>
                <a:spcPts val="923"/>
              </a:spcBef>
              <a:buClr>
                <a:schemeClr val="accent3"/>
              </a:buClr>
              <a:buSzPct val="110000"/>
              <a:buFont typeface="Wingdings" pitchFamily="2" charset="2"/>
              <a:buChar char="§"/>
              <a:defRPr lang="en-US" sz="2000" b="0" kern="1200" dirty="0" smtClean="0">
                <a:solidFill>
                  <a:schemeClr val="tx1"/>
                </a:solidFill>
                <a:latin typeface="Arial" pitchFamily="34" charset="0"/>
                <a:ea typeface="+mn-ea"/>
                <a:cs typeface="+mn-cs"/>
              </a:defRPr>
            </a:lvl3pPr>
            <a:lvl4pPr algn="l" defTabSz="843621" rtl="0" eaLnBrk="1" latinLnBrk="0" hangingPunct="1">
              <a:spcBef>
                <a:spcPts val="923"/>
              </a:spcBef>
              <a:buClr>
                <a:schemeClr val="accent3"/>
              </a:buClr>
              <a:buSzPct val="110000"/>
              <a:buFont typeface="Wingdings" pitchFamily="2" charset="2"/>
              <a:buChar char="§"/>
              <a:defRPr lang="en-US" sz="2000" b="0" kern="1200" dirty="0" smtClean="0">
                <a:solidFill>
                  <a:schemeClr val="tx1"/>
                </a:solidFill>
                <a:latin typeface="Arial" pitchFamily="34" charset="0"/>
                <a:ea typeface="+mn-ea"/>
                <a:cs typeface="+mn-cs"/>
              </a:defRPr>
            </a:lvl4pPr>
            <a:lvl5pPr algn="l" defTabSz="843621" rtl="0" eaLnBrk="1" latinLnBrk="0" hangingPunct="1">
              <a:spcBef>
                <a:spcPts val="923"/>
              </a:spcBef>
              <a:buClr>
                <a:schemeClr val="accent3"/>
              </a:buClr>
              <a:buSzPct val="110000"/>
              <a:buFont typeface="Wingdings" pitchFamily="2" charset="2"/>
              <a:buChar char="§"/>
              <a:defRPr lang="en-GB" sz="2000" b="0" kern="1200" dirty="0">
                <a:solidFill>
                  <a:schemeClr val="tx1"/>
                </a:solidFill>
                <a:latin typeface="Arial" pitchFamily="34" charset="0"/>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a:xfrm>
            <a:off x="378832" y="4727700"/>
            <a:ext cx="1438892" cy="270000"/>
          </a:xfrm>
          <a:prstGeom prst="rect">
            <a:avLst/>
          </a:prstGeom>
        </p:spPr>
        <p:txBody>
          <a:bodyPr lIns="91398" tIns="45699" rIns="91398" bIns="45699"/>
          <a:lstStyle/>
          <a:p>
            <a:pPr defTabSz="685426"/>
            <a:endParaRPr lang="en-GB" dirty="0">
              <a:solidFill>
                <a:srgbClr val="003625"/>
              </a:solidFill>
            </a:endParaRPr>
          </a:p>
        </p:txBody>
      </p:sp>
      <p:sp>
        <p:nvSpPr>
          <p:cNvPr id="5" name="Footer Placeholder 4"/>
          <p:cNvSpPr>
            <a:spLocks noGrp="1"/>
          </p:cNvSpPr>
          <p:nvPr>
            <p:ph type="ftr" sz="quarter" idx="11"/>
          </p:nvPr>
        </p:nvSpPr>
        <p:spPr/>
        <p:txBody>
          <a:bodyPr/>
          <a:lstStyle/>
          <a:p>
            <a:r>
              <a:rPr lang="en-GB" dirty="0" smtClean="0">
                <a:solidFill>
                  <a:srgbClr val="003625"/>
                </a:solidFill>
              </a:rPr>
              <a:t>For financial intermediary use only, not to be used with customers.</a:t>
            </a:r>
            <a:endParaRPr lang="en-GB" dirty="0">
              <a:solidFill>
                <a:srgbClr val="003625"/>
              </a:solidFill>
            </a:endParaRPr>
          </a:p>
        </p:txBody>
      </p:sp>
      <p:sp>
        <p:nvSpPr>
          <p:cNvPr id="6" name="Slide Number Placeholder 5"/>
          <p:cNvSpPr>
            <a:spLocks noGrp="1"/>
          </p:cNvSpPr>
          <p:nvPr>
            <p:ph type="sldNum" sz="quarter" idx="12"/>
          </p:nvPr>
        </p:nvSpPr>
        <p:spPr>
          <a:xfrm>
            <a:off x="8361302" y="196453"/>
            <a:ext cx="398769" cy="378000"/>
          </a:xfrm>
          <a:prstGeom prst="rect">
            <a:avLst/>
          </a:prstGeom>
        </p:spPr>
        <p:txBody>
          <a:bodyPr lIns="91398" tIns="45699" rIns="91398" bIns="45699"/>
          <a:lstStyle/>
          <a:p>
            <a:pPr defTabSz="685426"/>
            <a:fld id="{30F933A2-B4EA-43BF-9145-30668434204D}" type="slidenum">
              <a:rPr lang="en-GB" smtClean="0">
                <a:solidFill>
                  <a:srgbClr val="003625"/>
                </a:solidFill>
              </a:rPr>
              <a:pPr defTabSz="685426"/>
              <a:t>‹#›</a:t>
            </a:fld>
            <a:endParaRPr lang="en-GB" dirty="0">
              <a:solidFill>
                <a:srgbClr val="003625"/>
              </a:solidFill>
            </a:endParaRPr>
          </a:p>
        </p:txBody>
      </p:sp>
      <p:sp>
        <p:nvSpPr>
          <p:cNvPr id="7" name="Title Placeholder 1"/>
          <p:cNvSpPr>
            <a:spLocks noGrp="1"/>
          </p:cNvSpPr>
          <p:nvPr>
            <p:ph type="title"/>
          </p:nvPr>
        </p:nvSpPr>
        <p:spPr>
          <a:xfrm>
            <a:off x="717550" y="143101"/>
            <a:ext cx="7022802" cy="651638"/>
          </a:xfrm>
          <a:prstGeom prst="rect">
            <a:avLst/>
          </a:prstGeom>
        </p:spPr>
        <p:txBody>
          <a:bodyPr vert="horz" lIns="0" tIns="35979" rIns="91398" bIns="71969" rtlCol="0" anchor="t" anchorCtr="0">
            <a:noAutofit/>
          </a:bodyPr>
          <a:lstStyle/>
          <a:p>
            <a:r>
              <a:rPr lang="en-US" dirty="0" smtClean="0"/>
              <a:t>Click to edit Master </a:t>
            </a:r>
            <a:r>
              <a:rPr lang="en-US" smtClean="0"/>
              <a:t>title style</a:t>
            </a:r>
            <a:endParaRPr lang="en-GB" dirty="0"/>
          </a:p>
        </p:txBody>
      </p:sp>
    </p:spTree>
    <p:extLst>
      <p:ext uri="{BB962C8B-B14F-4D97-AF65-F5344CB8AC3E}">
        <p14:creationId xmlns:p14="http://schemas.microsoft.com/office/powerpoint/2010/main" val="529530218"/>
      </p:ext>
    </p:extLst>
  </p:cSld>
  <p:clrMapOvr>
    <a:masterClrMapping/>
  </p:clrMapOvr>
  <p:transition>
    <p:wipe dir="r"/>
  </p:transition>
  <p:timing>
    <p:tnLst>
      <p:par>
        <p:cTn id="1" dur="indefinite" restart="never" nodeType="tmRoot"/>
      </p:par>
    </p:tnLst>
  </p:timing>
</p:sldLayout>
</file>

<file path=ppt/slideLayouts/slideLayout254.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9" name="Content Placeholder 8"/>
          <p:cNvSpPr>
            <a:spLocks noGrp="1"/>
          </p:cNvSpPr>
          <p:nvPr>
            <p:ph sz="quarter" idx="13"/>
          </p:nvPr>
        </p:nvSpPr>
        <p:spPr bwMode="gray">
          <a:xfrm>
            <a:off x="378436" y="951574"/>
            <a:ext cx="8374544" cy="3482084"/>
          </a:xfrm>
        </p:spPr>
        <p:txBody>
          <a:bodyPr/>
          <a:lstStyle>
            <a:lvl1pPr marL="278138" indent="-278138">
              <a:buSzPct val="120000"/>
              <a:buFont typeface="Arial" pitchFamily="34" charset="0"/>
              <a:buChar char="•"/>
              <a:defRPr b="0">
                <a:solidFill>
                  <a:schemeClr val="bg2">
                    <a:lumMod val="10000"/>
                  </a:schemeClr>
                </a:solidFill>
              </a:defRPr>
            </a:lvl1pPr>
            <a:lvl2pPr marL="555038" indent="-276894">
              <a:buSzPct val="120000"/>
              <a:buFont typeface="Arial" pitchFamily="34" charset="0"/>
              <a:buChar char="–"/>
              <a:defRPr>
                <a:solidFill>
                  <a:schemeClr val="bg2">
                    <a:lumMod val="10000"/>
                  </a:schemeClr>
                </a:solidFill>
              </a:defRPr>
            </a:lvl2pPr>
            <a:lvl3pPr marL="767938" indent="-212894">
              <a:buFont typeface="Arial" pitchFamily="34" charset="0"/>
              <a:buChar char="–"/>
              <a:defRPr>
                <a:solidFill>
                  <a:schemeClr val="bg2">
                    <a:lumMod val="10000"/>
                  </a:schemeClr>
                </a:solidFill>
              </a:defRPr>
            </a:lvl3pPr>
            <a:lvl4pPr marL="555038" indent="-276894">
              <a:buNone/>
              <a:defRPr sz="1400"/>
            </a:lvl4pPr>
            <a:lvl5pPr>
              <a:defRPr/>
            </a:lvl5pPr>
            <a:lvl6pPr marL="767938" indent="-212894">
              <a:defRPr/>
            </a:lvl6pPr>
            <a:lvl7pPr marL="1044839" indent="-276894">
              <a:defRPr/>
            </a:lvl7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sp>
        <p:nvSpPr>
          <p:cNvPr id="8" name="Title 7"/>
          <p:cNvSpPr>
            <a:spLocks noGrp="1"/>
          </p:cNvSpPr>
          <p:nvPr>
            <p:ph type="title" hasCustomPrompt="1"/>
          </p:nvPr>
        </p:nvSpPr>
        <p:spPr bwMode="gray"/>
        <p:txBody>
          <a:bodyPr/>
          <a:lstStyle>
            <a:lvl1pPr>
              <a:defRPr/>
            </a:lvl1pPr>
          </a:lstStyle>
          <a:p>
            <a:r>
              <a:rPr lang="en-GB" noProof="0" dirty="0" smtClean="0"/>
              <a:t>Insert title here</a:t>
            </a:r>
            <a:endParaRPr lang="en-GB" noProof="0" dirty="0"/>
          </a:p>
        </p:txBody>
      </p:sp>
      <p:sp>
        <p:nvSpPr>
          <p:cNvPr id="10" name="Date Placeholder 9"/>
          <p:cNvSpPr>
            <a:spLocks noGrp="1"/>
          </p:cNvSpPr>
          <p:nvPr>
            <p:ph type="dt" sz="half" idx="14"/>
          </p:nvPr>
        </p:nvSpPr>
        <p:spPr bwMode="gray">
          <a:xfrm>
            <a:off x="378832" y="4727700"/>
            <a:ext cx="1438892" cy="270000"/>
          </a:xfrm>
          <a:prstGeom prst="rect">
            <a:avLst/>
          </a:prstGeom>
        </p:spPr>
        <p:txBody>
          <a:bodyPr lIns="91398" tIns="45699" rIns="91398" bIns="45699"/>
          <a:lstStyle/>
          <a:p>
            <a:pPr defTabSz="685426"/>
            <a:endParaRPr lang="en-GB" dirty="0">
              <a:solidFill>
                <a:srgbClr val="003625"/>
              </a:solidFill>
            </a:endParaRPr>
          </a:p>
        </p:txBody>
      </p:sp>
      <p:sp>
        <p:nvSpPr>
          <p:cNvPr id="11" name="Slide Number Placeholder 10"/>
          <p:cNvSpPr>
            <a:spLocks noGrp="1"/>
          </p:cNvSpPr>
          <p:nvPr>
            <p:ph type="sldNum" sz="quarter" idx="15"/>
          </p:nvPr>
        </p:nvSpPr>
        <p:spPr bwMode="gray">
          <a:xfrm>
            <a:off x="8360747" y="195486"/>
            <a:ext cx="398769" cy="405000"/>
          </a:xfrm>
          <a:prstGeom prst="rect">
            <a:avLst/>
          </a:prstGeom>
        </p:spPr>
        <p:txBody>
          <a:bodyPr lIns="91398" tIns="45699" rIns="91398" bIns="45699"/>
          <a:lstStyle/>
          <a:p>
            <a:pPr defTabSz="700244"/>
            <a:fld id="{9BD6FA6A-A86D-4D06-AFF9-1E656D8048A1}" type="slidenum">
              <a:rPr lang="en-GB" smtClean="0">
                <a:solidFill>
                  <a:srgbClr val="003625"/>
                </a:solidFill>
              </a:rPr>
              <a:pPr defTabSz="700244"/>
              <a:t>‹#›</a:t>
            </a:fld>
            <a:endParaRPr lang="en-GB" dirty="0">
              <a:solidFill>
                <a:srgbClr val="003625"/>
              </a:solidFill>
            </a:endParaRPr>
          </a:p>
        </p:txBody>
      </p:sp>
      <p:sp>
        <p:nvSpPr>
          <p:cNvPr id="12" name="Footer Placeholder 11"/>
          <p:cNvSpPr>
            <a:spLocks noGrp="1"/>
          </p:cNvSpPr>
          <p:nvPr>
            <p:ph type="ftr" sz="quarter" idx="16"/>
          </p:nvPr>
        </p:nvSpPr>
        <p:spPr bwMode="gray"/>
        <p:txBody>
          <a:bodyPr/>
          <a:lstStyle/>
          <a:p>
            <a:r>
              <a:rPr lang="en-GB" dirty="0" smtClean="0">
                <a:solidFill>
                  <a:srgbClr val="003625"/>
                </a:solidFill>
              </a:rPr>
              <a:t>For financial intermediary use only, not to be used with customers.</a:t>
            </a:r>
            <a:endParaRPr lang="en-GB" dirty="0">
              <a:solidFill>
                <a:srgbClr val="003625"/>
              </a:solidFill>
            </a:endParaRPr>
          </a:p>
        </p:txBody>
      </p:sp>
      <p:sp>
        <p:nvSpPr>
          <p:cNvPr id="3" name="Text Placeholder 2"/>
          <p:cNvSpPr>
            <a:spLocks noGrp="1"/>
          </p:cNvSpPr>
          <p:nvPr>
            <p:ph type="body" sz="quarter" idx="17" hasCustomPrompt="1"/>
          </p:nvPr>
        </p:nvSpPr>
        <p:spPr>
          <a:xfrm>
            <a:off x="378433" y="4527574"/>
            <a:ext cx="8374154" cy="80792"/>
          </a:xfrm>
          <a:noFill/>
        </p:spPr>
        <p:txBody>
          <a:bodyPr wrap="none" lIns="0" tIns="0" rIns="0" bIns="0" rtlCol="0" anchor="b" anchorCtr="0">
            <a:noAutofit/>
          </a:bodyPr>
          <a:lstStyle>
            <a:lvl1pPr>
              <a:defRPr lang="en-US" sz="500" dirty="0" smtClean="0">
                <a:solidFill>
                  <a:schemeClr val="tx1"/>
                </a:solidFill>
              </a:defRPr>
            </a:lvl1pPr>
            <a:lvl2pPr>
              <a:defRPr lang="en-US" sz="1100" dirty="0" smtClean="0"/>
            </a:lvl2pPr>
            <a:lvl3pPr>
              <a:defRPr lang="en-US" sz="1100" dirty="0" smtClean="0"/>
            </a:lvl3pPr>
            <a:lvl4pPr>
              <a:defRPr lang="en-US" sz="1100" dirty="0" smtClean="0"/>
            </a:lvl4pPr>
            <a:lvl5pPr>
              <a:defRPr lang="en-GB" sz="1100" dirty="0"/>
            </a:lvl5pPr>
          </a:lstStyle>
          <a:p>
            <a:pPr lvl="0" defTabSz="697625"/>
            <a:r>
              <a:rPr lang="en-US" dirty="0" smtClean="0"/>
              <a:t>Insert source text or delete this text placeholder</a:t>
            </a:r>
          </a:p>
        </p:txBody>
      </p:sp>
    </p:spTree>
    <p:extLst>
      <p:ext uri="{BB962C8B-B14F-4D97-AF65-F5344CB8AC3E}">
        <p14:creationId xmlns:p14="http://schemas.microsoft.com/office/powerpoint/2010/main" val="4053506592"/>
      </p:ext>
    </p:extLst>
  </p:cSld>
  <p:clrMapOvr>
    <a:masterClrMapping/>
  </p:clrMapOvr>
  <p:transition>
    <p:wipe dir="r"/>
  </p:transition>
  <p:timing>
    <p:tnLst>
      <p:par>
        <p:cTn id="1" dur="indefinite" restart="never" nodeType="tmRoot"/>
      </p:par>
    </p:tnLst>
  </p:timing>
</p:sldLayout>
</file>

<file path=ppt/slideLayouts/slideLayout255.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Insert title here</a:t>
            </a:r>
            <a:endParaRPr lang="en-GB" dirty="0"/>
          </a:p>
        </p:txBody>
      </p:sp>
      <p:sp>
        <p:nvSpPr>
          <p:cNvPr id="4" name="Date Placeholder 3"/>
          <p:cNvSpPr>
            <a:spLocks noGrp="1"/>
          </p:cNvSpPr>
          <p:nvPr>
            <p:ph type="dt" sz="half" idx="10"/>
          </p:nvPr>
        </p:nvSpPr>
        <p:spPr>
          <a:xfrm>
            <a:off x="378832" y="4727700"/>
            <a:ext cx="1438892" cy="270000"/>
          </a:xfrm>
          <a:prstGeom prst="rect">
            <a:avLst/>
          </a:prstGeom>
        </p:spPr>
        <p:txBody>
          <a:bodyPr lIns="91398" tIns="45699" rIns="91398" bIns="45699"/>
          <a:lstStyle/>
          <a:p>
            <a:pPr defTabSz="685426"/>
            <a:endParaRPr lang="en-GB" dirty="0">
              <a:solidFill>
                <a:srgbClr val="004B3C"/>
              </a:solidFill>
            </a:endParaRPr>
          </a:p>
        </p:txBody>
      </p:sp>
      <p:sp>
        <p:nvSpPr>
          <p:cNvPr id="5" name="Footer Placeholder 4"/>
          <p:cNvSpPr>
            <a:spLocks noGrp="1"/>
          </p:cNvSpPr>
          <p:nvPr>
            <p:ph type="ftr" sz="quarter" idx="11"/>
          </p:nvPr>
        </p:nvSpPr>
        <p:spPr/>
        <p:txBody>
          <a:bodyPr/>
          <a:lstStyle/>
          <a:p>
            <a:r>
              <a:rPr lang="en-GB" dirty="0" smtClean="0">
                <a:solidFill>
                  <a:srgbClr val="004B3C"/>
                </a:solidFill>
              </a:rPr>
              <a:t>For financial intermediary use only, not to be used with customers.</a:t>
            </a:r>
            <a:endParaRPr lang="en-GB" dirty="0">
              <a:solidFill>
                <a:srgbClr val="004B3C"/>
              </a:solidFill>
            </a:endParaRPr>
          </a:p>
        </p:txBody>
      </p:sp>
      <p:sp>
        <p:nvSpPr>
          <p:cNvPr id="6" name="Slide Number Placeholder 5"/>
          <p:cNvSpPr>
            <a:spLocks noGrp="1"/>
          </p:cNvSpPr>
          <p:nvPr>
            <p:ph type="sldNum" sz="quarter" idx="12"/>
          </p:nvPr>
        </p:nvSpPr>
        <p:spPr>
          <a:xfrm>
            <a:off x="8361302" y="196453"/>
            <a:ext cx="398769" cy="378000"/>
          </a:xfrm>
          <a:prstGeom prst="rect">
            <a:avLst/>
          </a:prstGeom>
        </p:spPr>
        <p:txBody>
          <a:bodyPr lIns="91398" tIns="45699" rIns="91398" bIns="45699"/>
          <a:lstStyle/>
          <a:p>
            <a:pPr defTabSz="685426"/>
            <a:fld id="{0871999B-B1CB-4F8F-844F-BC9C1CD3A2FC}" type="slidenum">
              <a:rPr lang="en-GB" smtClean="0">
                <a:solidFill>
                  <a:srgbClr val="004B3C"/>
                </a:solidFill>
              </a:rPr>
              <a:pPr defTabSz="685426"/>
              <a:t>‹#›</a:t>
            </a:fld>
            <a:endParaRPr lang="en-GB" dirty="0">
              <a:solidFill>
                <a:srgbClr val="004B3C"/>
              </a:solidFill>
            </a:endParaRPr>
          </a:p>
        </p:txBody>
      </p:sp>
      <p:sp>
        <p:nvSpPr>
          <p:cNvPr id="8" name="Text Placeholder 7"/>
          <p:cNvSpPr>
            <a:spLocks noGrp="1"/>
          </p:cNvSpPr>
          <p:nvPr>
            <p:ph type="body" sz="quarter" idx="13"/>
          </p:nvPr>
        </p:nvSpPr>
        <p:spPr>
          <a:xfrm>
            <a:off x="379536" y="4527900"/>
            <a:ext cx="8380534" cy="81000"/>
          </a:xfrm>
        </p:spPr>
        <p:txBody>
          <a:bodyPr anchor="b" anchorCtr="0">
            <a:noAutofit/>
          </a:bodyPr>
          <a:lstStyle>
            <a:lvl1pPr>
              <a:defRPr sz="700">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1031990094"/>
      </p:ext>
    </p:extLst>
  </p:cSld>
  <p:clrMapOvr>
    <a:masterClrMapping/>
  </p:clrMapOvr>
  <p:transition>
    <p:wipe dir="r"/>
  </p:transition>
  <p:timing>
    <p:tnLst>
      <p:par>
        <p:cTn id="1" dur="indefinite" restart="never" nodeType="tmRoot"/>
      </p:par>
    </p:tnLst>
  </p:timing>
</p:sldLayout>
</file>

<file path=ppt/slideLayouts/slideLayout256.xml><?xml version="1.0" encoding="utf-8"?>
<p:sldLayout xmlns:a="http://schemas.openxmlformats.org/drawingml/2006/main" xmlns:r="http://schemas.openxmlformats.org/officeDocument/2006/relationships" xmlns:p="http://schemas.openxmlformats.org/presentationml/2006/main" userDrawn="1">
  <p:cSld name="Title and Content Blank">
    <p:spTree>
      <p:nvGrpSpPr>
        <p:cNvPr id="1" name=""/>
        <p:cNvGrpSpPr/>
        <p:nvPr/>
      </p:nvGrpSpPr>
      <p:grpSpPr>
        <a:xfrm>
          <a:off x="0" y="0"/>
          <a:ext cx="0" cy="0"/>
          <a:chOff x="0" y="0"/>
          <a:chExt cx="0" cy="0"/>
        </a:xfrm>
      </p:grpSpPr>
      <p:sp>
        <p:nvSpPr>
          <p:cNvPr id="8" name="Content Placeholder 8"/>
          <p:cNvSpPr>
            <a:spLocks noGrp="1"/>
          </p:cNvSpPr>
          <p:nvPr>
            <p:ph sz="quarter" idx="13"/>
          </p:nvPr>
        </p:nvSpPr>
        <p:spPr bwMode="gray">
          <a:xfrm>
            <a:off x="378433" y="951571"/>
            <a:ext cx="8374544" cy="3482084"/>
          </a:xfrm>
          <a:prstGeom prst="rect">
            <a:avLst/>
          </a:prstGeom>
        </p:spPr>
        <p:txBody>
          <a:bodyPr/>
          <a:lstStyle>
            <a:lvl1pPr marL="331009" indent="-331009">
              <a:buSzPct val="120000"/>
              <a:buFont typeface="Arial" pitchFamily="34" charset="0"/>
              <a:buChar char="•"/>
              <a:defRPr b="0"/>
            </a:lvl1pPr>
            <a:lvl2pPr marL="660542" indent="-329544">
              <a:buSzPct val="120000"/>
              <a:buFont typeface="Arial" pitchFamily="34" charset="0"/>
              <a:buChar char="–"/>
              <a:defRPr/>
            </a:lvl2pPr>
            <a:lvl3pPr marL="913928" indent="-253386">
              <a:buClr>
                <a:srgbClr val="59A131"/>
              </a:buClr>
              <a:buFont typeface="Arial" pitchFamily="34" charset="0"/>
              <a:buChar char="–"/>
              <a:defRPr sz="1500">
                <a:solidFill>
                  <a:srgbClr val="595959"/>
                </a:solidFill>
              </a:defRPr>
            </a:lvl3pPr>
            <a:lvl4pPr marL="660542" indent="-329544">
              <a:buNone/>
              <a:defRPr sz="1700"/>
            </a:lvl4pPr>
            <a:lvl5pPr>
              <a:defRPr/>
            </a:lvl5pPr>
            <a:lvl6pPr marL="913928" indent="-253386">
              <a:defRPr/>
            </a:lvl6pPr>
            <a:lvl7pPr marL="1243461" indent="-329544">
              <a:defRPr/>
            </a:lvl7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sp>
        <p:nvSpPr>
          <p:cNvPr id="9" name="Title 7"/>
          <p:cNvSpPr>
            <a:spLocks noGrp="1"/>
          </p:cNvSpPr>
          <p:nvPr>
            <p:ph type="title" hasCustomPrompt="1"/>
          </p:nvPr>
        </p:nvSpPr>
        <p:spPr bwMode="gray">
          <a:xfrm>
            <a:off x="378454" y="195264"/>
            <a:ext cx="7908923" cy="540544"/>
          </a:xfrm>
        </p:spPr>
        <p:txBody>
          <a:bodyPr/>
          <a:lstStyle>
            <a:lvl1pPr>
              <a:defRPr/>
            </a:lvl1pPr>
          </a:lstStyle>
          <a:p>
            <a:r>
              <a:rPr lang="en-GB" noProof="0" dirty="0" smtClean="0"/>
              <a:t>Insert title here</a:t>
            </a:r>
            <a:endParaRPr lang="en-GB" noProof="0" dirty="0"/>
          </a:p>
        </p:txBody>
      </p:sp>
      <p:sp>
        <p:nvSpPr>
          <p:cNvPr id="10" name="Date Placeholder 9"/>
          <p:cNvSpPr>
            <a:spLocks noGrp="1"/>
          </p:cNvSpPr>
          <p:nvPr>
            <p:ph type="dt" sz="half" idx="14"/>
          </p:nvPr>
        </p:nvSpPr>
        <p:spPr bwMode="gray">
          <a:xfrm>
            <a:off x="326171" y="4726664"/>
            <a:ext cx="1495385" cy="270000"/>
          </a:xfrm>
          <a:prstGeom prst="rect">
            <a:avLst/>
          </a:prstGeom>
        </p:spPr>
        <p:txBody>
          <a:bodyPr lIns="91398" tIns="45699" rIns="91398" bIns="45699"/>
          <a:lstStyle/>
          <a:p>
            <a:pPr defTabSz="685426"/>
            <a:endParaRPr lang="en-GB" dirty="0">
              <a:solidFill>
                <a:srgbClr val="373433"/>
              </a:solidFill>
            </a:endParaRPr>
          </a:p>
        </p:txBody>
      </p:sp>
      <p:sp>
        <p:nvSpPr>
          <p:cNvPr id="11" name="Slide Number Placeholder 10"/>
          <p:cNvSpPr>
            <a:spLocks noGrp="1"/>
          </p:cNvSpPr>
          <p:nvPr>
            <p:ph type="sldNum" sz="quarter" idx="15"/>
          </p:nvPr>
        </p:nvSpPr>
        <p:spPr bwMode="gray">
          <a:xfrm>
            <a:off x="8360732" y="195486"/>
            <a:ext cx="398769" cy="405000"/>
          </a:xfrm>
          <a:prstGeom prst="rect">
            <a:avLst/>
          </a:prstGeom>
        </p:spPr>
        <p:txBody>
          <a:bodyPr lIns="91398" tIns="45699" rIns="91398" bIns="45699"/>
          <a:lstStyle/>
          <a:p>
            <a:pPr defTabSz="685426"/>
            <a:fld id="{9BD6FA6A-A86D-4D06-AFF9-1E656D8048A1}" type="slidenum">
              <a:rPr lang="en-GB" smtClean="0">
                <a:solidFill>
                  <a:srgbClr val="373433"/>
                </a:solidFill>
              </a:rPr>
              <a:pPr defTabSz="685426"/>
              <a:t>‹#›</a:t>
            </a:fld>
            <a:endParaRPr lang="en-GB" dirty="0">
              <a:solidFill>
                <a:srgbClr val="373433"/>
              </a:solidFill>
            </a:endParaRPr>
          </a:p>
        </p:txBody>
      </p:sp>
      <p:sp>
        <p:nvSpPr>
          <p:cNvPr id="12" name="Footer Placeholder 11"/>
          <p:cNvSpPr>
            <a:spLocks noGrp="1"/>
          </p:cNvSpPr>
          <p:nvPr>
            <p:ph type="ftr" sz="quarter" idx="16"/>
          </p:nvPr>
        </p:nvSpPr>
        <p:spPr bwMode="gray">
          <a:xfrm>
            <a:off x="1913243" y="4726664"/>
            <a:ext cx="2160000" cy="270000"/>
          </a:xfrm>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13" name="Text Placeholder 2"/>
          <p:cNvSpPr>
            <a:spLocks noGrp="1"/>
          </p:cNvSpPr>
          <p:nvPr>
            <p:ph type="body" sz="quarter" idx="17" hasCustomPrompt="1"/>
          </p:nvPr>
        </p:nvSpPr>
        <p:spPr>
          <a:xfrm>
            <a:off x="378433" y="4527493"/>
            <a:ext cx="8374154" cy="80792"/>
          </a:xfrm>
          <a:prstGeom prst="rect">
            <a:avLst/>
          </a:prstGeom>
          <a:noFill/>
        </p:spPr>
        <p:txBody>
          <a:bodyPr wrap="none" lIns="0" tIns="0" rIns="0" bIns="0" rtlCol="0" anchor="b" anchorCtr="0">
            <a:noAutofit/>
          </a:bodyPr>
          <a:lstStyle>
            <a:lvl1pPr>
              <a:defRPr lang="en-US" sz="700" dirty="0" smtClean="0">
                <a:solidFill>
                  <a:schemeClr val="tx1"/>
                </a:solidFill>
              </a:defRPr>
            </a:lvl1pPr>
            <a:lvl2pPr>
              <a:defRPr lang="en-US" sz="1300" dirty="0" smtClean="0"/>
            </a:lvl2pPr>
            <a:lvl3pPr>
              <a:defRPr lang="en-US" sz="1300" dirty="0" smtClean="0"/>
            </a:lvl3pPr>
            <a:lvl4pPr>
              <a:defRPr lang="en-US" sz="1300" dirty="0" smtClean="0"/>
            </a:lvl4pPr>
            <a:lvl5pPr>
              <a:defRPr lang="en-GB" sz="1300" dirty="0"/>
            </a:lvl5pPr>
          </a:lstStyle>
          <a:p>
            <a:pPr lvl="0" defTabSz="830247"/>
            <a:r>
              <a:rPr lang="en-US" dirty="0" smtClean="0"/>
              <a:t>Insert source text or delete this text placeholder</a:t>
            </a:r>
          </a:p>
        </p:txBody>
      </p:sp>
    </p:spTree>
    <p:extLst>
      <p:ext uri="{BB962C8B-B14F-4D97-AF65-F5344CB8AC3E}">
        <p14:creationId xmlns:p14="http://schemas.microsoft.com/office/powerpoint/2010/main" val="2924485253"/>
      </p:ext>
    </p:extLst>
  </p:cSld>
  <p:clrMapOvr>
    <a:masterClrMapping/>
  </p:clrMapOvr>
  <p:transition>
    <p:wipe dir="r"/>
  </p:transition>
</p:sldLayout>
</file>

<file path=ppt/slideLayouts/slideLayout257.xml><?xml version="1.0" encoding="utf-8"?>
<p:sldLayout xmlns:a="http://schemas.openxmlformats.org/drawingml/2006/main" xmlns:r="http://schemas.openxmlformats.org/officeDocument/2006/relationships" xmlns:p="http://schemas.openxmlformats.org/presentationml/2006/main" type="titleOnly">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Tree>
    <p:extLst>
      <p:ext uri="{BB962C8B-B14F-4D97-AF65-F5344CB8AC3E}">
        <p14:creationId xmlns:p14="http://schemas.microsoft.com/office/powerpoint/2010/main" val="587607688"/>
      </p:ext>
    </p:extLst>
  </p:cSld>
  <p:clrMapOvr>
    <a:masterClrMapping/>
  </p:clrMapOvr>
  <p:transition>
    <p:wipe dir="r"/>
  </p:transition>
  <p:timing>
    <p:tnLst>
      <p:par>
        <p:cTn id="1" dur="indefinite" restart="never" nodeType="tmRoot"/>
      </p:par>
    </p:tnLst>
  </p:timing>
</p:sldLayout>
</file>

<file path=ppt/slideLayouts/slideLayout258.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GB" noProof="0" dirty="0" smtClean="0"/>
              <a:t>Insert title here</a:t>
            </a:r>
            <a:endParaRPr lang="en-GB" noProof="0" dirty="0"/>
          </a:p>
        </p:txBody>
      </p:sp>
      <p:sp>
        <p:nvSpPr>
          <p:cNvPr id="5" name="Date Placeholder 4"/>
          <p:cNvSpPr>
            <a:spLocks noGrp="1"/>
          </p:cNvSpPr>
          <p:nvPr>
            <p:ph type="dt" sz="half" idx="10"/>
          </p:nvPr>
        </p:nvSpPr>
        <p:spPr bwMode="gray">
          <a:xfrm>
            <a:off x="378832" y="4727700"/>
            <a:ext cx="1438892" cy="270000"/>
          </a:xfrm>
          <a:prstGeom prst="rect">
            <a:avLst/>
          </a:prstGeom>
        </p:spPr>
        <p:txBody>
          <a:bodyPr lIns="91398" tIns="45699" rIns="91398" bIns="45699"/>
          <a:lstStyle/>
          <a:p>
            <a:pPr defTabSz="685426"/>
            <a:endParaRPr lang="en-GB" dirty="0">
              <a:solidFill>
                <a:srgbClr val="003625"/>
              </a:solidFill>
            </a:endParaRPr>
          </a:p>
        </p:txBody>
      </p:sp>
      <p:sp>
        <p:nvSpPr>
          <p:cNvPr id="6" name="Footer Placeholder 5"/>
          <p:cNvSpPr>
            <a:spLocks noGrp="1"/>
          </p:cNvSpPr>
          <p:nvPr>
            <p:ph type="ftr" sz="quarter" idx="11"/>
          </p:nvPr>
        </p:nvSpPr>
        <p:spPr bwMode="gray"/>
        <p:txBody>
          <a:bodyPr/>
          <a:lstStyle/>
          <a:p>
            <a:r>
              <a:rPr lang="en-GB" dirty="0" smtClean="0">
                <a:solidFill>
                  <a:srgbClr val="003625"/>
                </a:solidFill>
              </a:rPr>
              <a:t>For financial intermediary use only, not to be used with customers.</a:t>
            </a:r>
            <a:endParaRPr lang="en-GB" dirty="0">
              <a:solidFill>
                <a:srgbClr val="003625"/>
              </a:solidFill>
            </a:endParaRPr>
          </a:p>
        </p:txBody>
      </p:sp>
      <p:sp>
        <p:nvSpPr>
          <p:cNvPr id="7" name="Slide Number Placeholder 6"/>
          <p:cNvSpPr>
            <a:spLocks noGrp="1"/>
          </p:cNvSpPr>
          <p:nvPr>
            <p:ph type="sldNum" sz="quarter" idx="12"/>
          </p:nvPr>
        </p:nvSpPr>
        <p:spPr bwMode="gray">
          <a:xfrm>
            <a:off x="8361302" y="196453"/>
            <a:ext cx="398769" cy="378000"/>
          </a:xfrm>
          <a:prstGeom prst="rect">
            <a:avLst/>
          </a:prstGeom>
        </p:spPr>
        <p:txBody>
          <a:bodyPr lIns="91398" tIns="45699" rIns="91398" bIns="45699"/>
          <a:lstStyle/>
          <a:p>
            <a:pPr defTabSz="685426"/>
            <a:fld id="{9BD6FA6A-A86D-4D06-AFF9-1E656D8048A1}" type="slidenum">
              <a:rPr lang="en-GB" smtClean="0">
                <a:solidFill>
                  <a:srgbClr val="003625"/>
                </a:solidFill>
              </a:rPr>
              <a:pPr defTabSz="685426"/>
              <a:t>‹#›</a:t>
            </a:fld>
            <a:endParaRPr lang="en-GB" dirty="0">
              <a:solidFill>
                <a:srgbClr val="003625"/>
              </a:solidFill>
            </a:endParaRPr>
          </a:p>
        </p:txBody>
      </p:sp>
      <p:sp>
        <p:nvSpPr>
          <p:cNvPr id="10" name="Content Placeholder 9"/>
          <p:cNvSpPr>
            <a:spLocks noGrp="1"/>
          </p:cNvSpPr>
          <p:nvPr>
            <p:ph sz="quarter" idx="13"/>
          </p:nvPr>
        </p:nvSpPr>
        <p:spPr bwMode="gray">
          <a:xfrm>
            <a:off x="378832" y="1058400"/>
            <a:ext cx="4117292" cy="3375000"/>
          </a:xfrm>
        </p:spPr>
        <p:txBody>
          <a:bodyPr/>
          <a:lstStyle>
            <a:lvl1pPr>
              <a:defRPr/>
            </a:lvl1pPr>
            <a:lvl2pPr>
              <a:buFont typeface="Arial" pitchFamily="34" charset="0"/>
              <a:buChar char="–"/>
              <a:defRPr/>
            </a:lvl2pPr>
            <a:lvl3pPr marL="913928" indent="-253386">
              <a:buSzPct val="85000"/>
              <a:buFont typeface="Arial" pitchFamily="34" charset="0"/>
              <a:buChar char="–"/>
              <a:defRPr/>
            </a:lvl3pPr>
            <a:lvl5pPr>
              <a:defRPr/>
            </a:lvl5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11" name="Content Placeholder 9"/>
          <p:cNvSpPr>
            <a:spLocks noGrp="1"/>
          </p:cNvSpPr>
          <p:nvPr>
            <p:ph sz="quarter" idx="14"/>
          </p:nvPr>
        </p:nvSpPr>
        <p:spPr bwMode="gray">
          <a:xfrm>
            <a:off x="4633090" y="1058400"/>
            <a:ext cx="4117292" cy="3375000"/>
          </a:xfrm>
        </p:spPr>
        <p:txBody>
          <a:bodyPr/>
          <a:lstStyle>
            <a:lvl1pPr>
              <a:defRPr/>
            </a:lvl1pPr>
            <a:lvl2pPr>
              <a:buFont typeface="Arial" pitchFamily="34" charset="0"/>
              <a:buChar char="–"/>
              <a:defRPr/>
            </a:lvl2pPr>
            <a:lvl3pPr marL="913928" indent="-253386">
              <a:buFont typeface="Arial" pitchFamily="34" charset="0"/>
              <a:buChar char="–"/>
              <a:defRPr/>
            </a:lvl3pPr>
            <a:lvl4pPr>
              <a:buNone/>
              <a:defRPr/>
            </a:lvl4pPr>
            <a:lvl5pPr>
              <a:defRPr/>
            </a:lvl5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12" name="Text Placeholder 2"/>
          <p:cNvSpPr>
            <a:spLocks noGrp="1"/>
          </p:cNvSpPr>
          <p:nvPr>
            <p:ph type="body" sz="quarter" idx="17" hasCustomPrompt="1"/>
          </p:nvPr>
        </p:nvSpPr>
        <p:spPr>
          <a:xfrm>
            <a:off x="378431" y="4527493"/>
            <a:ext cx="4117292" cy="80792"/>
          </a:xfrm>
          <a:noFill/>
        </p:spPr>
        <p:txBody>
          <a:bodyPr wrap="none" lIns="0" tIns="0" rIns="0" bIns="0" rtlCol="0" anchor="b" anchorCtr="0">
            <a:noAutofit/>
          </a:bodyPr>
          <a:lstStyle>
            <a:lvl1pPr>
              <a:defRPr lang="en-US" sz="700" dirty="0" smtClean="0">
                <a:solidFill>
                  <a:schemeClr val="tx1"/>
                </a:solidFill>
              </a:defRPr>
            </a:lvl1pPr>
            <a:lvl2pPr>
              <a:defRPr lang="en-US" sz="1300" dirty="0" smtClean="0"/>
            </a:lvl2pPr>
            <a:lvl3pPr>
              <a:defRPr lang="en-US" sz="1300" dirty="0" smtClean="0"/>
            </a:lvl3pPr>
            <a:lvl4pPr>
              <a:defRPr lang="en-US" sz="1300" dirty="0" smtClean="0"/>
            </a:lvl4pPr>
            <a:lvl5pPr>
              <a:defRPr lang="en-GB" sz="1300" dirty="0"/>
            </a:lvl5pPr>
          </a:lstStyle>
          <a:p>
            <a:pPr lvl="0" defTabSz="830247"/>
            <a:r>
              <a:rPr lang="en-US" dirty="0" smtClean="0"/>
              <a:t>Insert source text or delete this text placeholder</a:t>
            </a:r>
          </a:p>
        </p:txBody>
      </p:sp>
      <p:sp>
        <p:nvSpPr>
          <p:cNvPr id="13" name="Text Placeholder 2"/>
          <p:cNvSpPr>
            <a:spLocks noGrp="1"/>
          </p:cNvSpPr>
          <p:nvPr>
            <p:ph type="body" sz="quarter" idx="18" hasCustomPrompt="1"/>
          </p:nvPr>
        </p:nvSpPr>
        <p:spPr>
          <a:xfrm>
            <a:off x="4633090" y="4527493"/>
            <a:ext cx="4117292" cy="80792"/>
          </a:xfrm>
          <a:noFill/>
        </p:spPr>
        <p:txBody>
          <a:bodyPr wrap="none" lIns="0" tIns="0" rIns="0" bIns="0" rtlCol="0" anchor="b" anchorCtr="0">
            <a:noAutofit/>
          </a:bodyPr>
          <a:lstStyle>
            <a:lvl1pPr>
              <a:defRPr lang="en-US" sz="700" dirty="0" smtClean="0">
                <a:solidFill>
                  <a:schemeClr val="tx1"/>
                </a:solidFill>
              </a:defRPr>
            </a:lvl1pPr>
            <a:lvl2pPr>
              <a:defRPr lang="en-US" sz="1300" dirty="0" smtClean="0"/>
            </a:lvl2pPr>
            <a:lvl3pPr>
              <a:defRPr lang="en-US" sz="1300" dirty="0" smtClean="0"/>
            </a:lvl3pPr>
            <a:lvl4pPr>
              <a:defRPr lang="en-US" sz="1300" dirty="0" smtClean="0"/>
            </a:lvl4pPr>
            <a:lvl5pPr>
              <a:defRPr lang="en-GB" sz="1300" dirty="0"/>
            </a:lvl5pPr>
          </a:lstStyle>
          <a:p>
            <a:pPr lvl="0" defTabSz="830247"/>
            <a:r>
              <a:rPr lang="en-US" dirty="0" smtClean="0"/>
              <a:t>Insert source text or delete this text placeholder</a:t>
            </a:r>
          </a:p>
        </p:txBody>
      </p:sp>
    </p:spTree>
    <p:extLst>
      <p:ext uri="{BB962C8B-B14F-4D97-AF65-F5344CB8AC3E}">
        <p14:creationId xmlns:p14="http://schemas.microsoft.com/office/powerpoint/2010/main" val="178768297"/>
      </p:ext>
    </p:extLst>
  </p:cSld>
  <p:clrMapOvr>
    <a:masterClrMapping/>
  </p:clrMapOvr>
  <p:transition>
    <p:wipe dir="r"/>
  </p:transition>
  <p:timing>
    <p:tnLst>
      <p:par>
        <p:cTn id="1" dur="indefinite" restart="never" nodeType="tmRoot"/>
      </p:par>
    </p:tnLst>
  </p:timing>
</p:sldLayout>
</file>

<file path=ppt/slideLayouts/slideLayout259.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5535" y="288132"/>
            <a:ext cx="7183516" cy="590550"/>
          </a:xfrm>
        </p:spPr>
        <p:txBody>
          <a:bodyPr>
            <a:noAutofit/>
          </a:bodyPr>
          <a:lstStyle>
            <a:lvl1pPr>
              <a:lnSpc>
                <a:spcPts val="2988"/>
              </a:lnSpc>
              <a:defRPr/>
            </a:lvl1pPr>
          </a:lstStyle>
          <a:p>
            <a:r>
              <a:rPr lang="en-US" dirty="0" smtClean="0"/>
              <a:t>Click to edit Master title style</a:t>
            </a:r>
            <a:endParaRPr lang="en-GB" dirty="0"/>
          </a:p>
        </p:txBody>
      </p:sp>
      <p:sp>
        <p:nvSpPr>
          <p:cNvPr id="3" name="Content Placeholder 2"/>
          <p:cNvSpPr>
            <a:spLocks noGrp="1"/>
          </p:cNvSpPr>
          <p:nvPr>
            <p:ph idx="1"/>
          </p:nvPr>
        </p:nvSpPr>
        <p:spPr>
          <a:xfrm>
            <a:off x="466728" y="1014441"/>
            <a:ext cx="8115300" cy="3586163"/>
          </a:xfrm>
        </p:spPr>
        <p:txBody>
          <a:bodyPr/>
          <a:lstStyle>
            <a:lvl2pPr>
              <a:spcBef>
                <a:spcPts val="471"/>
              </a:spcBef>
              <a:defRPr/>
            </a:lvl2pPr>
            <a:lvl3pPr>
              <a:spcBef>
                <a:spcPts val="471"/>
              </a:spcBef>
              <a:defRPr/>
            </a:lvl3pPr>
            <a:lvl4pPr>
              <a:spcBef>
                <a:spcPts val="786"/>
              </a:spcBef>
              <a:defRPr/>
            </a:lvl4pPr>
            <a:lvl5pPr>
              <a:spcBef>
                <a:spcPts val="786"/>
              </a:spcBef>
              <a:defRPr/>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569794882"/>
      </p:ext>
    </p:extLst>
  </p:cSld>
  <p:clrMapOvr>
    <a:masterClrMapping/>
  </p:clrMapOvr>
  <p:transition>
    <p:wipe dir="r"/>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Righ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4643460" y="1471619"/>
            <a:ext cx="4214813" cy="2771775"/>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 name="Footer Placeholder 1"/>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3910754175"/>
      </p:ext>
    </p:extLst>
  </p:cSld>
  <p:clrMapOvr>
    <a:masterClrMapping/>
  </p:clrMapOvr>
  <p:transition>
    <p:wipe dir="r"/>
  </p:transition>
  <p:timing>
    <p:tnLst>
      <p:par>
        <p:cTn id="1" dur="indefinite" restart="never" nodeType="tmRoot"/>
      </p:par>
    </p:tnLst>
  </p:timing>
</p:sldLayout>
</file>

<file path=ppt/slideLayouts/slideLayout260.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051423"/>
      </p:ext>
    </p:extLst>
  </p:cSld>
  <p:clrMapOvr>
    <a:masterClrMapping/>
  </p:clrMapOvr>
  <p:transition>
    <p:wipe dir="r"/>
  </p:transition>
</p:sldLayout>
</file>

<file path=ppt/slideLayouts/slideLayout261.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7" name="Text Placeholder 4"/>
          <p:cNvSpPr>
            <a:spLocks noGrp="1"/>
          </p:cNvSpPr>
          <p:nvPr>
            <p:ph type="body" sz="quarter" idx="13" hasCustomPrompt="1"/>
          </p:nvPr>
        </p:nvSpPr>
        <p:spPr>
          <a:xfrm>
            <a:off x="1085007" y="4495800"/>
            <a:ext cx="6624637" cy="323850"/>
          </a:xfrm>
        </p:spPr>
        <p:txBody>
          <a:bodyPr>
            <a:noAutofit/>
          </a:bodyPr>
          <a:lstStyle>
            <a:lvl1pPr marL="0" indent="0">
              <a:buNone/>
              <a:defRPr sz="800"/>
            </a:lvl1pPr>
            <a:lvl2pPr marL="177701" indent="0">
              <a:buNone/>
              <a:defRPr sz="800"/>
            </a:lvl2pPr>
            <a:lvl3pPr marL="363340" indent="0">
              <a:buNone/>
              <a:defRPr sz="800"/>
            </a:lvl3pPr>
            <a:lvl4pPr marL="541042" indent="0">
              <a:buNone/>
              <a:defRPr sz="800"/>
            </a:lvl4pPr>
            <a:lvl5pPr marL="718742" indent="0">
              <a:buNone/>
              <a:defRPr sz="800"/>
            </a:lvl5pPr>
          </a:lstStyle>
          <a:p>
            <a:pPr lvl="0"/>
            <a:r>
              <a:rPr lang="en-US" dirty="0" smtClean="0"/>
              <a:t>Source:</a:t>
            </a:r>
          </a:p>
        </p:txBody>
      </p:sp>
      <p:sp>
        <p:nvSpPr>
          <p:cNvPr id="8" name="Footer Placeholder 9"/>
          <p:cNvSpPr>
            <a:spLocks noGrp="1"/>
          </p:cNvSpPr>
          <p:nvPr>
            <p:ph type="ftr" sz="quarter" idx="15"/>
          </p:nvPr>
        </p:nvSpPr>
        <p:spPr>
          <a:xfrm>
            <a:off x="1102447" y="4861813"/>
            <a:ext cx="6295536" cy="189000"/>
          </a:xfrm>
        </p:spPr>
        <p:txBody>
          <a:bodyPr/>
          <a:lstStyle>
            <a:lvl1pPr>
              <a:defRPr>
                <a:solidFill>
                  <a:schemeClr val="tx1"/>
                </a:solidFill>
              </a:defRPr>
            </a:lvl1pPr>
          </a:lstStyle>
          <a:p>
            <a:r>
              <a:rPr lang="en-GB" dirty="0" smtClean="0">
                <a:solidFill>
                  <a:srgbClr val="000000"/>
                </a:solidFill>
              </a:rPr>
              <a:t>For financial intermediary use only, not to be used with customers.</a:t>
            </a:r>
            <a:endParaRPr lang="en-US" dirty="0">
              <a:solidFill>
                <a:srgbClr val="000000"/>
              </a:solidFill>
            </a:endParaRP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a:off x="219075" y="4495802"/>
            <a:ext cx="838200" cy="561975"/>
          </a:xfrm>
          <a:prstGeom prst="rect">
            <a:avLst/>
          </a:prstGeom>
        </p:spPr>
      </p:pic>
      <p:sp>
        <p:nvSpPr>
          <p:cNvPr id="11" name="Slide Number Placeholder 4"/>
          <p:cNvSpPr>
            <a:spLocks noGrp="1"/>
          </p:cNvSpPr>
          <p:nvPr>
            <p:ph type="sldNum" sz="quarter" idx="4"/>
          </p:nvPr>
        </p:nvSpPr>
        <p:spPr>
          <a:xfrm>
            <a:off x="219074" y="4775225"/>
            <a:ext cx="652464" cy="189000"/>
          </a:xfrm>
          <a:prstGeom prst="rect">
            <a:avLst/>
          </a:prstGeom>
        </p:spPr>
        <p:txBody>
          <a:bodyPr lIns="91398" tIns="45699" rIns="91398" bIns="45699"/>
          <a:lstStyle/>
          <a:p>
            <a:pPr defTabSz="685426"/>
            <a:fld id="{D92943C2-89EB-8840-A8C0-4C21B007AE74}" type="slidenum">
              <a:rPr lang="en-US" b="1" smtClean="0">
                <a:solidFill>
                  <a:prstClr val="white"/>
                </a:solidFill>
              </a:rPr>
              <a:pPr defTabSz="685426"/>
              <a:t>‹#›</a:t>
            </a:fld>
            <a:endParaRPr lang="en-US" b="1" dirty="0">
              <a:solidFill>
                <a:prstClr val="white"/>
              </a:solidFill>
            </a:endParaRPr>
          </a:p>
        </p:txBody>
      </p:sp>
    </p:spTree>
    <p:extLst>
      <p:ext uri="{BB962C8B-B14F-4D97-AF65-F5344CB8AC3E}">
        <p14:creationId xmlns:p14="http://schemas.microsoft.com/office/powerpoint/2010/main" val="1160131263"/>
      </p:ext>
    </p:extLst>
  </p:cSld>
  <p:clrMapOvr>
    <a:masterClrMapping/>
  </p:clrMapOvr>
  <p:transition>
    <p:wipe dir="r"/>
  </p:transition>
</p:sldLayout>
</file>

<file path=ppt/slideLayouts/slideLayout262.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6" name="Text Placeholder 4"/>
          <p:cNvSpPr>
            <a:spLocks noGrp="1"/>
          </p:cNvSpPr>
          <p:nvPr>
            <p:ph type="body" sz="quarter" idx="13" hasCustomPrompt="1"/>
          </p:nvPr>
        </p:nvSpPr>
        <p:spPr>
          <a:xfrm>
            <a:off x="219098" y="4500563"/>
            <a:ext cx="6624637" cy="323850"/>
          </a:xfrm>
        </p:spPr>
        <p:txBody>
          <a:bodyPr>
            <a:noAutofit/>
          </a:bodyPr>
          <a:lstStyle>
            <a:lvl1pPr marL="0" indent="0">
              <a:buNone/>
              <a:defRPr sz="800"/>
            </a:lvl1pPr>
            <a:lvl2pPr marL="177701" indent="0">
              <a:buNone/>
              <a:defRPr sz="800"/>
            </a:lvl2pPr>
            <a:lvl3pPr marL="363340" indent="0">
              <a:buNone/>
              <a:defRPr sz="800"/>
            </a:lvl3pPr>
            <a:lvl4pPr marL="541042" indent="0">
              <a:buNone/>
              <a:defRPr sz="800"/>
            </a:lvl4pPr>
            <a:lvl5pPr marL="718742" indent="0">
              <a:buNone/>
              <a:defRPr sz="800"/>
            </a:lvl5pPr>
          </a:lstStyle>
          <a:p>
            <a:pPr lvl="0"/>
            <a:r>
              <a:rPr lang="en-US" dirty="0" smtClean="0"/>
              <a:t>Source:</a:t>
            </a:r>
          </a:p>
        </p:txBody>
      </p:sp>
      <p:sp>
        <p:nvSpPr>
          <p:cNvPr id="3" name="Footer Placeholder 2"/>
          <p:cNvSpPr>
            <a:spLocks noGrp="1"/>
          </p:cNvSpPr>
          <p:nvPr>
            <p:ph type="ftr" sz="quarter" idx="14"/>
          </p:nvPr>
        </p:nvSpPr>
        <p:spPr/>
        <p:txBody>
          <a:bodyPr/>
          <a:lstStyle>
            <a:lvl1pPr>
              <a:defRPr>
                <a:solidFill>
                  <a:schemeClr val="tx1"/>
                </a:solidFill>
              </a:defRPr>
            </a:lvl1pPr>
          </a:lstStyle>
          <a:p>
            <a:r>
              <a:rPr lang="en-US" dirty="0" smtClean="0">
                <a:solidFill>
                  <a:srgbClr val="373433"/>
                </a:solidFill>
              </a:rPr>
              <a:t>Disclaimer/Confidentiality Statement - to update use the Header &amp; Footer tool</a:t>
            </a:r>
            <a:endParaRPr lang="en-US" dirty="0">
              <a:solidFill>
                <a:srgbClr val="373433"/>
              </a:solidFill>
            </a:endParaRPr>
          </a:p>
        </p:txBody>
      </p:sp>
      <p:sp>
        <p:nvSpPr>
          <p:cNvPr id="4" name="Slide Number Placeholder 3"/>
          <p:cNvSpPr>
            <a:spLocks noGrp="1"/>
          </p:cNvSpPr>
          <p:nvPr>
            <p:ph type="sldNum" sz="quarter" idx="15"/>
          </p:nvPr>
        </p:nvSpPr>
        <p:spPr>
          <a:xfrm>
            <a:off x="219074" y="4827178"/>
            <a:ext cx="652464" cy="189000"/>
          </a:xfrm>
          <a:prstGeom prst="rect">
            <a:avLst/>
          </a:prstGeom>
        </p:spPr>
        <p:txBody>
          <a:bodyPr lIns="91398" tIns="45699" rIns="91398" bIns="45699"/>
          <a:lstStyle/>
          <a:p>
            <a:pPr defTabSz="685426"/>
            <a:fld id="{D92943C2-89EB-8840-A8C0-4C21B007AE74}" type="slidenum">
              <a:rPr lang="en-US" smtClean="0">
                <a:solidFill>
                  <a:srgbClr val="373433"/>
                </a:solidFill>
              </a:rPr>
              <a:pPr defTabSz="685426"/>
              <a:t>‹#›</a:t>
            </a:fld>
            <a:endParaRPr lang="en-US" dirty="0">
              <a:solidFill>
                <a:srgbClr val="373433"/>
              </a:solidFill>
            </a:endParaRPr>
          </a:p>
        </p:txBody>
      </p:sp>
    </p:spTree>
    <p:extLst>
      <p:ext uri="{BB962C8B-B14F-4D97-AF65-F5344CB8AC3E}">
        <p14:creationId xmlns:p14="http://schemas.microsoft.com/office/powerpoint/2010/main" val="439385822"/>
      </p:ext>
    </p:extLst>
  </p:cSld>
  <p:clrMapOvr>
    <a:masterClrMapping/>
  </p:clrMapOvr>
  <p:transition>
    <p:wipe dir="r"/>
  </p:transition>
</p:sldLayout>
</file>

<file path=ppt/slideLayouts/slideLayout26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25222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43097" y="3163635"/>
            <a:ext cx="5657851" cy="1979885"/>
          </a:xfrm>
          <a:prstGeom prst="rect">
            <a:avLst/>
          </a:prstGeom>
        </p:spPr>
        <p:txBody>
          <a:bodyPr anchor="ctr">
            <a:noAutofit/>
          </a:bodyPr>
          <a:lstStyle>
            <a:lvl1pPr marL="0" indent="0" algn="ctr">
              <a:lnSpc>
                <a:spcPct val="90000"/>
              </a:lnSpc>
              <a:buNone/>
              <a:defRPr sz="3000" b="1" spc="0" baseline="0">
                <a:solidFill>
                  <a:schemeClr val="bg1"/>
                </a:solidFill>
                <a:latin typeface="+mn-lt"/>
              </a:defRPr>
            </a:lvl1pPr>
            <a:lvl2pPr marL="342713" indent="0" algn="ctr">
              <a:buNone/>
              <a:defRPr sz="1500"/>
            </a:lvl2pPr>
            <a:lvl3pPr marL="685443" indent="0" algn="ctr">
              <a:buNone/>
              <a:defRPr sz="1400"/>
            </a:lvl3pPr>
            <a:lvl4pPr marL="1028165" indent="0" algn="ctr">
              <a:buNone/>
              <a:defRPr sz="1200"/>
            </a:lvl4pPr>
            <a:lvl5pPr marL="1370886" indent="0" algn="ctr">
              <a:buNone/>
              <a:defRPr sz="1200"/>
            </a:lvl5pPr>
            <a:lvl6pPr marL="1713617" indent="0" algn="ctr">
              <a:buNone/>
              <a:defRPr sz="1200"/>
            </a:lvl6pPr>
            <a:lvl7pPr marL="2056328" indent="0" algn="ctr">
              <a:buNone/>
              <a:defRPr sz="1200"/>
            </a:lvl7pPr>
            <a:lvl8pPr marL="2399040" indent="0" algn="ctr">
              <a:buNone/>
              <a:defRPr sz="1200"/>
            </a:lvl8pPr>
            <a:lvl9pPr marL="2741753" indent="0" algn="ctr">
              <a:buNone/>
              <a:defRPr sz="1200"/>
            </a:lvl9pPr>
          </a:lstStyle>
          <a:p>
            <a:r>
              <a:rPr lang="en-GB" noProof="0" dirty="0" smtClean="0"/>
              <a:t>Click to edit Master subtitle style</a:t>
            </a:r>
            <a:endParaRPr lang="en-GB" noProof="0" dirty="0"/>
          </a:p>
        </p:txBody>
      </p:sp>
      <p:sp>
        <p:nvSpPr>
          <p:cNvPr id="30" name="Date Placeholder 29"/>
          <p:cNvSpPr>
            <a:spLocks noGrp="1"/>
          </p:cNvSpPr>
          <p:nvPr>
            <p:ph type="dt" sz="half" idx="10"/>
          </p:nvPr>
        </p:nvSpPr>
        <p:spPr>
          <a:xfrm>
            <a:off x="1743097" y="4748215"/>
            <a:ext cx="5657851" cy="202406"/>
          </a:xfrm>
          <a:prstGeom prst="rect">
            <a:avLst/>
          </a:prstGeom>
        </p:spPr>
        <p:txBody>
          <a:bodyPr lIns="34289" tIns="17144" rIns="34289" bIns="17144"/>
          <a:lstStyle>
            <a:lvl1pPr algn="ctr">
              <a:lnSpc>
                <a:spcPts val="900"/>
              </a:lnSpc>
              <a:defRPr sz="900">
                <a:solidFill>
                  <a:schemeClr val="bg1"/>
                </a:solidFill>
              </a:defRPr>
            </a:lvl1pPr>
          </a:lstStyle>
          <a:p>
            <a:endParaRPr lang="en-GB" dirty="0">
              <a:solidFill>
                <a:srgbClr val="FFFFFF"/>
              </a:solidFill>
            </a:endParaRPr>
          </a:p>
        </p:txBody>
      </p:sp>
      <p:pic>
        <p:nvPicPr>
          <p:cNvPr id="33" name="Picture 3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192422" y="1981967"/>
            <a:ext cx="2763775" cy="1183867"/>
          </a:xfrm>
          <a:prstGeom prst="rect">
            <a:avLst/>
          </a:prstGeom>
        </p:spPr>
      </p:pic>
    </p:spTree>
    <p:extLst>
      <p:ext uri="{BB962C8B-B14F-4D97-AF65-F5344CB8AC3E}">
        <p14:creationId xmlns:p14="http://schemas.microsoft.com/office/powerpoint/2010/main" val="2926587423"/>
      </p:ext>
    </p:extLst>
  </p:cSld>
  <p:clrMapOvr>
    <a:masterClrMapping/>
  </p:clrMapOvr>
  <p:transition>
    <p:wipe dir="r"/>
  </p:transition>
  <p:timing>
    <p:tnLst>
      <p:par>
        <p:cTn id="1" dur="indefinite" restart="never" nodeType="tmRoot"/>
      </p:par>
    </p:tnLst>
  </p:timing>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4"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1938886238"/>
      </p:ext>
    </p:extLst>
  </p:cSld>
  <p:clrMapOvr>
    <a:masterClrMapping/>
  </p:clrMapOvr>
  <p:transition>
    <p:wipe dir="r"/>
  </p:transition>
  <p:timing>
    <p:tnLst>
      <p:par>
        <p:cTn id="1" dur="indefinite" restart="never" nodeType="tmRoot"/>
      </p:par>
    </p:tnLst>
  </p:timing>
</p:sldLayout>
</file>

<file path=ppt/slideLayouts/slideLayout265.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4"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
        <p:nvSpPr>
          <p:cNvPr id="5" name="Rectangle 4"/>
          <p:cNvSpPr/>
          <p:nvPr userDrawn="1"/>
        </p:nvSpPr>
        <p:spPr>
          <a:xfrm>
            <a:off x="0" y="0"/>
            <a:ext cx="9144000" cy="5143500"/>
          </a:xfrm>
          <a:prstGeom prst="rect">
            <a:avLst/>
          </a:prstGeom>
          <a:solidFill>
            <a:srgbClr val="FF7E7E"/>
          </a:solidFill>
          <a:ln>
            <a:noFill/>
          </a:ln>
        </p:spPr>
        <p:style>
          <a:lnRef idx="2">
            <a:schemeClr val="accent1">
              <a:shade val="50000"/>
            </a:schemeClr>
          </a:lnRef>
          <a:fillRef idx="1">
            <a:schemeClr val="accent1"/>
          </a:fillRef>
          <a:effectRef idx="0">
            <a:schemeClr val="accent1"/>
          </a:effectRef>
          <a:fontRef idx="minor">
            <a:schemeClr val="lt1"/>
          </a:fontRef>
        </p:style>
        <p:txBody>
          <a:bodyPr lIns="91398" tIns="45699" rIns="91398" bIns="45699" rtlCol="0" anchor="ctr"/>
          <a:lstStyle/>
          <a:p>
            <a:pPr algn="ctr"/>
            <a:endParaRPr lang="en-GB" sz="2400" dirty="0" smtClean="0">
              <a:solidFill>
                <a:srgbClr val="FFFFFF"/>
              </a:solidFill>
              <a:latin typeface="Just Script" panose="02020803050402020203" pitchFamily="18" charset="0"/>
            </a:endParaRPr>
          </a:p>
        </p:txBody>
      </p:sp>
      <p:pic>
        <p:nvPicPr>
          <p:cNvPr id="6" name="Picture 5" descr="object_rgb_72_C_lightbulb_01.jpg"/>
          <p:cNvPicPr>
            <a:picLocks noChangeAspect="1"/>
          </p:cNvPicPr>
          <p:nvPr userDrawn="1"/>
        </p:nvPicPr>
        <p:blipFill>
          <a:blip r:embed="rId2" cstate="print"/>
          <a:srcRect/>
          <a:stretch>
            <a:fillRect/>
          </a:stretch>
        </p:blipFill>
        <p:spPr>
          <a:xfrm>
            <a:off x="5516584" y="2816246"/>
            <a:ext cx="3627437" cy="2327275"/>
          </a:xfrm>
          <a:prstGeom prst="rect">
            <a:avLst/>
          </a:prstGeom>
          <a:effectLst>
            <a:softEdge rad="127000"/>
          </a:effectLst>
        </p:spPr>
      </p:pic>
    </p:spTree>
    <p:extLst>
      <p:ext uri="{BB962C8B-B14F-4D97-AF65-F5344CB8AC3E}">
        <p14:creationId xmlns:p14="http://schemas.microsoft.com/office/powerpoint/2010/main" val="1400602703"/>
      </p:ext>
    </p:extLst>
  </p:cSld>
  <p:clrMapOvr>
    <a:masterClrMapping/>
  </p:clrMapOvr>
  <p:transition>
    <p:wipe dir="r"/>
  </p:transition>
  <p:timing>
    <p:tnLst>
      <p:par>
        <p:cTn id="1" dur="indefinite" restart="never" nodeType="tmRoot"/>
      </p:par>
    </p:tnLst>
  </p:timing>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1_Title and Content (Lef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285772" y="1471619"/>
            <a:ext cx="4214813" cy="27717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 name="Footer Placeholder 1"/>
          <p:cNvSpPr>
            <a:spLocks noGrp="1"/>
          </p:cNvSpPr>
          <p:nvPr>
            <p:ph type="ftr" sz="quarter" idx="12"/>
          </p:nvPr>
        </p:nvSpPr>
        <p:spPr/>
        <p:txBody>
          <a:bodyPr/>
          <a:lstStyle>
            <a:lvl1pPr>
              <a:defRPr>
                <a:solidFill>
                  <a:schemeClr val="bg1">
                    <a:lumMod val="50000"/>
                  </a:schemeClr>
                </a:solidFill>
              </a:defRPr>
            </a:lvl1p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Rectangle 5"/>
          <p:cNvSpPr/>
          <p:nvPr userDrawn="1"/>
        </p:nvSpPr>
        <p:spPr>
          <a:xfrm>
            <a:off x="8621653" y="314533"/>
            <a:ext cx="236600" cy="23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5699" rIns="0" bIns="45699" rtlCol="0" anchor="ctr"/>
          <a:lstStyle/>
          <a:p>
            <a:pPr algn="ctr"/>
            <a:fld id="{F8CABEAB-F316-457F-A830-C8844EF27269}" type="slidenum">
              <a:rPr lang="en-GB" sz="900" b="1" smtClean="0">
                <a:solidFill>
                  <a:srgbClr val="373433"/>
                </a:solidFill>
              </a:rPr>
              <a:pPr algn="ctr"/>
              <a:t>‹#›</a:t>
            </a:fld>
            <a:endParaRPr lang="en-GB" sz="2400" b="1" dirty="0" smtClean="0">
              <a:solidFill>
                <a:srgbClr val="373433"/>
              </a:solidFill>
              <a:latin typeface="Just Script" panose="02020803050402020203" pitchFamily="18" charset="0"/>
            </a:endParaRPr>
          </a:p>
        </p:txBody>
      </p:sp>
      <p:pic>
        <p:nvPicPr>
          <p:cNvPr id="7" name="Picture 6" descr="JUST LOGO PINK.png"/>
          <p:cNvPicPr>
            <a:picLocks noChangeAspect="1"/>
          </p:cNvPicPr>
          <p:nvPr userDrawn="1"/>
        </p:nvPicPr>
        <p:blipFill>
          <a:blip r:embed="rId2" cstate="print"/>
          <a:stretch>
            <a:fillRect/>
          </a:stretch>
        </p:blipFill>
        <p:spPr>
          <a:xfrm>
            <a:off x="8172000" y="4644001"/>
            <a:ext cx="720000" cy="308090"/>
          </a:xfrm>
          <a:prstGeom prst="rect">
            <a:avLst/>
          </a:prstGeom>
        </p:spPr>
      </p:pic>
      <p:pic>
        <p:nvPicPr>
          <p:cNvPr id="8" name="Picture 7"/>
          <p:cNvPicPr>
            <a:picLocks noChangeAspect="1"/>
          </p:cNvPicPr>
          <p:nvPr userDrawn="1"/>
        </p:nvPicPr>
        <p:blipFill>
          <a:blip r:embed="rId3" cstate="email">
            <a:lum bright="100000"/>
            <a:extLst>
              <a:ext uri="{28A0092B-C50C-407E-A947-70E740481C1C}">
                <a14:useLocalDpi xmlns:a14="http://schemas.microsoft.com/office/drawing/2010/main" val="0"/>
              </a:ext>
            </a:extLst>
          </a:blip>
          <a:srcRect t="-174991" b="-174991"/>
          <a:stretch>
            <a:fillRect/>
          </a:stretch>
        </p:blipFill>
        <p:spPr>
          <a:xfrm>
            <a:off x="285749" y="792021"/>
            <a:ext cx="8591619" cy="84169"/>
          </a:xfrm>
          <a:prstGeom prst="rect">
            <a:avLst/>
          </a:prstGeom>
        </p:spPr>
      </p:pic>
      <p:sp>
        <p:nvSpPr>
          <p:cNvPr id="10"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4140759256"/>
      </p:ext>
    </p:extLst>
  </p:cSld>
  <p:clrMapOvr>
    <a:masterClrMapping/>
  </p:clrMapOvr>
  <p:transition>
    <p:wipe dir="r"/>
  </p:transition>
  <p:timing>
    <p:tnLst>
      <p:par>
        <p:cTn id="1" dur="indefinite" restart="never" nodeType="tmRoot"/>
      </p:par>
    </p:tnLst>
  </p:timing>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Headers and Bullets">
    <p:spTree>
      <p:nvGrpSpPr>
        <p:cNvPr id="1" name=""/>
        <p:cNvGrpSpPr/>
        <p:nvPr/>
      </p:nvGrpSpPr>
      <p:grpSpPr>
        <a:xfrm>
          <a:off x="0" y="0"/>
          <a:ext cx="0" cy="0"/>
          <a:chOff x="0" y="0"/>
          <a:chExt cx="0" cy="0"/>
        </a:xfrm>
      </p:grpSpPr>
      <p:sp>
        <p:nvSpPr>
          <p:cNvPr id="16" name="Text Placeholder 15"/>
          <p:cNvSpPr>
            <a:spLocks noGrp="1"/>
          </p:cNvSpPr>
          <p:nvPr>
            <p:ph type="body" sz="quarter" idx="11"/>
          </p:nvPr>
        </p:nvSpPr>
        <p:spPr>
          <a:xfrm>
            <a:off x="285772" y="1471619"/>
            <a:ext cx="4214813" cy="2771775"/>
          </a:xfrm>
        </p:spPr>
        <p:txBody>
          <a:bodyPr/>
          <a:lstStyle>
            <a:lvl1pPr>
              <a:defRPr>
                <a:solidFill>
                  <a:srgbClr val="373433"/>
                </a:solidFill>
              </a:defRPr>
            </a:lvl1pPr>
            <a:lvl3pPr marL="285603" indent="-285603">
              <a:buFont typeface="Arial" panose="020B0604020202020204" pitchFamily="34" charset="0"/>
              <a:buChar char="•"/>
              <a:defRPr/>
            </a:lvl3pPr>
            <a:lvl4pPr marL="285603" indent="-285603">
              <a:buFont typeface="Arial" panose="020B0604020202020204" pitchFamily="34" charset="0"/>
              <a:buChar char="•"/>
              <a:defRPr/>
            </a:lvl4pPr>
            <a:lvl5pPr marL="171366" indent="-171366">
              <a:buFont typeface="Arial" panose="020B0604020202020204" pitchFamily="34" charset="0"/>
              <a:buChar char="•"/>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1" name="Title 10"/>
          <p:cNvSpPr>
            <a:spLocks noGrp="1"/>
          </p:cNvSpPr>
          <p:nvPr>
            <p:ph type="title"/>
          </p:nvPr>
        </p:nvSpPr>
        <p:spPr/>
        <p:txBody>
          <a:bodyPr/>
          <a:lstStyle/>
          <a:p>
            <a:r>
              <a:rPr lang="en-US" smtClean="0"/>
              <a:t>Click to edit Master title style</a:t>
            </a:r>
            <a:endParaRPr lang="en-GB"/>
          </a:p>
        </p:txBody>
      </p:sp>
      <p:sp>
        <p:nvSpPr>
          <p:cNvPr id="6" name="Footer Placeholder 5"/>
          <p:cNvSpPr>
            <a:spLocks noGrp="1"/>
          </p:cNvSpPr>
          <p:nvPr>
            <p:ph type="ftr" sz="quarter" idx="14"/>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7"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103487560"/>
      </p:ext>
    </p:extLst>
  </p:cSld>
  <p:clrMapOvr>
    <a:masterClrMapping/>
  </p:clrMapOvr>
  <p:transition>
    <p:wipe dir="r"/>
  </p:transition>
  <p:timing>
    <p:tnLst>
      <p:par>
        <p:cTn id="1" dur="indefinite" restart="never" nodeType="tmRoot"/>
      </p:par>
    </p:tnLst>
  </p:timing>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Title and Content (Righ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4643460" y="1471619"/>
            <a:ext cx="4214813" cy="2771775"/>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 name="Footer Placeholder 1"/>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2228133100"/>
      </p:ext>
    </p:extLst>
  </p:cSld>
  <p:clrMapOvr>
    <a:masterClrMapping/>
  </p:clrMapOvr>
  <p:transition>
    <p:wipe dir="r"/>
  </p:transition>
  <p:timing>
    <p:tnLst>
      <p:par>
        <p:cTn id="1" dur="indefinite" restart="never" nodeType="tmRoot"/>
      </p:par>
    </p:tnLst>
  </p:timing>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Title and Content (Lef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285772" y="1471619"/>
            <a:ext cx="4214813" cy="2771775"/>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 name="Footer Placeholder 1"/>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667922704"/>
      </p:ext>
    </p:extLst>
  </p:cSld>
  <p:clrMapOvr>
    <a:masterClrMapping/>
  </p:clrMapOvr>
  <p:transition>
    <p:wipe dir="r"/>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Lef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285772" y="1471619"/>
            <a:ext cx="4214813" cy="2771775"/>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 name="Footer Placeholder 1"/>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1414152001"/>
      </p:ext>
    </p:extLst>
  </p:cSld>
  <p:clrMapOvr>
    <a:masterClrMapping/>
  </p:clrMapOvr>
  <p:transition>
    <p:wipe dir="r"/>
  </p:transition>
  <p:timing>
    <p:tnLst>
      <p:par>
        <p:cTn id="1" dur="indefinite" restart="never" nodeType="tmRoot"/>
      </p:par>
    </p:tnLst>
  </p:timing>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Headlines">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285751" y="1471619"/>
            <a:ext cx="8572500" cy="2771775"/>
          </a:xfrm>
        </p:spPr>
        <p:txBody>
          <a:bodyPr anchor="ctr">
            <a:normAutofit/>
          </a:bodyPr>
          <a:lstStyle>
            <a:lvl1pPr algn="ctr">
              <a:defRPr/>
            </a:lvl1pPr>
            <a:lvl2pPr algn="ctr">
              <a:lnSpc>
                <a:spcPts val="1755"/>
              </a:lnSpc>
              <a:defRPr sz="1900">
                <a:solidFill>
                  <a:schemeClr val="tx1"/>
                </a:solidFill>
              </a:defRPr>
            </a:lvl2pPr>
            <a:lvl3pPr algn="ctr">
              <a:defRPr/>
            </a:lvl3pPr>
            <a:lvl4pPr algn="ctr">
              <a:defRPr/>
            </a:lvl4pPr>
            <a:lvl5pPr algn="ctr">
              <a:defRPr/>
            </a:lvl5pPr>
          </a:lstStyle>
          <a:p>
            <a:pPr lvl="1"/>
            <a:r>
              <a:rPr lang="en-GB" noProof="0" dirty="0" smtClean="0"/>
              <a:t>Click to edit Master text styles</a:t>
            </a:r>
          </a:p>
        </p:txBody>
      </p:sp>
      <p:sp>
        <p:nvSpPr>
          <p:cNvPr id="2" name="Footer Placeholder 1"/>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1529866422"/>
      </p:ext>
    </p:extLst>
  </p:cSld>
  <p:clrMapOvr>
    <a:masterClrMapping/>
  </p:clrMapOvr>
  <p:transition>
    <p:wipe dir="r"/>
  </p:transition>
  <p:timing>
    <p:tnLst>
      <p:par>
        <p:cTn id="1" dur="indefinite" restart="never" nodeType="tmRoot"/>
      </p:par>
    </p:tnLst>
  </p:timing>
</p:sldLayout>
</file>

<file path=ppt/slideLayouts/slideLayout271.xml><?xml version="1.0" encoding="utf-8"?>
<p:sldLayout xmlns:a="http://schemas.openxmlformats.org/drawingml/2006/main" xmlns:r="http://schemas.openxmlformats.org/officeDocument/2006/relationships" xmlns:p="http://schemas.openxmlformats.org/presentationml/2006/main" showMasterSp="0" preserve="1" userDrawn="1">
  <p:cSld name="Highlight Headlines">
    <p:spTree>
      <p:nvGrpSpPr>
        <p:cNvPr id="1" name=""/>
        <p:cNvGrpSpPr/>
        <p:nvPr/>
      </p:nvGrpSpPr>
      <p:grpSpPr>
        <a:xfrm>
          <a:off x="0" y="0"/>
          <a:ext cx="0" cy="0"/>
          <a:chOff x="0" y="0"/>
          <a:chExt cx="0" cy="0"/>
        </a:xfrm>
      </p:grpSpPr>
      <p:sp>
        <p:nvSpPr>
          <p:cNvPr id="8" name="Rectangle 7"/>
          <p:cNvSpPr/>
          <p:nvPr userDrawn="1"/>
        </p:nvSpPr>
        <p:spPr>
          <a:xfrm>
            <a:off x="221627" y="4758095"/>
            <a:ext cx="8843631" cy="199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89" tIns="17144" rIns="34289" bIns="17144" rtlCol="0" anchor="ctr"/>
          <a:lstStyle/>
          <a:p>
            <a:pPr algn="ctr"/>
            <a:endParaRPr lang="en-GB" sz="900" dirty="0" smtClean="0">
              <a:solidFill>
                <a:srgbClr val="FFFFFF"/>
              </a:solidFill>
              <a:latin typeface="Just Script" panose="02020803050402020203" pitchFamily="18" charset="0"/>
            </a:endParaRPr>
          </a:p>
        </p:txBody>
      </p:sp>
      <p:sp>
        <p:nvSpPr>
          <p:cNvPr id="4" name="Rectangle 3"/>
          <p:cNvSpPr/>
          <p:nvPr userDrawn="1"/>
        </p:nvSpPr>
        <p:spPr>
          <a:xfrm>
            <a:off x="175439" y="765565"/>
            <a:ext cx="8843631" cy="199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89" tIns="17144" rIns="34289" bIns="17144" rtlCol="0" anchor="ctr"/>
          <a:lstStyle/>
          <a:p>
            <a:pPr algn="ctr"/>
            <a:endParaRPr lang="en-GB" sz="900" dirty="0" smtClean="0">
              <a:solidFill>
                <a:srgbClr val="FFFFFF"/>
              </a:solidFill>
              <a:latin typeface="Just Script" panose="02020803050402020203" pitchFamily="18" charset="0"/>
            </a:endParaRPr>
          </a:p>
        </p:txBody>
      </p:sp>
      <p:sp>
        <p:nvSpPr>
          <p:cNvPr id="3" name="Rectangle 2"/>
          <p:cNvSpPr/>
          <p:nvPr userDrawn="1"/>
        </p:nvSpPr>
        <p:spPr>
          <a:xfrm>
            <a:off x="285751" y="849276"/>
            <a:ext cx="8572500" cy="4008474"/>
          </a:xfrm>
          <a:prstGeom prst="rect">
            <a:avLst/>
          </a:prstGeom>
          <a:solidFill>
            <a:srgbClr val="252221"/>
          </a:solidFill>
          <a:ln>
            <a:noFill/>
          </a:ln>
        </p:spPr>
        <p:style>
          <a:lnRef idx="2">
            <a:schemeClr val="accent1">
              <a:shade val="50000"/>
            </a:schemeClr>
          </a:lnRef>
          <a:fillRef idx="1">
            <a:schemeClr val="accent1"/>
          </a:fillRef>
          <a:effectRef idx="0">
            <a:schemeClr val="accent1"/>
          </a:effectRef>
          <a:fontRef idx="minor">
            <a:schemeClr val="lt1"/>
          </a:fontRef>
        </p:style>
        <p:txBody>
          <a:bodyPr lIns="34289" tIns="17144" rIns="34289" bIns="17144" rtlCol="0" anchor="ctr"/>
          <a:lstStyle/>
          <a:p>
            <a:pPr algn="ctr"/>
            <a:endParaRPr lang="en-GB" sz="900" dirty="0" smtClean="0">
              <a:solidFill>
                <a:srgbClr val="FFFFFF"/>
              </a:solidFill>
              <a:latin typeface="Just Script" panose="02020803050402020203" pitchFamily="18" charset="0"/>
            </a:endParaRPr>
          </a:p>
        </p:txBody>
      </p:sp>
      <p:sp>
        <p:nvSpPr>
          <p:cNvPr id="13" name="Title 12"/>
          <p:cNvSpPr>
            <a:spLocks noGrp="1"/>
          </p:cNvSpPr>
          <p:nvPr>
            <p:ph type="title"/>
          </p:nvPr>
        </p:nvSpPr>
        <p:spPr/>
        <p:txBody>
          <a:bodyPr/>
          <a:lstStyle/>
          <a:p>
            <a:r>
              <a:rPr lang="en-US" dirty="0" smtClean="0"/>
              <a:t>Click to edit Master title style</a:t>
            </a:r>
            <a:endParaRPr lang="en-GB" dirty="0"/>
          </a:p>
        </p:txBody>
      </p:sp>
      <p:sp>
        <p:nvSpPr>
          <p:cNvPr id="16" name="Text Placeholder 15"/>
          <p:cNvSpPr>
            <a:spLocks noGrp="1"/>
          </p:cNvSpPr>
          <p:nvPr>
            <p:ph type="body" sz="quarter" idx="11"/>
          </p:nvPr>
        </p:nvSpPr>
        <p:spPr>
          <a:xfrm>
            <a:off x="1743097" y="1471619"/>
            <a:ext cx="5657851" cy="2771775"/>
          </a:xfrm>
          <a:noFill/>
        </p:spPr>
        <p:txBody>
          <a:bodyPr anchor="ctr"/>
          <a:lstStyle>
            <a:lvl1pPr algn="ctr">
              <a:lnSpc>
                <a:spcPts val="3300"/>
              </a:lnSpc>
              <a:defRPr baseline="0">
                <a:solidFill>
                  <a:schemeClr val="bg1"/>
                </a:solidFill>
              </a:defRPr>
            </a:lvl1pPr>
            <a:lvl2pPr algn="ctr">
              <a:defRPr/>
            </a:lvl2pPr>
            <a:lvl3pPr algn="ctr">
              <a:defRPr/>
            </a:lvl3pPr>
            <a:lvl4pPr algn="ctr">
              <a:defRPr/>
            </a:lvl4pPr>
            <a:lvl5pPr algn="ctr">
              <a:defRPr/>
            </a:lvl5pPr>
          </a:lstStyle>
          <a:p>
            <a:pPr lvl="0"/>
            <a:r>
              <a:rPr lang="en-GB" noProof="0" dirty="0" smtClean="0"/>
              <a:t>Click to edit Master text styles</a:t>
            </a:r>
          </a:p>
        </p:txBody>
      </p:sp>
    </p:spTree>
    <p:extLst>
      <p:ext uri="{BB962C8B-B14F-4D97-AF65-F5344CB8AC3E}">
        <p14:creationId xmlns:p14="http://schemas.microsoft.com/office/powerpoint/2010/main" val="3090473308"/>
      </p:ext>
    </p:extLst>
  </p:cSld>
  <p:clrMapOvr>
    <a:masterClrMapping/>
  </p:clrMapOvr>
  <p:transition>
    <p:wipe dir="r"/>
  </p:transition>
  <p:timing>
    <p:tnLst>
      <p:par>
        <p:cTn id="1" dur="indefinite" restart="never" nodeType="tmRoot"/>
      </p:par>
    </p:tnLst>
  </p:timing>
</p:sldLayout>
</file>

<file path=ppt/slideLayouts/slideLayout272.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rgbClr val="25222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43097" y="2455164"/>
            <a:ext cx="5657851" cy="688086"/>
          </a:xfrm>
          <a:prstGeom prst="rect">
            <a:avLst/>
          </a:prstGeom>
        </p:spPr>
        <p:txBody>
          <a:bodyPr>
            <a:normAutofit/>
          </a:bodyPr>
          <a:lstStyle>
            <a:lvl1pPr marL="0" indent="0" algn="ctr">
              <a:lnSpc>
                <a:spcPts val="3300"/>
              </a:lnSpc>
              <a:spcBef>
                <a:spcPts val="0"/>
              </a:spcBef>
              <a:spcAft>
                <a:spcPts val="0"/>
              </a:spcAft>
              <a:buNone/>
              <a:defRPr sz="3000" b="1" spc="0" baseline="0">
                <a:solidFill>
                  <a:schemeClr val="bg1"/>
                </a:solidFill>
                <a:latin typeface="+mj-lt"/>
              </a:defRPr>
            </a:lvl1pPr>
            <a:lvl2pPr marL="342713" indent="0">
              <a:buNone/>
              <a:defRPr sz="1500">
                <a:solidFill>
                  <a:schemeClr val="tx1">
                    <a:tint val="75000"/>
                  </a:schemeClr>
                </a:solidFill>
              </a:defRPr>
            </a:lvl2pPr>
            <a:lvl3pPr marL="685443" indent="0">
              <a:buNone/>
              <a:defRPr sz="1400">
                <a:solidFill>
                  <a:schemeClr val="tx1">
                    <a:tint val="75000"/>
                  </a:schemeClr>
                </a:solidFill>
              </a:defRPr>
            </a:lvl3pPr>
            <a:lvl4pPr marL="1028165" indent="0">
              <a:buNone/>
              <a:defRPr sz="1200">
                <a:solidFill>
                  <a:schemeClr val="tx1">
                    <a:tint val="75000"/>
                  </a:schemeClr>
                </a:solidFill>
              </a:defRPr>
            </a:lvl4pPr>
            <a:lvl5pPr marL="1370886" indent="0">
              <a:buNone/>
              <a:defRPr sz="1200">
                <a:solidFill>
                  <a:schemeClr val="tx1">
                    <a:tint val="75000"/>
                  </a:schemeClr>
                </a:solidFill>
              </a:defRPr>
            </a:lvl5pPr>
            <a:lvl6pPr marL="1713617" indent="0">
              <a:buNone/>
              <a:defRPr sz="1200">
                <a:solidFill>
                  <a:schemeClr val="tx1">
                    <a:tint val="75000"/>
                  </a:schemeClr>
                </a:solidFill>
              </a:defRPr>
            </a:lvl6pPr>
            <a:lvl7pPr marL="2056328" indent="0">
              <a:buNone/>
              <a:defRPr sz="1200">
                <a:solidFill>
                  <a:schemeClr val="tx1">
                    <a:tint val="75000"/>
                  </a:schemeClr>
                </a:solidFill>
              </a:defRPr>
            </a:lvl7pPr>
            <a:lvl8pPr marL="2399040" indent="0">
              <a:buNone/>
              <a:defRPr sz="1200">
                <a:solidFill>
                  <a:schemeClr val="tx1">
                    <a:tint val="75000"/>
                  </a:schemeClr>
                </a:solidFill>
              </a:defRPr>
            </a:lvl8pPr>
            <a:lvl9pPr marL="2741753" indent="0">
              <a:buNone/>
              <a:defRPr sz="1200">
                <a:solidFill>
                  <a:schemeClr val="tx1">
                    <a:tint val="75000"/>
                  </a:schemeClr>
                </a:solidFill>
              </a:defRPr>
            </a:lvl9pPr>
          </a:lstStyle>
          <a:p>
            <a:pPr lvl="0"/>
            <a:r>
              <a:rPr lang="en-GB" noProof="0" dirty="0" smtClean="0"/>
              <a:t>Click to edit Master text styles</a:t>
            </a:r>
          </a:p>
        </p:txBody>
      </p:sp>
    </p:spTree>
    <p:extLst>
      <p:ext uri="{BB962C8B-B14F-4D97-AF65-F5344CB8AC3E}">
        <p14:creationId xmlns:p14="http://schemas.microsoft.com/office/powerpoint/2010/main" val="3775787493"/>
      </p:ext>
    </p:extLst>
  </p:cSld>
  <p:clrMapOvr>
    <a:masterClrMapping/>
  </p:clrMapOvr>
  <p:transition>
    <p:wipe dir="r"/>
  </p:transition>
  <p:timing>
    <p:tnLst>
      <p:par>
        <p:cTn id="1" dur="indefinite" restart="never" nodeType="tmRoot"/>
      </p:par>
    </p:tnLst>
  </p:timing>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Click to edit Master title style</a:t>
            </a:r>
            <a:endParaRPr lang="en-GB" noProof="0" dirty="0"/>
          </a:p>
        </p:txBody>
      </p:sp>
      <p:sp>
        <p:nvSpPr>
          <p:cNvPr id="5" name="Picture Placeholder 4"/>
          <p:cNvSpPr>
            <a:spLocks noGrp="1"/>
          </p:cNvSpPr>
          <p:nvPr>
            <p:ph type="pic" sz="quarter" idx="11"/>
          </p:nvPr>
        </p:nvSpPr>
        <p:spPr>
          <a:xfrm>
            <a:off x="285751" y="1471619"/>
            <a:ext cx="8572500" cy="2771775"/>
          </a:xfrm>
          <a:prstGeom prst="rect">
            <a:avLst/>
          </a:prstGeom>
        </p:spPr>
        <p:txBody>
          <a:bodyPr/>
          <a:lstStyle/>
          <a:p>
            <a:endParaRPr lang="en-GB" dirty="0"/>
          </a:p>
        </p:txBody>
      </p:sp>
      <p:sp>
        <p:nvSpPr>
          <p:cNvPr id="4" name="Footer Placeholder 3"/>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Tree>
    <p:extLst>
      <p:ext uri="{BB962C8B-B14F-4D97-AF65-F5344CB8AC3E}">
        <p14:creationId xmlns:p14="http://schemas.microsoft.com/office/powerpoint/2010/main" val="1893719133"/>
      </p:ext>
    </p:extLst>
  </p:cSld>
  <p:clrMapOvr>
    <a:masterClrMapping/>
  </p:clrMapOvr>
  <p:transition>
    <p:wipe dir="r"/>
  </p:transition>
  <p:timing>
    <p:tnLst>
      <p:par>
        <p:cTn id="1" dur="indefinite" restart="never" nodeType="tmRoot"/>
      </p:par>
    </p:tnLst>
  </p:timing>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Image With Annota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Click to edit Master title style</a:t>
            </a:r>
            <a:endParaRPr lang="en-GB" noProof="0" dirty="0"/>
          </a:p>
        </p:txBody>
      </p:sp>
      <p:sp>
        <p:nvSpPr>
          <p:cNvPr id="5" name="Picture Placeholder 4"/>
          <p:cNvSpPr>
            <a:spLocks noGrp="1"/>
          </p:cNvSpPr>
          <p:nvPr>
            <p:ph type="pic" sz="quarter" idx="11"/>
          </p:nvPr>
        </p:nvSpPr>
        <p:spPr>
          <a:xfrm>
            <a:off x="285749" y="1471619"/>
            <a:ext cx="5672139" cy="2771775"/>
          </a:xfrm>
          <a:prstGeom prst="rect">
            <a:avLst/>
          </a:prstGeom>
        </p:spPr>
        <p:txBody>
          <a:bodyPr/>
          <a:lstStyle/>
          <a:p>
            <a:endParaRPr lang="en-GB" dirty="0"/>
          </a:p>
        </p:txBody>
      </p:sp>
      <p:sp>
        <p:nvSpPr>
          <p:cNvPr id="6" name="Text Placeholder 5"/>
          <p:cNvSpPr>
            <a:spLocks noGrp="1"/>
          </p:cNvSpPr>
          <p:nvPr>
            <p:ph type="body" sz="quarter" idx="12"/>
          </p:nvPr>
        </p:nvSpPr>
        <p:spPr>
          <a:xfrm>
            <a:off x="6922314" y="1471619"/>
            <a:ext cx="2007395" cy="2771775"/>
          </a:xfrm>
        </p:spPr>
        <p:txBody>
          <a:bodyPr>
            <a:normAutofit/>
          </a:bodyPr>
          <a:lstStyle>
            <a:lvl1pPr>
              <a:lnSpc>
                <a:spcPts val="1260"/>
              </a:lnSpc>
              <a:spcAft>
                <a:spcPts val="1260"/>
              </a:spcAft>
              <a:defRPr lang="en-US" sz="900" kern="1200" spc="8" baseline="0" dirty="0" smtClean="0">
                <a:solidFill>
                  <a:schemeClr val="tx1"/>
                </a:solidFill>
                <a:latin typeface="+mn-lt"/>
                <a:ea typeface="+mn-ea"/>
                <a:cs typeface="+mn-cs"/>
              </a:defRPr>
            </a:lvl1pPr>
            <a:lvl2pPr>
              <a:lnSpc>
                <a:spcPts val="1260"/>
              </a:lnSpc>
              <a:spcAft>
                <a:spcPts val="1260"/>
              </a:spcAft>
              <a:defRPr lang="en-US" sz="900" kern="1200" spc="8" baseline="0" dirty="0" smtClean="0">
                <a:solidFill>
                  <a:schemeClr val="tx1"/>
                </a:solidFill>
                <a:latin typeface="+mn-lt"/>
                <a:ea typeface="+mn-ea"/>
                <a:cs typeface="+mn-cs"/>
              </a:defRPr>
            </a:lvl2pPr>
            <a:lvl3pPr>
              <a:lnSpc>
                <a:spcPts val="1260"/>
              </a:lnSpc>
              <a:spcAft>
                <a:spcPts val="1260"/>
              </a:spcAft>
              <a:defRPr lang="en-US" sz="900" b="0" kern="1200" spc="8" baseline="0" dirty="0" smtClean="0">
                <a:solidFill>
                  <a:schemeClr val="tx1"/>
                </a:solidFill>
                <a:latin typeface="+mn-lt"/>
                <a:ea typeface="+mn-ea"/>
                <a:cs typeface="+mn-cs"/>
              </a:defRPr>
            </a:lvl3pPr>
            <a:lvl4pPr>
              <a:lnSpc>
                <a:spcPts val="1260"/>
              </a:lnSpc>
              <a:spcAft>
                <a:spcPts val="1260"/>
              </a:spcAft>
              <a:defRPr lang="en-US" sz="900" kern="1200" spc="8" baseline="0" dirty="0" smtClean="0">
                <a:solidFill>
                  <a:schemeClr val="tx1"/>
                </a:solidFill>
                <a:latin typeface="+mn-lt"/>
                <a:ea typeface="+mn-ea"/>
                <a:cs typeface="+mn-cs"/>
              </a:defRPr>
            </a:lvl4pPr>
            <a:lvl5pPr>
              <a:lnSpc>
                <a:spcPts val="1260"/>
              </a:lnSpc>
              <a:spcAft>
                <a:spcPts val="1260"/>
              </a:spcAft>
              <a:defRPr lang="en-GB" sz="900" kern="1200" spc="8" baseline="0" dirty="0">
                <a:solidFill>
                  <a:schemeClr val="tx1"/>
                </a:solidFill>
                <a:latin typeface="+mn-lt"/>
                <a:ea typeface="+mn-ea"/>
                <a:cs typeface="+mn-cs"/>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4" name="Footer Placeholder 3"/>
          <p:cNvSpPr>
            <a:spLocks noGrp="1"/>
          </p:cNvSpPr>
          <p:nvPr>
            <p:ph type="ftr" sz="quarter" idx="13"/>
          </p:nvPr>
        </p:nvSpPr>
        <p:spPr>
          <a:xfrm>
            <a:off x="287895" y="4955579"/>
            <a:ext cx="5220000" cy="180000"/>
          </a:xfrm>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Tree>
    <p:extLst>
      <p:ext uri="{BB962C8B-B14F-4D97-AF65-F5344CB8AC3E}">
        <p14:creationId xmlns:p14="http://schemas.microsoft.com/office/powerpoint/2010/main" val="3873913777"/>
      </p:ext>
    </p:extLst>
  </p:cSld>
  <p:clrMapOvr>
    <a:masterClrMapping/>
  </p:clrMapOvr>
  <p:transition>
    <p:wipe dir="r"/>
  </p:transition>
  <p:timing>
    <p:tnLst>
      <p:par>
        <p:cTn id="1" dur="indefinite" restart="never" nodeType="tmRoot"/>
      </p:par>
    </p:tnLst>
  </p:timing>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Two Column (Image Lef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3439" y="1471619"/>
            <a:ext cx="3886200" cy="2771775"/>
          </a:xfrm>
          <a:prstGeom prst="rect">
            <a:avLst/>
          </a:prstGeo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0" name="Picture Placeholder 9"/>
          <p:cNvSpPr>
            <a:spLocks noGrp="1"/>
          </p:cNvSpPr>
          <p:nvPr>
            <p:ph type="pic" sz="quarter" idx="11"/>
          </p:nvPr>
        </p:nvSpPr>
        <p:spPr>
          <a:xfrm>
            <a:off x="285773" y="1471619"/>
            <a:ext cx="4214813" cy="2771775"/>
          </a:xfrm>
          <a:prstGeom prst="rect">
            <a:avLst/>
          </a:prstGeom>
        </p:spPr>
        <p:txBody>
          <a:bodyPr/>
          <a:lstStyle/>
          <a:p>
            <a:endParaRPr lang="en-GB" dirty="0"/>
          </a:p>
        </p:txBody>
      </p:sp>
      <p:sp>
        <p:nvSpPr>
          <p:cNvPr id="3" name="Footer Placeholder 2"/>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12" name="Title 1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540468244"/>
      </p:ext>
    </p:extLst>
  </p:cSld>
  <p:clrMapOvr>
    <a:masterClrMapping/>
  </p:clrMapOvr>
  <p:transition>
    <p:wipe dir="r"/>
  </p:transition>
  <p:timing>
    <p:tnLst>
      <p:par>
        <p:cTn id="1" dur="indefinite" restart="never" nodeType="tmRoot"/>
      </p:par>
    </p:tnLst>
  </p:timing>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Two Column (Image Righ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85773" y="1471619"/>
            <a:ext cx="4214813" cy="2771775"/>
          </a:xfrm>
          <a:prstGeom prst="rect">
            <a:avLst/>
          </a:prstGeo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0" name="Picture Placeholder 9"/>
          <p:cNvSpPr>
            <a:spLocks noGrp="1"/>
          </p:cNvSpPr>
          <p:nvPr>
            <p:ph type="pic" sz="quarter" idx="11"/>
          </p:nvPr>
        </p:nvSpPr>
        <p:spPr>
          <a:xfrm>
            <a:off x="4643460" y="1471619"/>
            <a:ext cx="4214813" cy="2771775"/>
          </a:xfrm>
          <a:prstGeom prst="rect">
            <a:avLst/>
          </a:prstGeom>
        </p:spPr>
        <p:txBody>
          <a:bodyPr/>
          <a:lstStyle/>
          <a:p>
            <a:endParaRPr lang="en-GB" dirty="0"/>
          </a:p>
        </p:txBody>
      </p:sp>
      <p:sp>
        <p:nvSpPr>
          <p:cNvPr id="3" name="Footer Placeholder 2"/>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12" name="Title 1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855423634"/>
      </p:ext>
    </p:extLst>
  </p:cSld>
  <p:clrMapOvr>
    <a:masterClrMapping/>
  </p:clrMapOvr>
  <p:transition>
    <p:wipe dir="r"/>
  </p:transition>
  <p:timing>
    <p:tnLst>
      <p:par>
        <p:cTn id="1" dur="indefinite" restart="never" nodeType="tmRoot"/>
      </p:par>
    </p:tnLst>
  </p:timing>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Two Column Copy">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85773" y="1471619"/>
            <a:ext cx="4214813" cy="2771775"/>
          </a:xfrm>
          <a:prstGeom prst="rect">
            <a:avLst/>
          </a:prstGeo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5" name="Text Placeholder 4"/>
          <p:cNvSpPr>
            <a:spLocks noGrp="1"/>
          </p:cNvSpPr>
          <p:nvPr>
            <p:ph type="body" sz="quarter" idx="11"/>
          </p:nvPr>
        </p:nvSpPr>
        <p:spPr>
          <a:xfrm>
            <a:off x="4643460" y="1471619"/>
            <a:ext cx="4214813" cy="2771775"/>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3" name="Footer Placeholder 2"/>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11" name="Title 10"/>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382251668"/>
      </p:ext>
    </p:extLst>
  </p:cSld>
  <p:clrMapOvr>
    <a:masterClrMapping/>
  </p:clrMapOvr>
  <p:transition>
    <p:wipe dir="r"/>
  </p:transition>
  <p:timing>
    <p:tnLst>
      <p:par>
        <p:cTn id="1" dur="indefinite" restart="never" nodeType="tmRoot"/>
      </p:par>
    </p:tnLst>
  </p:timing>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9" name="Title 8"/>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4208709752"/>
      </p:ext>
    </p:extLst>
  </p:cSld>
  <p:clrMapOvr>
    <a:masterClrMapping/>
  </p:clrMapOvr>
  <p:transition>
    <p:wipe dir="r"/>
  </p:transition>
  <p:timing>
    <p:tnLst>
      <p:par>
        <p:cTn id="1" dur="indefinite" restart="never" nodeType="tmRoot"/>
      </p:par>
    </p:tnLst>
  </p:timing>
</p:sldLayout>
</file>

<file path=ppt/slideLayouts/slideLayout2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Tree>
    <p:extLst>
      <p:ext uri="{BB962C8B-B14F-4D97-AF65-F5344CB8AC3E}">
        <p14:creationId xmlns:p14="http://schemas.microsoft.com/office/powerpoint/2010/main" val="3511897817"/>
      </p:ext>
    </p:extLst>
  </p:cSld>
  <p:clrMapOvr>
    <a:masterClrMapping/>
  </p:clrMapOvr>
  <p:transition>
    <p:wipe dir="r"/>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lines">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285751" y="1471619"/>
            <a:ext cx="8572500" cy="2771775"/>
          </a:xfrm>
        </p:spPr>
        <p:txBody>
          <a:bodyPr anchor="ctr">
            <a:normAutofit/>
          </a:bodyPr>
          <a:lstStyle>
            <a:lvl1pPr algn="ctr">
              <a:defRPr/>
            </a:lvl1pPr>
            <a:lvl2pPr algn="ctr">
              <a:lnSpc>
                <a:spcPts val="1755"/>
              </a:lnSpc>
              <a:defRPr sz="1900">
                <a:solidFill>
                  <a:schemeClr val="tx1"/>
                </a:solidFill>
              </a:defRPr>
            </a:lvl2pPr>
            <a:lvl3pPr algn="ctr">
              <a:defRPr/>
            </a:lvl3pPr>
            <a:lvl4pPr algn="ctr">
              <a:defRPr/>
            </a:lvl4pPr>
            <a:lvl5pPr algn="ctr">
              <a:defRPr/>
            </a:lvl5pPr>
          </a:lstStyle>
          <a:p>
            <a:pPr lvl="1"/>
            <a:r>
              <a:rPr lang="en-GB" noProof="0" dirty="0" smtClean="0"/>
              <a:t>Click to edit Master text styles</a:t>
            </a:r>
          </a:p>
        </p:txBody>
      </p:sp>
      <p:sp>
        <p:nvSpPr>
          <p:cNvPr id="2" name="Footer Placeholder 1"/>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103296950"/>
      </p:ext>
    </p:extLst>
  </p:cSld>
  <p:clrMapOvr>
    <a:masterClrMapping/>
  </p:clrMapOvr>
  <p:transition>
    <p:wipe dir="r"/>
  </p:transition>
  <p:timing>
    <p:tnLst>
      <p:par>
        <p:cTn id="1" dur="indefinite" restart="never" nodeType="tmRoot"/>
      </p:par>
    </p:tnLst>
  </p:timing>
</p:sldLayout>
</file>

<file path=ppt/slideLayouts/slideLayout280.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Insert title here</a:t>
            </a:r>
            <a:endParaRPr lang="en-GB"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Date Placeholder 3"/>
          <p:cNvSpPr>
            <a:spLocks noGrp="1"/>
          </p:cNvSpPr>
          <p:nvPr>
            <p:ph type="dt" sz="half" idx="10"/>
          </p:nvPr>
        </p:nvSpPr>
        <p:spPr>
          <a:xfrm>
            <a:off x="378832" y="4727700"/>
            <a:ext cx="1438892" cy="270000"/>
          </a:xfrm>
          <a:prstGeom prst="rect">
            <a:avLst/>
          </a:prstGeom>
        </p:spPr>
        <p:txBody>
          <a:bodyPr lIns="91398" tIns="45699" rIns="91398" bIns="45699"/>
          <a:lstStyle/>
          <a:p>
            <a:endParaRPr lang="en-GB" dirty="0">
              <a:solidFill>
                <a:srgbClr val="004B3C"/>
              </a:solidFill>
            </a:endParaRPr>
          </a:p>
        </p:txBody>
      </p:sp>
      <p:sp>
        <p:nvSpPr>
          <p:cNvPr id="5" name="Footer Placeholder 4"/>
          <p:cNvSpPr>
            <a:spLocks noGrp="1"/>
          </p:cNvSpPr>
          <p:nvPr>
            <p:ph type="ftr" sz="quarter" idx="11"/>
          </p:nvPr>
        </p:nvSpPr>
        <p:spPr/>
        <p:txBody>
          <a:bodyPr/>
          <a:lstStyle/>
          <a:p>
            <a:r>
              <a:rPr lang="en-GB" dirty="0" smtClean="0">
                <a:solidFill>
                  <a:srgbClr val="004B3C"/>
                </a:solidFill>
              </a:rPr>
              <a:t>For financial intermediary use only, not to be used with customers.</a:t>
            </a:r>
            <a:endParaRPr lang="en-GB" dirty="0">
              <a:solidFill>
                <a:srgbClr val="004B3C"/>
              </a:solidFill>
            </a:endParaRPr>
          </a:p>
        </p:txBody>
      </p:sp>
      <p:sp>
        <p:nvSpPr>
          <p:cNvPr id="6" name="Slide Number Placeholder 5"/>
          <p:cNvSpPr>
            <a:spLocks noGrp="1"/>
          </p:cNvSpPr>
          <p:nvPr>
            <p:ph type="sldNum" sz="quarter" idx="12"/>
          </p:nvPr>
        </p:nvSpPr>
        <p:spPr>
          <a:xfrm>
            <a:off x="8361302" y="196453"/>
            <a:ext cx="398769" cy="378000"/>
          </a:xfrm>
          <a:prstGeom prst="rect">
            <a:avLst/>
          </a:prstGeom>
        </p:spPr>
        <p:txBody>
          <a:bodyPr lIns="91398" tIns="45699" rIns="91398" bIns="45699"/>
          <a:lstStyle/>
          <a:p>
            <a:fld id="{0871999B-B1CB-4F8F-844F-BC9C1CD3A2FC}" type="slidenum">
              <a:rPr lang="en-GB" smtClean="0">
                <a:solidFill>
                  <a:srgbClr val="004B3C"/>
                </a:solidFill>
              </a:rPr>
              <a:pPr/>
              <a:t>‹#›</a:t>
            </a:fld>
            <a:endParaRPr lang="en-GB" dirty="0">
              <a:solidFill>
                <a:srgbClr val="004B3C"/>
              </a:solidFill>
            </a:endParaRPr>
          </a:p>
        </p:txBody>
      </p:sp>
      <p:sp>
        <p:nvSpPr>
          <p:cNvPr id="8" name="Text Placeholder 7"/>
          <p:cNvSpPr>
            <a:spLocks noGrp="1"/>
          </p:cNvSpPr>
          <p:nvPr>
            <p:ph type="body" sz="quarter" idx="13"/>
          </p:nvPr>
        </p:nvSpPr>
        <p:spPr>
          <a:xfrm>
            <a:off x="379536" y="4527900"/>
            <a:ext cx="8380534" cy="81000"/>
          </a:xfrm>
        </p:spPr>
        <p:txBody>
          <a:bodyPr anchor="b" anchorCtr="0">
            <a:noAutofit/>
          </a:bodyPr>
          <a:lstStyle>
            <a:lvl1pPr>
              <a:defRPr sz="700">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1348582921"/>
      </p:ext>
    </p:extLst>
  </p:cSld>
  <p:clrMapOvr>
    <a:masterClrMapping/>
  </p:clrMapOvr>
  <p:transition>
    <p:wipe dir="r"/>
  </p:transition>
  <p:timing>
    <p:tnLst>
      <p:par>
        <p:cTn id="1" dur="indefinite" restart="never" nodeType="tmRoot"/>
      </p:par>
    </p:tnLst>
  </p:timing>
</p:sldLayout>
</file>

<file path=ppt/slideLayouts/slideLayout281.xml><?xml version="1.0" encoding="utf-8"?>
<p:sldLayout xmlns:a="http://schemas.openxmlformats.org/drawingml/2006/main" xmlns:r="http://schemas.openxmlformats.org/officeDocument/2006/relationships" xmlns:p="http://schemas.openxmlformats.org/presentationml/2006/main">
  <p:cSld name="Title and  2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Insert title here</a:t>
            </a:r>
            <a:endParaRPr lang="en-GB" dirty="0"/>
          </a:p>
        </p:txBody>
      </p:sp>
      <p:sp>
        <p:nvSpPr>
          <p:cNvPr id="3" name="Content Placeholder 2"/>
          <p:cNvSpPr>
            <a:spLocks noGrp="1"/>
          </p:cNvSpPr>
          <p:nvPr>
            <p:ph idx="1"/>
          </p:nvPr>
        </p:nvSpPr>
        <p:spPr>
          <a:xfrm>
            <a:off x="385395" y="950400"/>
            <a:ext cx="4087385" cy="3483000"/>
          </a:xfrm>
        </p:spPr>
        <p:txBody>
          <a:bodyPr/>
          <a:lstStyle>
            <a:lvl1pPr>
              <a:defRPr>
                <a:solidFill>
                  <a:schemeClr val="tx1"/>
                </a:solidFill>
              </a:defRPr>
            </a:lvl1pPr>
            <a:lvl2pPr>
              <a:defRPr>
                <a:solidFill>
                  <a:schemeClr val="tx1"/>
                </a:solidFill>
              </a:defRPr>
            </a:lvl2pPr>
            <a:lvl3pPr>
              <a:defRPr>
                <a:solidFill>
                  <a:schemeClr val="tx1"/>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Date Placeholder 3"/>
          <p:cNvSpPr>
            <a:spLocks noGrp="1"/>
          </p:cNvSpPr>
          <p:nvPr>
            <p:ph type="dt" sz="half" idx="10"/>
          </p:nvPr>
        </p:nvSpPr>
        <p:spPr>
          <a:xfrm>
            <a:off x="378832" y="4727700"/>
            <a:ext cx="1438892" cy="270000"/>
          </a:xfrm>
          <a:prstGeom prst="rect">
            <a:avLst/>
          </a:prstGeom>
        </p:spPr>
        <p:txBody>
          <a:bodyPr lIns="91398" tIns="45699" rIns="91398" bIns="45699"/>
          <a:lstStyle/>
          <a:p>
            <a:endParaRPr lang="en-GB" dirty="0">
              <a:solidFill>
                <a:srgbClr val="004B3C"/>
              </a:solidFill>
            </a:endParaRPr>
          </a:p>
        </p:txBody>
      </p:sp>
      <p:sp>
        <p:nvSpPr>
          <p:cNvPr id="5" name="Footer Placeholder 4"/>
          <p:cNvSpPr>
            <a:spLocks noGrp="1"/>
          </p:cNvSpPr>
          <p:nvPr>
            <p:ph type="ftr" sz="quarter" idx="11"/>
          </p:nvPr>
        </p:nvSpPr>
        <p:spPr/>
        <p:txBody>
          <a:bodyPr/>
          <a:lstStyle/>
          <a:p>
            <a:r>
              <a:rPr lang="en-GB" dirty="0" smtClean="0">
                <a:solidFill>
                  <a:srgbClr val="004B3C"/>
                </a:solidFill>
              </a:rPr>
              <a:t>For financial intermediary use only, not to be used with customers.</a:t>
            </a:r>
            <a:endParaRPr lang="en-GB" dirty="0">
              <a:solidFill>
                <a:srgbClr val="004B3C"/>
              </a:solidFill>
            </a:endParaRPr>
          </a:p>
        </p:txBody>
      </p:sp>
      <p:sp>
        <p:nvSpPr>
          <p:cNvPr id="6" name="Slide Number Placeholder 5"/>
          <p:cNvSpPr>
            <a:spLocks noGrp="1"/>
          </p:cNvSpPr>
          <p:nvPr>
            <p:ph type="sldNum" sz="quarter" idx="12"/>
          </p:nvPr>
        </p:nvSpPr>
        <p:spPr>
          <a:xfrm>
            <a:off x="8361302" y="196453"/>
            <a:ext cx="398769" cy="378000"/>
          </a:xfrm>
          <a:prstGeom prst="rect">
            <a:avLst/>
          </a:prstGeom>
        </p:spPr>
        <p:txBody>
          <a:bodyPr lIns="91398" tIns="45699" rIns="91398" bIns="45699"/>
          <a:lstStyle/>
          <a:p>
            <a:fld id="{0871999B-B1CB-4F8F-844F-BC9C1CD3A2FC}" type="slidenum">
              <a:rPr lang="en-GB" smtClean="0">
                <a:solidFill>
                  <a:srgbClr val="004B3C"/>
                </a:solidFill>
              </a:rPr>
              <a:pPr/>
              <a:t>‹#›</a:t>
            </a:fld>
            <a:endParaRPr lang="en-GB" dirty="0">
              <a:solidFill>
                <a:srgbClr val="004B3C"/>
              </a:solidFill>
            </a:endParaRPr>
          </a:p>
        </p:txBody>
      </p:sp>
      <p:sp>
        <p:nvSpPr>
          <p:cNvPr id="8" name="Text Placeholder 7"/>
          <p:cNvSpPr>
            <a:spLocks noGrp="1"/>
          </p:cNvSpPr>
          <p:nvPr>
            <p:ph type="body" sz="quarter" idx="13"/>
          </p:nvPr>
        </p:nvSpPr>
        <p:spPr>
          <a:xfrm>
            <a:off x="379537" y="4527900"/>
            <a:ext cx="4093244" cy="81000"/>
          </a:xfrm>
        </p:spPr>
        <p:txBody>
          <a:bodyPr anchor="b" anchorCtr="0">
            <a:noAutofit/>
          </a:bodyPr>
          <a:lstStyle>
            <a:lvl1pPr>
              <a:defRPr sz="700">
                <a:solidFill>
                  <a:schemeClr val="tx1"/>
                </a:solidFill>
              </a:defRPr>
            </a:lvl1pPr>
          </a:lstStyle>
          <a:p>
            <a:pPr lvl="0"/>
            <a:r>
              <a:rPr lang="en-US" dirty="0" smtClean="0"/>
              <a:t>Click to edit Master text styles</a:t>
            </a:r>
          </a:p>
        </p:txBody>
      </p:sp>
      <p:sp>
        <p:nvSpPr>
          <p:cNvPr id="9" name="Content Placeholder 2"/>
          <p:cNvSpPr>
            <a:spLocks noGrp="1"/>
          </p:cNvSpPr>
          <p:nvPr>
            <p:ph idx="14"/>
          </p:nvPr>
        </p:nvSpPr>
        <p:spPr>
          <a:xfrm>
            <a:off x="4639430" y="950400"/>
            <a:ext cx="4087385" cy="3483000"/>
          </a:xfrm>
        </p:spPr>
        <p:txBody>
          <a:bodyPr/>
          <a:lstStyle>
            <a:lvl1pPr>
              <a:defRPr>
                <a:solidFill>
                  <a:schemeClr val="tx1"/>
                </a:solidFill>
              </a:defRPr>
            </a:lvl1pPr>
            <a:lvl2pPr>
              <a:defRPr>
                <a:solidFill>
                  <a:schemeClr val="tx1"/>
                </a:solidFill>
              </a:defRPr>
            </a:lvl2pPr>
            <a:lvl3pPr>
              <a:defRPr>
                <a:solidFill>
                  <a:schemeClr val="tx1"/>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Text Placeholder 7"/>
          <p:cNvSpPr>
            <a:spLocks noGrp="1"/>
          </p:cNvSpPr>
          <p:nvPr>
            <p:ph type="body" sz="quarter" idx="15"/>
          </p:nvPr>
        </p:nvSpPr>
        <p:spPr>
          <a:xfrm>
            <a:off x="4666825" y="4527900"/>
            <a:ext cx="4093244" cy="81000"/>
          </a:xfrm>
        </p:spPr>
        <p:txBody>
          <a:bodyPr anchor="b" anchorCtr="0">
            <a:noAutofit/>
          </a:bodyPr>
          <a:lstStyle>
            <a:lvl1pPr>
              <a:defRPr sz="700">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2473432491"/>
      </p:ext>
    </p:extLst>
  </p:cSld>
  <p:clrMapOvr>
    <a:masterClrMapping/>
  </p:clrMapOvr>
  <p:transition>
    <p:wipe dir="r"/>
  </p:transition>
  <p:timing>
    <p:tnLst>
      <p:par>
        <p:cTn id="1" dur="indefinite" restart="never" nodeType="tmRoot"/>
      </p:par>
    </p:tnLst>
  </p:timing>
</p:sldLayout>
</file>

<file path=ppt/slideLayouts/slideLayout282.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4356" y="964397"/>
            <a:ext cx="2751165" cy="846650"/>
          </a:xfrm>
        </p:spPr>
        <p:txBody>
          <a:bodyPr anchor="t"/>
          <a:lstStyle>
            <a:lvl1pPr algn="l">
              <a:lnSpc>
                <a:spcPct val="100000"/>
              </a:lnSpc>
              <a:defRPr sz="1900" b="1"/>
            </a:lvl1pPr>
          </a:lstStyle>
          <a:p>
            <a:r>
              <a:rPr lang="en-US" smtClean="0"/>
              <a:t>Click to edit Master title style</a:t>
            </a:r>
            <a:endParaRPr lang="en-GB" dirty="0"/>
          </a:p>
        </p:txBody>
      </p:sp>
      <p:sp>
        <p:nvSpPr>
          <p:cNvPr id="3" name="Content Placeholder 2"/>
          <p:cNvSpPr>
            <a:spLocks noGrp="1"/>
          </p:cNvSpPr>
          <p:nvPr>
            <p:ph idx="1"/>
          </p:nvPr>
        </p:nvSpPr>
        <p:spPr>
          <a:xfrm>
            <a:off x="3575050" y="964404"/>
            <a:ext cx="5068916" cy="3630227"/>
          </a:xfrm>
        </p:spPr>
        <p:txBody>
          <a:bodyPr/>
          <a:lstStyle>
            <a:lvl1pPr>
              <a:defRPr sz="1700"/>
            </a:lvl1pPr>
            <a:lvl2pPr>
              <a:defRPr sz="1400"/>
            </a:lvl2pPr>
            <a:lvl3pPr>
              <a:defRPr sz="1400"/>
            </a:lvl3pPr>
            <a:lvl4pPr>
              <a:defRPr sz="1400"/>
            </a:lvl4pPr>
            <a:lvl5pPr>
              <a:defRPr sz="14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714356" y="1875256"/>
            <a:ext cx="2751165" cy="2719393"/>
          </a:xfrm>
        </p:spPr>
        <p:txBody>
          <a:bodyPr>
            <a:normAutofit/>
          </a:bodyPr>
          <a:lstStyle>
            <a:lvl1pPr marL="0" indent="0">
              <a:buNone/>
              <a:defRPr sz="1700"/>
            </a:lvl1pPr>
            <a:lvl2pPr marL="421678" indent="0">
              <a:buNone/>
              <a:defRPr sz="1100"/>
            </a:lvl2pPr>
            <a:lvl3pPr marL="843354" indent="0">
              <a:buNone/>
              <a:defRPr sz="1100"/>
            </a:lvl3pPr>
            <a:lvl4pPr marL="1265030" indent="0">
              <a:buNone/>
              <a:defRPr sz="800"/>
            </a:lvl4pPr>
            <a:lvl5pPr marL="1686707" indent="0">
              <a:buNone/>
              <a:defRPr sz="800"/>
            </a:lvl5pPr>
            <a:lvl6pPr marL="2108384" indent="0">
              <a:buNone/>
              <a:defRPr sz="800"/>
            </a:lvl6pPr>
            <a:lvl7pPr marL="2530061" indent="0">
              <a:buNone/>
              <a:defRPr sz="800"/>
            </a:lvl7pPr>
            <a:lvl8pPr marL="2951738" indent="0">
              <a:buNone/>
              <a:defRPr sz="800"/>
            </a:lvl8pPr>
            <a:lvl9pPr marL="3373415" indent="0">
              <a:buNone/>
              <a:defRPr sz="800"/>
            </a:lvl9pPr>
          </a:lstStyle>
          <a:p>
            <a:pPr lvl="0"/>
            <a:r>
              <a:rPr lang="en-US" smtClean="0"/>
              <a:t>Click to edit Master text styles</a:t>
            </a:r>
          </a:p>
        </p:txBody>
      </p:sp>
      <p:sp>
        <p:nvSpPr>
          <p:cNvPr id="5" name="Date Placeholder 4"/>
          <p:cNvSpPr>
            <a:spLocks noGrp="1"/>
          </p:cNvSpPr>
          <p:nvPr>
            <p:ph type="dt" sz="half" idx="10"/>
          </p:nvPr>
        </p:nvSpPr>
        <p:spPr>
          <a:xfrm>
            <a:off x="687388" y="4875637"/>
            <a:ext cx="2133600" cy="165497"/>
          </a:xfrm>
          <a:prstGeom prst="rect">
            <a:avLst/>
          </a:prstGeom>
        </p:spPr>
        <p:txBody>
          <a:bodyPr lIns="91398" tIns="45699" rIns="91398" bIns="45699"/>
          <a:lstStyle>
            <a:lvl1pPr fontAlgn="auto">
              <a:spcBef>
                <a:spcPts val="0"/>
              </a:spcBef>
              <a:spcAft>
                <a:spcPts val="0"/>
              </a:spcAft>
              <a:defRPr>
                <a:latin typeface="+mn-lt"/>
              </a:defRPr>
            </a:lvl1pPr>
          </a:lstStyle>
          <a:p>
            <a:pPr>
              <a:defRPr/>
            </a:pPr>
            <a:endParaRPr lang="en-GB" dirty="0">
              <a:solidFill>
                <a:srgbClr val="004B3C"/>
              </a:solidFill>
            </a:endParaRPr>
          </a:p>
        </p:txBody>
      </p:sp>
      <p:sp>
        <p:nvSpPr>
          <p:cNvPr id="6" name="Footer Placeholder 5"/>
          <p:cNvSpPr>
            <a:spLocks noGrp="1"/>
          </p:cNvSpPr>
          <p:nvPr>
            <p:ph type="ftr" sz="quarter" idx="11"/>
          </p:nvPr>
        </p:nvSpPr>
        <p:spPr>
          <a:xfrm>
            <a:off x="3124200" y="4875637"/>
            <a:ext cx="2895600" cy="165497"/>
          </a:xfrm>
          <a:prstGeom prst="rect">
            <a:avLst/>
          </a:prstGeom>
        </p:spPr>
        <p:txBody>
          <a:bodyPr/>
          <a:lstStyle>
            <a:lvl1pPr fontAlgn="auto">
              <a:spcBef>
                <a:spcPts val="0"/>
              </a:spcBef>
              <a:spcAft>
                <a:spcPts val="0"/>
              </a:spcAft>
              <a:defRPr>
                <a:latin typeface="+mn-lt"/>
              </a:defRPr>
            </a:lvl1pPr>
          </a:lstStyle>
          <a:p>
            <a:pPr>
              <a:defRPr/>
            </a:pPr>
            <a:r>
              <a:rPr lang="en-GB" dirty="0" smtClean="0">
                <a:solidFill>
                  <a:srgbClr val="004B3C"/>
                </a:solidFill>
              </a:rPr>
              <a:t>For financial intermediary use only, not to be used with customers.</a:t>
            </a:r>
            <a:endParaRPr lang="en-GB" dirty="0">
              <a:solidFill>
                <a:srgbClr val="004B3C"/>
              </a:solidFill>
            </a:endParaRPr>
          </a:p>
        </p:txBody>
      </p:sp>
      <p:sp>
        <p:nvSpPr>
          <p:cNvPr id="7" name="Slide Number Placeholder 6"/>
          <p:cNvSpPr>
            <a:spLocks noGrp="1"/>
          </p:cNvSpPr>
          <p:nvPr>
            <p:ph type="sldNum" sz="quarter" idx="12"/>
          </p:nvPr>
        </p:nvSpPr>
        <p:spPr>
          <a:xfrm>
            <a:off x="6553200" y="4875637"/>
            <a:ext cx="2133600" cy="165497"/>
          </a:xfrm>
          <a:prstGeom prst="rect">
            <a:avLst/>
          </a:prstGeom>
        </p:spPr>
        <p:txBody>
          <a:bodyPr lIns="91398" tIns="45699" rIns="91398" bIns="45699"/>
          <a:lstStyle>
            <a:lvl1pPr fontAlgn="auto">
              <a:spcBef>
                <a:spcPts val="0"/>
              </a:spcBef>
              <a:spcAft>
                <a:spcPts val="0"/>
              </a:spcAft>
              <a:defRPr>
                <a:latin typeface="+mn-lt"/>
              </a:defRPr>
            </a:lvl1pPr>
          </a:lstStyle>
          <a:p>
            <a:pPr>
              <a:defRPr/>
            </a:pPr>
            <a:fld id="{168D79A4-D96A-4184-9EEA-7FDA19B81D7E}" type="slidenum">
              <a:rPr lang="en-GB">
                <a:solidFill>
                  <a:srgbClr val="004B3C"/>
                </a:solidFill>
              </a:rPr>
              <a:pPr>
                <a:defRPr/>
              </a:pPr>
              <a:t>‹#›</a:t>
            </a:fld>
            <a:endParaRPr lang="en-GB" dirty="0">
              <a:solidFill>
                <a:srgbClr val="004B3C"/>
              </a:solidFill>
            </a:endParaRPr>
          </a:p>
        </p:txBody>
      </p:sp>
    </p:spTree>
    <p:extLst>
      <p:ext uri="{BB962C8B-B14F-4D97-AF65-F5344CB8AC3E}">
        <p14:creationId xmlns:p14="http://schemas.microsoft.com/office/powerpoint/2010/main" val="1667403364"/>
      </p:ext>
    </p:extLst>
  </p:cSld>
  <p:clrMapOvr>
    <a:masterClrMapping/>
  </p:clrMapOvr>
  <p:transition>
    <p:wipe dir="r"/>
  </p:transition>
</p:sldLayout>
</file>

<file path=ppt/slideLayouts/slideLayout283.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9" name="Content Placeholder 8"/>
          <p:cNvSpPr>
            <a:spLocks noGrp="1"/>
          </p:cNvSpPr>
          <p:nvPr>
            <p:ph sz="quarter" idx="13"/>
          </p:nvPr>
        </p:nvSpPr>
        <p:spPr bwMode="gray">
          <a:xfrm>
            <a:off x="378436" y="951574"/>
            <a:ext cx="8374544" cy="3482084"/>
          </a:xfrm>
        </p:spPr>
        <p:txBody>
          <a:bodyPr/>
          <a:lstStyle>
            <a:lvl1pPr marL="279934" indent="-279934">
              <a:buSzPct val="120000"/>
              <a:buFont typeface="Arial" pitchFamily="34" charset="0"/>
              <a:buChar char="•"/>
              <a:defRPr b="0">
                <a:solidFill>
                  <a:schemeClr val="bg2">
                    <a:lumMod val="10000"/>
                  </a:schemeClr>
                </a:solidFill>
              </a:defRPr>
            </a:lvl1pPr>
            <a:lvl2pPr marL="558593" indent="-278695">
              <a:buSzPct val="120000"/>
              <a:buFont typeface="Arial" pitchFamily="34" charset="0"/>
              <a:buChar char="–"/>
              <a:defRPr>
                <a:solidFill>
                  <a:schemeClr val="bg2">
                    <a:lumMod val="10000"/>
                  </a:schemeClr>
                </a:solidFill>
              </a:defRPr>
            </a:lvl2pPr>
            <a:lvl3pPr marL="772884" indent="-214259">
              <a:buFont typeface="Arial" pitchFamily="34" charset="0"/>
              <a:buChar char="–"/>
              <a:defRPr>
                <a:solidFill>
                  <a:schemeClr val="bg2">
                    <a:lumMod val="10000"/>
                  </a:schemeClr>
                </a:solidFill>
              </a:defRPr>
            </a:lvl3pPr>
            <a:lvl4pPr marL="558593" indent="-278695">
              <a:buNone/>
              <a:defRPr sz="1400"/>
            </a:lvl4pPr>
            <a:lvl5pPr>
              <a:defRPr/>
            </a:lvl5pPr>
            <a:lvl6pPr marL="772884" indent="-214259">
              <a:defRPr/>
            </a:lvl6pPr>
            <a:lvl7pPr marL="1051547" indent="-278695">
              <a:defRPr/>
            </a:lvl7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sp>
        <p:nvSpPr>
          <p:cNvPr id="8" name="Title 7"/>
          <p:cNvSpPr>
            <a:spLocks noGrp="1"/>
          </p:cNvSpPr>
          <p:nvPr>
            <p:ph type="title" hasCustomPrompt="1"/>
          </p:nvPr>
        </p:nvSpPr>
        <p:spPr bwMode="gray"/>
        <p:txBody>
          <a:bodyPr/>
          <a:lstStyle>
            <a:lvl1pPr>
              <a:defRPr/>
            </a:lvl1pPr>
          </a:lstStyle>
          <a:p>
            <a:r>
              <a:rPr lang="en-GB" noProof="0" dirty="0" smtClean="0"/>
              <a:t>Insert title here</a:t>
            </a:r>
            <a:endParaRPr lang="en-GB" noProof="0" dirty="0"/>
          </a:p>
        </p:txBody>
      </p:sp>
      <p:sp>
        <p:nvSpPr>
          <p:cNvPr id="10" name="Date Placeholder 9"/>
          <p:cNvSpPr>
            <a:spLocks noGrp="1"/>
          </p:cNvSpPr>
          <p:nvPr>
            <p:ph type="dt" sz="half" idx="14"/>
          </p:nvPr>
        </p:nvSpPr>
        <p:spPr bwMode="gray">
          <a:xfrm>
            <a:off x="378832" y="4727700"/>
            <a:ext cx="1438892" cy="270000"/>
          </a:xfrm>
          <a:prstGeom prst="rect">
            <a:avLst/>
          </a:prstGeom>
        </p:spPr>
        <p:txBody>
          <a:bodyPr lIns="91398" tIns="45699" rIns="91398" bIns="45699"/>
          <a:lstStyle/>
          <a:p>
            <a:endParaRPr lang="en-GB" dirty="0">
              <a:solidFill>
                <a:srgbClr val="003625"/>
              </a:solidFill>
            </a:endParaRPr>
          </a:p>
        </p:txBody>
      </p:sp>
      <p:sp>
        <p:nvSpPr>
          <p:cNvPr id="11" name="Slide Number Placeholder 10"/>
          <p:cNvSpPr>
            <a:spLocks noGrp="1"/>
          </p:cNvSpPr>
          <p:nvPr>
            <p:ph type="sldNum" sz="quarter" idx="15"/>
          </p:nvPr>
        </p:nvSpPr>
        <p:spPr bwMode="gray">
          <a:xfrm>
            <a:off x="8361302" y="196453"/>
            <a:ext cx="398769" cy="378000"/>
          </a:xfrm>
          <a:prstGeom prst="rect">
            <a:avLst/>
          </a:prstGeom>
        </p:spPr>
        <p:txBody>
          <a:bodyPr lIns="91398" tIns="45699" rIns="91398" bIns="45699"/>
          <a:lstStyle/>
          <a:p>
            <a:fld id="{9BD6FA6A-A86D-4D06-AFF9-1E656D8048A1}" type="slidenum">
              <a:rPr lang="en-GB" smtClean="0">
                <a:solidFill>
                  <a:srgbClr val="003625"/>
                </a:solidFill>
              </a:rPr>
              <a:pPr/>
              <a:t>‹#›</a:t>
            </a:fld>
            <a:endParaRPr lang="en-GB" dirty="0">
              <a:solidFill>
                <a:srgbClr val="003625"/>
              </a:solidFill>
            </a:endParaRPr>
          </a:p>
        </p:txBody>
      </p:sp>
      <p:sp>
        <p:nvSpPr>
          <p:cNvPr id="12" name="Footer Placeholder 11"/>
          <p:cNvSpPr>
            <a:spLocks noGrp="1"/>
          </p:cNvSpPr>
          <p:nvPr>
            <p:ph type="ftr" sz="quarter" idx="16"/>
          </p:nvPr>
        </p:nvSpPr>
        <p:spPr bwMode="gray"/>
        <p:txBody>
          <a:bodyPr/>
          <a:lstStyle/>
          <a:p>
            <a:r>
              <a:rPr lang="en-GB" dirty="0" smtClean="0">
                <a:solidFill>
                  <a:srgbClr val="003625"/>
                </a:solidFill>
              </a:rPr>
              <a:t>For financial intermediary use only, not to be used with customers.</a:t>
            </a:r>
            <a:endParaRPr lang="en-GB" dirty="0">
              <a:solidFill>
                <a:srgbClr val="003625"/>
              </a:solidFill>
            </a:endParaRPr>
          </a:p>
        </p:txBody>
      </p:sp>
      <p:sp>
        <p:nvSpPr>
          <p:cNvPr id="3" name="Text Placeholder 2"/>
          <p:cNvSpPr>
            <a:spLocks noGrp="1"/>
          </p:cNvSpPr>
          <p:nvPr>
            <p:ph type="body" sz="quarter" idx="17" hasCustomPrompt="1"/>
          </p:nvPr>
        </p:nvSpPr>
        <p:spPr>
          <a:xfrm>
            <a:off x="378433" y="4527556"/>
            <a:ext cx="8374154" cy="80792"/>
          </a:xfrm>
          <a:noFill/>
        </p:spPr>
        <p:txBody>
          <a:bodyPr wrap="none" lIns="0" tIns="0" rIns="0" bIns="0" rtlCol="0" anchor="b" anchorCtr="0">
            <a:noAutofit/>
          </a:bodyPr>
          <a:lstStyle>
            <a:lvl1pPr>
              <a:defRPr lang="en-US" sz="500" dirty="0" smtClean="0">
                <a:solidFill>
                  <a:schemeClr val="tx1"/>
                </a:solidFill>
              </a:defRPr>
            </a:lvl1pPr>
            <a:lvl2pPr>
              <a:defRPr lang="en-US" sz="1100" dirty="0" smtClean="0"/>
            </a:lvl2pPr>
            <a:lvl3pPr>
              <a:defRPr lang="en-US" sz="1100" dirty="0" smtClean="0"/>
            </a:lvl3pPr>
            <a:lvl4pPr>
              <a:defRPr lang="en-US" sz="1100" dirty="0" smtClean="0"/>
            </a:lvl4pPr>
            <a:lvl5pPr>
              <a:defRPr lang="en-GB" sz="1100" dirty="0"/>
            </a:lvl5pPr>
          </a:lstStyle>
          <a:p>
            <a:pPr lvl="0" defTabSz="702098"/>
            <a:r>
              <a:rPr lang="en-US" dirty="0" smtClean="0"/>
              <a:t>Insert source text or delete this text placeholder</a:t>
            </a:r>
          </a:p>
        </p:txBody>
      </p:sp>
    </p:spTree>
    <p:extLst>
      <p:ext uri="{BB962C8B-B14F-4D97-AF65-F5344CB8AC3E}">
        <p14:creationId xmlns:p14="http://schemas.microsoft.com/office/powerpoint/2010/main" val="3724578516"/>
      </p:ext>
    </p:extLst>
  </p:cSld>
  <p:clrMapOvr>
    <a:masterClrMapping/>
  </p:clrMapOvr>
  <p:transition>
    <p:wipe dir="r"/>
  </p:transition>
  <p:timing>
    <p:tnLst>
      <p:par>
        <p:cTn id="1" dur="indefinite" restart="never" nodeType="tmRoot"/>
      </p:par>
    </p:tnLst>
  </p:timing>
</p:sldLayout>
</file>

<file path=ppt/slideLayouts/slideLayout284.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8975" y="1073689"/>
            <a:ext cx="6313292" cy="3798353"/>
          </a:xfrm>
        </p:spPr>
        <p:txBody>
          <a:bodyPr vert="horz" lIns="0" tIns="45699" rIns="91398" bIns="45699" rtlCol="0">
            <a:normAutofit/>
          </a:bodyPr>
          <a:lstStyle>
            <a:lvl1pPr algn="l" defTabSz="843642" rtl="0" eaLnBrk="1" latinLnBrk="0" hangingPunct="1">
              <a:buClr>
                <a:schemeClr val="accent3"/>
              </a:buClr>
              <a:buSzPct val="110000"/>
              <a:buFont typeface="Wingdings" pitchFamily="2" charset="2"/>
              <a:buChar char="§"/>
              <a:defRPr lang="en-US" sz="2000" b="0" kern="1200" dirty="0" smtClean="0">
                <a:solidFill>
                  <a:schemeClr val="tx1"/>
                </a:solidFill>
                <a:latin typeface="Arial" pitchFamily="34" charset="0"/>
                <a:ea typeface="+mn-ea"/>
                <a:cs typeface="+mn-cs"/>
              </a:defRPr>
            </a:lvl1pPr>
            <a:lvl2pPr algn="l" defTabSz="843642" rtl="0" eaLnBrk="1" latinLnBrk="0" hangingPunct="1">
              <a:spcBef>
                <a:spcPts val="923"/>
              </a:spcBef>
              <a:buClr>
                <a:schemeClr val="accent3"/>
              </a:buClr>
              <a:buSzPct val="110000"/>
              <a:buFont typeface="Wingdings" pitchFamily="2" charset="2"/>
              <a:buChar char="§"/>
              <a:defRPr lang="en-US" sz="2000" b="0" kern="1200" dirty="0" smtClean="0">
                <a:solidFill>
                  <a:schemeClr val="tx1"/>
                </a:solidFill>
                <a:latin typeface="Arial" pitchFamily="34" charset="0"/>
                <a:ea typeface="+mn-ea"/>
                <a:cs typeface="+mn-cs"/>
              </a:defRPr>
            </a:lvl2pPr>
            <a:lvl3pPr algn="l" defTabSz="843642" rtl="0" eaLnBrk="1" latinLnBrk="0" hangingPunct="1">
              <a:spcBef>
                <a:spcPts val="923"/>
              </a:spcBef>
              <a:buClr>
                <a:schemeClr val="accent3"/>
              </a:buClr>
              <a:buSzPct val="110000"/>
              <a:buFont typeface="Wingdings" pitchFamily="2" charset="2"/>
              <a:buChar char="§"/>
              <a:defRPr lang="en-US" sz="2000" b="0" kern="1200" dirty="0" smtClean="0">
                <a:solidFill>
                  <a:schemeClr val="tx1"/>
                </a:solidFill>
                <a:latin typeface="Arial" pitchFamily="34" charset="0"/>
                <a:ea typeface="+mn-ea"/>
                <a:cs typeface="+mn-cs"/>
              </a:defRPr>
            </a:lvl3pPr>
            <a:lvl4pPr algn="l" defTabSz="843642" rtl="0" eaLnBrk="1" latinLnBrk="0" hangingPunct="1">
              <a:spcBef>
                <a:spcPts val="923"/>
              </a:spcBef>
              <a:buClr>
                <a:schemeClr val="accent3"/>
              </a:buClr>
              <a:buSzPct val="110000"/>
              <a:buFont typeface="Wingdings" pitchFamily="2" charset="2"/>
              <a:buChar char="§"/>
              <a:defRPr lang="en-US" sz="2000" b="0" kern="1200" dirty="0" smtClean="0">
                <a:solidFill>
                  <a:schemeClr val="tx1"/>
                </a:solidFill>
                <a:latin typeface="Arial" pitchFamily="34" charset="0"/>
                <a:ea typeface="+mn-ea"/>
                <a:cs typeface="+mn-cs"/>
              </a:defRPr>
            </a:lvl4pPr>
            <a:lvl5pPr algn="l" defTabSz="843642" rtl="0" eaLnBrk="1" latinLnBrk="0" hangingPunct="1">
              <a:spcBef>
                <a:spcPts val="923"/>
              </a:spcBef>
              <a:buClr>
                <a:schemeClr val="accent3"/>
              </a:buClr>
              <a:buSzPct val="110000"/>
              <a:buFont typeface="Wingdings" pitchFamily="2" charset="2"/>
              <a:buChar char="§"/>
              <a:defRPr lang="en-GB" sz="2000" b="0" kern="1200" dirty="0">
                <a:solidFill>
                  <a:schemeClr val="tx1"/>
                </a:solidFill>
                <a:latin typeface="Arial" pitchFamily="34" charset="0"/>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a:xfrm>
            <a:off x="378832" y="4727700"/>
            <a:ext cx="1438892" cy="270000"/>
          </a:xfrm>
          <a:prstGeom prst="rect">
            <a:avLst/>
          </a:prstGeom>
        </p:spPr>
        <p:txBody>
          <a:bodyPr lIns="91398" tIns="45699" rIns="91398" bIns="45699"/>
          <a:lstStyle/>
          <a:p>
            <a:endParaRPr lang="en-GB" dirty="0">
              <a:solidFill>
                <a:srgbClr val="003625"/>
              </a:solidFill>
            </a:endParaRPr>
          </a:p>
        </p:txBody>
      </p:sp>
      <p:sp>
        <p:nvSpPr>
          <p:cNvPr id="5" name="Footer Placeholder 4"/>
          <p:cNvSpPr>
            <a:spLocks noGrp="1"/>
          </p:cNvSpPr>
          <p:nvPr>
            <p:ph type="ftr" sz="quarter" idx="11"/>
          </p:nvPr>
        </p:nvSpPr>
        <p:spPr/>
        <p:txBody>
          <a:bodyPr/>
          <a:lstStyle/>
          <a:p>
            <a:r>
              <a:rPr lang="en-GB" dirty="0" smtClean="0">
                <a:solidFill>
                  <a:srgbClr val="003625"/>
                </a:solidFill>
              </a:rPr>
              <a:t>For financial intermediary use only, not to be used with customers.</a:t>
            </a:r>
            <a:endParaRPr lang="en-GB" dirty="0">
              <a:solidFill>
                <a:srgbClr val="003625"/>
              </a:solidFill>
            </a:endParaRPr>
          </a:p>
        </p:txBody>
      </p:sp>
      <p:sp>
        <p:nvSpPr>
          <p:cNvPr id="6" name="Slide Number Placeholder 5"/>
          <p:cNvSpPr>
            <a:spLocks noGrp="1"/>
          </p:cNvSpPr>
          <p:nvPr>
            <p:ph type="sldNum" sz="quarter" idx="12"/>
          </p:nvPr>
        </p:nvSpPr>
        <p:spPr>
          <a:xfrm>
            <a:off x="8361302" y="196453"/>
            <a:ext cx="398769" cy="378000"/>
          </a:xfrm>
          <a:prstGeom prst="rect">
            <a:avLst/>
          </a:prstGeom>
        </p:spPr>
        <p:txBody>
          <a:bodyPr lIns="91398" tIns="45699" rIns="91398" bIns="45699"/>
          <a:lstStyle/>
          <a:p>
            <a:fld id="{30F933A2-B4EA-43BF-9145-30668434204D}" type="slidenum">
              <a:rPr lang="en-GB" smtClean="0">
                <a:solidFill>
                  <a:srgbClr val="003625"/>
                </a:solidFill>
              </a:rPr>
              <a:pPr/>
              <a:t>‹#›</a:t>
            </a:fld>
            <a:endParaRPr lang="en-GB" dirty="0">
              <a:solidFill>
                <a:srgbClr val="003625"/>
              </a:solidFill>
            </a:endParaRPr>
          </a:p>
        </p:txBody>
      </p:sp>
      <p:sp>
        <p:nvSpPr>
          <p:cNvPr id="7" name="Title Placeholder 1"/>
          <p:cNvSpPr>
            <a:spLocks noGrp="1"/>
          </p:cNvSpPr>
          <p:nvPr>
            <p:ph type="title"/>
          </p:nvPr>
        </p:nvSpPr>
        <p:spPr>
          <a:xfrm>
            <a:off x="717550" y="143101"/>
            <a:ext cx="7022802" cy="651638"/>
          </a:xfrm>
          <a:prstGeom prst="rect">
            <a:avLst/>
          </a:prstGeom>
        </p:spPr>
        <p:txBody>
          <a:bodyPr vert="horz" lIns="0" tIns="35979" rIns="91398" bIns="71969" rtlCol="0" anchor="t" anchorCtr="0">
            <a:noAutofit/>
          </a:bodyPr>
          <a:lstStyle/>
          <a:p>
            <a:r>
              <a:rPr lang="en-US" dirty="0" smtClean="0"/>
              <a:t>Click to edit Master </a:t>
            </a:r>
            <a:r>
              <a:rPr lang="en-US" smtClean="0"/>
              <a:t>title style</a:t>
            </a:r>
            <a:endParaRPr lang="en-GB" dirty="0"/>
          </a:p>
        </p:txBody>
      </p:sp>
    </p:spTree>
    <p:extLst>
      <p:ext uri="{BB962C8B-B14F-4D97-AF65-F5344CB8AC3E}">
        <p14:creationId xmlns:p14="http://schemas.microsoft.com/office/powerpoint/2010/main" val="3304763224"/>
      </p:ext>
    </p:extLst>
  </p:cSld>
  <p:clrMapOvr>
    <a:masterClrMapping/>
  </p:clrMapOvr>
  <p:transition>
    <p:wipe dir="r"/>
  </p:transition>
  <p:timing>
    <p:tnLst>
      <p:par>
        <p:cTn id="1" dur="indefinite" restart="never" nodeType="tmRoot"/>
      </p:par>
    </p:tnLst>
  </p:timing>
</p:sldLayout>
</file>

<file path=ppt/slideLayouts/slideLayout285.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8975" y="1073689"/>
            <a:ext cx="6313292" cy="3798353"/>
          </a:xfrm>
        </p:spPr>
        <p:txBody>
          <a:bodyPr vert="horz" lIns="0" tIns="45699" rIns="91398" bIns="45699" rtlCol="0">
            <a:normAutofit/>
          </a:bodyPr>
          <a:lstStyle>
            <a:lvl1pPr algn="l" defTabSz="843642" rtl="0" eaLnBrk="1" latinLnBrk="0" hangingPunct="1">
              <a:buClr>
                <a:schemeClr val="accent3"/>
              </a:buClr>
              <a:buSzPct val="110000"/>
              <a:buFont typeface="Wingdings" pitchFamily="2" charset="2"/>
              <a:buChar char="§"/>
              <a:defRPr lang="en-US" sz="2000" b="0" kern="1200" dirty="0" smtClean="0">
                <a:solidFill>
                  <a:schemeClr val="tx1"/>
                </a:solidFill>
                <a:latin typeface="Arial" pitchFamily="34" charset="0"/>
                <a:ea typeface="+mn-ea"/>
                <a:cs typeface="+mn-cs"/>
              </a:defRPr>
            </a:lvl1pPr>
            <a:lvl2pPr algn="l" defTabSz="843642" rtl="0" eaLnBrk="1" latinLnBrk="0" hangingPunct="1">
              <a:spcBef>
                <a:spcPts val="923"/>
              </a:spcBef>
              <a:buClr>
                <a:schemeClr val="accent3"/>
              </a:buClr>
              <a:buSzPct val="110000"/>
              <a:buFont typeface="Wingdings" pitchFamily="2" charset="2"/>
              <a:buChar char="§"/>
              <a:defRPr lang="en-US" sz="2000" b="0" kern="1200" dirty="0" smtClean="0">
                <a:solidFill>
                  <a:schemeClr val="tx1"/>
                </a:solidFill>
                <a:latin typeface="Arial" pitchFamily="34" charset="0"/>
                <a:ea typeface="+mn-ea"/>
                <a:cs typeface="+mn-cs"/>
              </a:defRPr>
            </a:lvl2pPr>
            <a:lvl3pPr algn="l" defTabSz="843642" rtl="0" eaLnBrk="1" latinLnBrk="0" hangingPunct="1">
              <a:spcBef>
                <a:spcPts val="923"/>
              </a:spcBef>
              <a:buClr>
                <a:schemeClr val="accent3"/>
              </a:buClr>
              <a:buSzPct val="110000"/>
              <a:buFont typeface="Wingdings" pitchFamily="2" charset="2"/>
              <a:buChar char="§"/>
              <a:defRPr lang="en-US" sz="2000" b="0" kern="1200" dirty="0" smtClean="0">
                <a:solidFill>
                  <a:schemeClr val="tx1"/>
                </a:solidFill>
                <a:latin typeface="Arial" pitchFamily="34" charset="0"/>
                <a:ea typeface="+mn-ea"/>
                <a:cs typeface="+mn-cs"/>
              </a:defRPr>
            </a:lvl3pPr>
            <a:lvl4pPr algn="l" defTabSz="843642" rtl="0" eaLnBrk="1" latinLnBrk="0" hangingPunct="1">
              <a:spcBef>
                <a:spcPts val="923"/>
              </a:spcBef>
              <a:buClr>
                <a:schemeClr val="accent3"/>
              </a:buClr>
              <a:buSzPct val="110000"/>
              <a:buFont typeface="Wingdings" pitchFamily="2" charset="2"/>
              <a:buChar char="§"/>
              <a:defRPr lang="en-US" sz="2000" b="0" kern="1200" dirty="0" smtClean="0">
                <a:solidFill>
                  <a:schemeClr val="tx1"/>
                </a:solidFill>
                <a:latin typeface="Arial" pitchFamily="34" charset="0"/>
                <a:ea typeface="+mn-ea"/>
                <a:cs typeface="+mn-cs"/>
              </a:defRPr>
            </a:lvl4pPr>
            <a:lvl5pPr algn="l" defTabSz="843642" rtl="0" eaLnBrk="1" latinLnBrk="0" hangingPunct="1">
              <a:spcBef>
                <a:spcPts val="923"/>
              </a:spcBef>
              <a:buClr>
                <a:schemeClr val="accent3"/>
              </a:buClr>
              <a:buSzPct val="110000"/>
              <a:buFont typeface="Wingdings" pitchFamily="2" charset="2"/>
              <a:buChar char="§"/>
              <a:defRPr lang="en-GB" sz="2000" b="0" kern="1200" dirty="0">
                <a:solidFill>
                  <a:schemeClr val="tx1"/>
                </a:solidFill>
                <a:latin typeface="Arial" pitchFamily="34" charset="0"/>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a:xfrm>
            <a:off x="378832" y="4727700"/>
            <a:ext cx="1438892" cy="270000"/>
          </a:xfrm>
          <a:prstGeom prst="rect">
            <a:avLst/>
          </a:prstGeom>
        </p:spPr>
        <p:txBody>
          <a:bodyPr lIns="91398" tIns="45699" rIns="91398" bIns="45699"/>
          <a:lstStyle/>
          <a:p>
            <a:endParaRPr lang="en-GB" dirty="0">
              <a:solidFill>
                <a:srgbClr val="003625"/>
              </a:solidFill>
            </a:endParaRPr>
          </a:p>
        </p:txBody>
      </p:sp>
      <p:sp>
        <p:nvSpPr>
          <p:cNvPr id="5" name="Footer Placeholder 4"/>
          <p:cNvSpPr>
            <a:spLocks noGrp="1"/>
          </p:cNvSpPr>
          <p:nvPr>
            <p:ph type="ftr" sz="quarter" idx="11"/>
          </p:nvPr>
        </p:nvSpPr>
        <p:spPr/>
        <p:txBody>
          <a:bodyPr/>
          <a:lstStyle/>
          <a:p>
            <a:r>
              <a:rPr lang="en-GB" dirty="0" smtClean="0">
                <a:solidFill>
                  <a:srgbClr val="003625"/>
                </a:solidFill>
              </a:rPr>
              <a:t>For financial intermediary use only, not to be used with customers.</a:t>
            </a:r>
            <a:endParaRPr lang="en-GB" dirty="0">
              <a:solidFill>
                <a:srgbClr val="003625"/>
              </a:solidFill>
            </a:endParaRPr>
          </a:p>
        </p:txBody>
      </p:sp>
      <p:sp>
        <p:nvSpPr>
          <p:cNvPr id="6" name="Slide Number Placeholder 5"/>
          <p:cNvSpPr>
            <a:spLocks noGrp="1"/>
          </p:cNvSpPr>
          <p:nvPr>
            <p:ph type="sldNum" sz="quarter" idx="12"/>
          </p:nvPr>
        </p:nvSpPr>
        <p:spPr>
          <a:xfrm>
            <a:off x="8361302" y="196453"/>
            <a:ext cx="398769" cy="378000"/>
          </a:xfrm>
          <a:prstGeom prst="rect">
            <a:avLst/>
          </a:prstGeom>
        </p:spPr>
        <p:txBody>
          <a:bodyPr lIns="91398" tIns="45699" rIns="91398" bIns="45699"/>
          <a:lstStyle/>
          <a:p>
            <a:fld id="{30F933A2-B4EA-43BF-9145-30668434204D}" type="slidenum">
              <a:rPr lang="en-GB" smtClean="0">
                <a:solidFill>
                  <a:srgbClr val="003625"/>
                </a:solidFill>
              </a:rPr>
              <a:pPr/>
              <a:t>‹#›</a:t>
            </a:fld>
            <a:endParaRPr lang="en-GB" dirty="0">
              <a:solidFill>
                <a:srgbClr val="003625"/>
              </a:solidFill>
            </a:endParaRPr>
          </a:p>
        </p:txBody>
      </p:sp>
      <p:sp>
        <p:nvSpPr>
          <p:cNvPr id="7" name="Title Placeholder 1"/>
          <p:cNvSpPr>
            <a:spLocks noGrp="1"/>
          </p:cNvSpPr>
          <p:nvPr>
            <p:ph type="title"/>
          </p:nvPr>
        </p:nvSpPr>
        <p:spPr>
          <a:xfrm>
            <a:off x="717550" y="143101"/>
            <a:ext cx="7022802" cy="651638"/>
          </a:xfrm>
          <a:prstGeom prst="rect">
            <a:avLst/>
          </a:prstGeom>
        </p:spPr>
        <p:txBody>
          <a:bodyPr vert="horz" lIns="0" tIns="35979" rIns="91398" bIns="71969" rtlCol="0" anchor="t" anchorCtr="0">
            <a:noAutofit/>
          </a:bodyPr>
          <a:lstStyle/>
          <a:p>
            <a:r>
              <a:rPr lang="en-US" dirty="0" smtClean="0"/>
              <a:t>Click to edit Master </a:t>
            </a:r>
            <a:r>
              <a:rPr lang="en-US" smtClean="0"/>
              <a:t>title style</a:t>
            </a:r>
            <a:endParaRPr lang="en-GB" dirty="0"/>
          </a:p>
        </p:txBody>
      </p:sp>
    </p:spTree>
    <p:extLst>
      <p:ext uri="{BB962C8B-B14F-4D97-AF65-F5344CB8AC3E}">
        <p14:creationId xmlns:p14="http://schemas.microsoft.com/office/powerpoint/2010/main" val="612058057"/>
      </p:ext>
    </p:extLst>
  </p:cSld>
  <p:clrMapOvr>
    <a:masterClrMapping/>
  </p:clrMapOvr>
  <p:transition>
    <p:wipe dir="r"/>
  </p:transition>
  <p:timing>
    <p:tnLst>
      <p:par>
        <p:cTn id="1" dur="indefinite" restart="never" nodeType="tmRoot"/>
      </p:par>
    </p:tnLst>
  </p:timing>
</p:sldLayout>
</file>

<file path=ppt/slideLayouts/slideLayout286.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8975" y="1073689"/>
            <a:ext cx="6313292" cy="3798353"/>
          </a:xfrm>
        </p:spPr>
        <p:txBody>
          <a:bodyPr vert="horz" lIns="0" tIns="45699" rIns="91398" bIns="45699" rtlCol="0">
            <a:normAutofit/>
          </a:bodyPr>
          <a:lstStyle>
            <a:lvl1pPr algn="l" defTabSz="843642" rtl="0" eaLnBrk="1" latinLnBrk="0" hangingPunct="1">
              <a:buClr>
                <a:schemeClr val="accent3"/>
              </a:buClr>
              <a:buSzPct val="110000"/>
              <a:buFont typeface="Wingdings" pitchFamily="2" charset="2"/>
              <a:buChar char="§"/>
              <a:defRPr lang="en-US" sz="2000" b="0" kern="1200" dirty="0" smtClean="0">
                <a:solidFill>
                  <a:schemeClr val="tx1"/>
                </a:solidFill>
                <a:latin typeface="Arial" pitchFamily="34" charset="0"/>
                <a:ea typeface="+mn-ea"/>
                <a:cs typeface="+mn-cs"/>
              </a:defRPr>
            </a:lvl1pPr>
            <a:lvl2pPr algn="l" defTabSz="843642" rtl="0" eaLnBrk="1" latinLnBrk="0" hangingPunct="1">
              <a:spcBef>
                <a:spcPts val="923"/>
              </a:spcBef>
              <a:buClr>
                <a:schemeClr val="accent3"/>
              </a:buClr>
              <a:buSzPct val="110000"/>
              <a:buFont typeface="Wingdings" pitchFamily="2" charset="2"/>
              <a:buChar char="§"/>
              <a:defRPr lang="en-US" sz="2000" b="0" kern="1200" dirty="0" smtClean="0">
                <a:solidFill>
                  <a:schemeClr val="tx1"/>
                </a:solidFill>
                <a:latin typeface="Arial" pitchFamily="34" charset="0"/>
                <a:ea typeface="+mn-ea"/>
                <a:cs typeface="+mn-cs"/>
              </a:defRPr>
            </a:lvl2pPr>
            <a:lvl3pPr algn="l" defTabSz="843642" rtl="0" eaLnBrk="1" latinLnBrk="0" hangingPunct="1">
              <a:spcBef>
                <a:spcPts val="923"/>
              </a:spcBef>
              <a:buClr>
                <a:schemeClr val="accent3"/>
              </a:buClr>
              <a:buSzPct val="110000"/>
              <a:buFont typeface="Wingdings" pitchFamily="2" charset="2"/>
              <a:buChar char="§"/>
              <a:defRPr lang="en-US" sz="2000" b="0" kern="1200" dirty="0" smtClean="0">
                <a:solidFill>
                  <a:schemeClr val="tx1"/>
                </a:solidFill>
                <a:latin typeface="Arial" pitchFamily="34" charset="0"/>
                <a:ea typeface="+mn-ea"/>
                <a:cs typeface="+mn-cs"/>
              </a:defRPr>
            </a:lvl3pPr>
            <a:lvl4pPr algn="l" defTabSz="843642" rtl="0" eaLnBrk="1" latinLnBrk="0" hangingPunct="1">
              <a:spcBef>
                <a:spcPts val="923"/>
              </a:spcBef>
              <a:buClr>
                <a:schemeClr val="accent3"/>
              </a:buClr>
              <a:buSzPct val="110000"/>
              <a:buFont typeface="Wingdings" pitchFamily="2" charset="2"/>
              <a:buChar char="§"/>
              <a:defRPr lang="en-US" sz="2000" b="0" kern="1200" dirty="0" smtClean="0">
                <a:solidFill>
                  <a:schemeClr val="tx1"/>
                </a:solidFill>
                <a:latin typeface="Arial" pitchFamily="34" charset="0"/>
                <a:ea typeface="+mn-ea"/>
                <a:cs typeface="+mn-cs"/>
              </a:defRPr>
            </a:lvl4pPr>
            <a:lvl5pPr algn="l" defTabSz="843642" rtl="0" eaLnBrk="1" latinLnBrk="0" hangingPunct="1">
              <a:spcBef>
                <a:spcPts val="923"/>
              </a:spcBef>
              <a:buClr>
                <a:schemeClr val="accent3"/>
              </a:buClr>
              <a:buSzPct val="110000"/>
              <a:buFont typeface="Wingdings" pitchFamily="2" charset="2"/>
              <a:buChar char="§"/>
              <a:defRPr lang="en-GB" sz="2000" b="0" kern="1200" dirty="0">
                <a:solidFill>
                  <a:schemeClr val="tx1"/>
                </a:solidFill>
                <a:latin typeface="Arial" pitchFamily="34" charset="0"/>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a:xfrm>
            <a:off x="378832" y="4727700"/>
            <a:ext cx="1438892" cy="270000"/>
          </a:xfrm>
          <a:prstGeom prst="rect">
            <a:avLst/>
          </a:prstGeom>
        </p:spPr>
        <p:txBody>
          <a:bodyPr lIns="91398" tIns="45699" rIns="91398" bIns="45699"/>
          <a:lstStyle/>
          <a:p>
            <a:endParaRPr lang="en-GB" dirty="0">
              <a:solidFill>
                <a:srgbClr val="003625"/>
              </a:solidFill>
            </a:endParaRPr>
          </a:p>
        </p:txBody>
      </p:sp>
      <p:sp>
        <p:nvSpPr>
          <p:cNvPr id="5" name="Footer Placeholder 4"/>
          <p:cNvSpPr>
            <a:spLocks noGrp="1"/>
          </p:cNvSpPr>
          <p:nvPr>
            <p:ph type="ftr" sz="quarter" idx="11"/>
          </p:nvPr>
        </p:nvSpPr>
        <p:spPr/>
        <p:txBody>
          <a:bodyPr/>
          <a:lstStyle/>
          <a:p>
            <a:r>
              <a:rPr lang="en-GB" dirty="0" smtClean="0">
                <a:solidFill>
                  <a:srgbClr val="003625"/>
                </a:solidFill>
              </a:rPr>
              <a:t>For financial intermediary use only, not to be used with customers.</a:t>
            </a:r>
            <a:endParaRPr lang="en-GB" dirty="0">
              <a:solidFill>
                <a:srgbClr val="003625"/>
              </a:solidFill>
            </a:endParaRPr>
          </a:p>
        </p:txBody>
      </p:sp>
      <p:sp>
        <p:nvSpPr>
          <p:cNvPr id="6" name="Slide Number Placeholder 5"/>
          <p:cNvSpPr>
            <a:spLocks noGrp="1"/>
          </p:cNvSpPr>
          <p:nvPr>
            <p:ph type="sldNum" sz="quarter" idx="12"/>
          </p:nvPr>
        </p:nvSpPr>
        <p:spPr>
          <a:xfrm>
            <a:off x="8361302" y="196453"/>
            <a:ext cx="398769" cy="378000"/>
          </a:xfrm>
          <a:prstGeom prst="rect">
            <a:avLst/>
          </a:prstGeom>
        </p:spPr>
        <p:txBody>
          <a:bodyPr lIns="91398" tIns="45699" rIns="91398" bIns="45699"/>
          <a:lstStyle/>
          <a:p>
            <a:fld id="{30F933A2-B4EA-43BF-9145-30668434204D}" type="slidenum">
              <a:rPr lang="en-GB" smtClean="0">
                <a:solidFill>
                  <a:srgbClr val="003625"/>
                </a:solidFill>
              </a:rPr>
              <a:pPr/>
              <a:t>‹#›</a:t>
            </a:fld>
            <a:endParaRPr lang="en-GB" dirty="0">
              <a:solidFill>
                <a:srgbClr val="003625"/>
              </a:solidFill>
            </a:endParaRPr>
          </a:p>
        </p:txBody>
      </p:sp>
      <p:sp>
        <p:nvSpPr>
          <p:cNvPr id="7" name="Title Placeholder 1"/>
          <p:cNvSpPr>
            <a:spLocks noGrp="1"/>
          </p:cNvSpPr>
          <p:nvPr>
            <p:ph type="title"/>
          </p:nvPr>
        </p:nvSpPr>
        <p:spPr>
          <a:xfrm>
            <a:off x="717550" y="143101"/>
            <a:ext cx="7022802" cy="651638"/>
          </a:xfrm>
          <a:prstGeom prst="rect">
            <a:avLst/>
          </a:prstGeom>
        </p:spPr>
        <p:txBody>
          <a:bodyPr vert="horz" lIns="0" tIns="35979" rIns="91398" bIns="71969" rtlCol="0" anchor="t" anchorCtr="0">
            <a:noAutofit/>
          </a:bodyPr>
          <a:lstStyle/>
          <a:p>
            <a:r>
              <a:rPr lang="en-US" dirty="0" smtClean="0"/>
              <a:t>Click to edit Master </a:t>
            </a:r>
            <a:r>
              <a:rPr lang="en-US" smtClean="0"/>
              <a:t>title style</a:t>
            </a:r>
            <a:endParaRPr lang="en-GB" dirty="0"/>
          </a:p>
        </p:txBody>
      </p:sp>
    </p:spTree>
    <p:extLst>
      <p:ext uri="{BB962C8B-B14F-4D97-AF65-F5344CB8AC3E}">
        <p14:creationId xmlns:p14="http://schemas.microsoft.com/office/powerpoint/2010/main" val="3684417629"/>
      </p:ext>
    </p:extLst>
  </p:cSld>
  <p:clrMapOvr>
    <a:masterClrMapping/>
  </p:clrMapOvr>
  <p:transition>
    <p:wipe dir="r"/>
  </p:transition>
  <p:timing>
    <p:tnLst>
      <p:par>
        <p:cTn id="1" dur="indefinite" restart="never" nodeType="tmRoot"/>
      </p:par>
    </p:tnLst>
  </p:timing>
</p:sldLayout>
</file>

<file path=ppt/slideLayouts/slideLayout287.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9" name="Content Placeholder 8"/>
          <p:cNvSpPr>
            <a:spLocks noGrp="1"/>
          </p:cNvSpPr>
          <p:nvPr>
            <p:ph sz="quarter" idx="13"/>
          </p:nvPr>
        </p:nvSpPr>
        <p:spPr bwMode="gray">
          <a:xfrm>
            <a:off x="378436" y="951574"/>
            <a:ext cx="8374544" cy="3482084"/>
          </a:xfrm>
        </p:spPr>
        <p:txBody>
          <a:bodyPr/>
          <a:lstStyle>
            <a:lvl1pPr marL="278145" indent="-278145">
              <a:buSzPct val="120000"/>
              <a:buFont typeface="Arial" pitchFamily="34" charset="0"/>
              <a:buChar char="•"/>
              <a:defRPr b="0">
                <a:solidFill>
                  <a:schemeClr val="bg2">
                    <a:lumMod val="10000"/>
                  </a:schemeClr>
                </a:solidFill>
              </a:defRPr>
            </a:lvl1pPr>
            <a:lvl2pPr marL="555052" indent="-276901">
              <a:buSzPct val="120000"/>
              <a:buFont typeface="Arial" pitchFamily="34" charset="0"/>
              <a:buChar char="–"/>
              <a:defRPr>
                <a:solidFill>
                  <a:schemeClr val="bg2">
                    <a:lumMod val="10000"/>
                  </a:schemeClr>
                </a:solidFill>
              </a:defRPr>
            </a:lvl2pPr>
            <a:lvl3pPr marL="767957" indent="-212899">
              <a:buFont typeface="Arial" pitchFamily="34" charset="0"/>
              <a:buChar char="–"/>
              <a:defRPr>
                <a:solidFill>
                  <a:schemeClr val="bg2">
                    <a:lumMod val="10000"/>
                  </a:schemeClr>
                </a:solidFill>
              </a:defRPr>
            </a:lvl3pPr>
            <a:lvl4pPr marL="555052" indent="-276901">
              <a:buNone/>
              <a:defRPr sz="1400"/>
            </a:lvl4pPr>
            <a:lvl5pPr>
              <a:defRPr/>
            </a:lvl5pPr>
            <a:lvl6pPr marL="767957" indent="-212899">
              <a:defRPr/>
            </a:lvl6pPr>
            <a:lvl7pPr marL="1044865" indent="-276901">
              <a:defRPr/>
            </a:lvl7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sp>
        <p:nvSpPr>
          <p:cNvPr id="8" name="Title 7"/>
          <p:cNvSpPr>
            <a:spLocks noGrp="1"/>
          </p:cNvSpPr>
          <p:nvPr>
            <p:ph type="title" hasCustomPrompt="1"/>
          </p:nvPr>
        </p:nvSpPr>
        <p:spPr bwMode="gray"/>
        <p:txBody>
          <a:bodyPr/>
          <a:lstStyle>
            <a:lvl1pPr>
              <a:defRPr/>
            </a:lvl1pPr>
          </a:lstStyle>
          <a:p>
            <a:r>
              <a:rPr lang="en-GB" noProof="0" dirty="0" smtClean="0"/>
              <a:t>Insert title here</a:t>
            </a:r>
            <a:endParaRPr lang="en-GB" noProof="0" dirty="0"/>
          </a:p>
        </p:txBody>
      </p:sp>
      <p:sp>
        <p:nvSpPr>
          <p:cNvPr id="10" name="Date Placeholder 9"/>
          <p:cNvSpPr>
            <a:spLocks noGrp="1"/>
          </p:cNvSpPr>
          <p:nvPr>
            <p:ph type="dt" sz="half" idx="14"/>
          </p:nvPr>
        </p:nvSpPr>
        <p:spPr bwMode="gray">
          <a:xfrm>
            <a:off x="378832" y="4727700"/>
            <a:ext cx="1438892" cy="270000"/>
          </a:xfrm>
          <a:prstGeom prst="rect">
            <a:avLst/>
          </a:prstGeom>
        </p:spPr>
        <p:txBody>
          <a:bodyPr lIns="91398" tIns="45699" rIns="91398" bIns="45699"/>
          <a:lstStyle/>
          <a:p>
            <a:endParaRPr lang="en-GB" dirty="0">
              <a:solidFill>
                <a:srgbClr val="003625"/>
              </a:solidFill>
            </a:endParaRPr>
          </a:p>
        </p:txBody>
      </p:sp>
      <p:sp>
        <p:nvSpPr>
          <p:cNvPr id="11" name="Slide Number Placeholder 10"/>
          <p:cNvSpPr>
            <a:spLocks noGrp="1"/>
          </p:cNvSpPr>
          <p:nvPr>
            <p:ph type="sldNum" sz="quarter" idx="15"/>
          </p:nvPr>
        </p:nvSpPr>
        <p:spPr bwMode="gray">
          <a:xfrm>
            <a:off x="8360747" y="195486"/>
            <a:ext cx="398769" cy="405000"/>
          </a:xfrm>
          <a:prstGeom prst="rect">
            <a:avLst/>
          </a:prstGeom>
        </p:spPr>
        <p:txBody>
          <a:bodyPr lIns="91398" tIns="45699" rIns="91398" bIns="45699"/>
          <a:lstStyle/>
          <a:p>
            <a:pPr defTabSz="700262"/>
            <a:fld id="{9BD6FA6A-A86D-4D06-AFF9-1E656D8048A1}" type="slidenum">
              <a:rPr lang="en-GB" smtClean="0">
                <a:solidFill>
                  <a:srgbClr val="003625"/>
                </a:solidFill>
              </a:rPr>
              <a:pPr defTabSz="700262"/>
              <a:t>‹#›</a:t>
            </a:fld>
            <a:endParaRPr lang="en-GB" dirty="0">
              <a:solidFill>
                <a:srgbClr val="003625"/>
              </a:solidFill>
            </a:endParaRPr>
          </a:p>
        </p:txBody>
      </p:sp>
      <p:sp>
        <p:nvSpPr>
          <p:cNvPr id="12" name="Footer Placeholder 11"/>
          <p:cNvSpPr>
            <a:spLocks noGrp="1"/>
          </p:cNvSpPr>
          <p:nvPr>
            <p:ph type="ftr" sz="quarter" idx="16"/>
          </p:nvPr>
        </p:nvSpPr>
        <p:spPr bwMode="gray"/>
        <p:txBody>
          <a:bodyPr/>
          <a:lstStyle/>
          <a:p>
            <a:r>
              <a:rPr lang="en-GB" dirty="0" smtClean="0">
                <a:solidFill>
                  <a:srgbClr val="003625"/>
                </a:solidFill>
              </a:rPr>
              <a:t>For financial intermediary use only, not to be used with customers.</a:t>
            </a:r>
            <a:endParaRPr lang="en-GB" dirty="0">
              <a:solidFill>
                <a:srgbClr val="003625"/>
              </a:solidFill>
            </a:endParaRPr>
          </a:p>
        </p:txBody>
      </p:sp>
      <p:sp>
        <p:nvSpPr>
          <p:cNvPr id="3" name="Text Placeholder 2"/>
          <p:cNvSpPr>
            <a:spLocks noGrp="1"/>
          </p:cNvSpPr>
          <p:nvPr>
            <p:ph type="body" sz="quarter" idx="17" hasCustomPrompt="1"/>
          </p:nvPr>
        </p:nvSpPr>
        <p:spPr>
          <a:xfrm>
            <a:off x="378433" y="4527574"/>
            <a:ext cx="8374154" cy="80792"/>
          </a:xfrm>
          <a:noFill/>
        </p:spPr>
        <p:txBody>
          <a:bodyPr wrap="none" lIns="0" tIns="0" rIns="0" bIns="0" rtlCol="0" anchor="b" anchorCtr="0">
            <a:noAutofit/>
          </a:bodyPr>
          <a:lstStyle>
            <a:lvl1pPr>
              <a:defRPr lang="en-US" sz="500" dirty="0" smtClean="0">
                <a:solidFill>
                  <a:schemeClr val="tx1"/>
                </a:solidFill>
              </a:defRPr>
            </a:lvl1pPr>
            <a:lvl2pPr>
              <a:defRPr lang="en-US" sz="1100" dirty="0" smtClean="0"/>
            </a:lvl2pPr>
            <a:lvl3pPr>
              <a:defRPr lang="en-US" sz="1100" dirty="0" smtClean="0"/>
            </a:lvl3pPr>
            <a:lvl4pPr>
              <a:defRPr lang="en-US" sz="1100" dirty="0" smtClean="0"/>
            </a:lvl4pPr>
            <a:lvl5pPr>
              <a:defRPr lang="en-GB" sz="1100" dirty="0"/>
            </a:lvl5pPr>
          </a:lstStyle>
          <a:p>
            <a:pPr lvl="0" defTabSz="697643"/>
            <a:r>
              <a:rPr lang="en-US" dirty="0" smtClean="0"/>
              <a:t>Insert source text or delete this text placeholder</a:t>
            </a:r>
          </a:p>
        </p:txBody>
      </p:sp>
    </p:spTree>
    <p:extLst>
      <p:ext uri="{BB962C8B-B14F-4D97-AF65-F5344CB8AC3E}">
        <p14:creationId xmlns:p14="http://schemas.microsoft.com/office/powerpoint/2010/main" val="1016447120"/>
      </p:ext>
    </p:extLst>
  </p:cSld>
  <p:clrMapOvr>
    <a:masterClrMapping/>
  </p:clrMapOvr>
  <p:transition>
    <p:wipe dir="r"/>
  </p:transition>
  <p:timing>
    <p:tnLst>
      <p:par>
        <p:cTn id="1" dur="indefinite" restart="never" nodeType="tmRoot"/>
      </p:par>
    </p:tnLst>
  </p:timing>
</p:sldLayout>
</file>

<file path=ppt/slideLayouts/slideLayout288.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Insert title here</a:t>
            </a:r>
            <a:endParaRPr lang="en-GB" dirty="0"/>
          </a:p>
        </p:txBody>
      </p:sp>
      <p:sp>
        <p:nvSpPr>
          <p:cNvPr id="4" name="Date Placeholder 3"/>
          <p:cNvSpPr>
            <a:spLocks noGrp="1"/>
          </p:cNvSpPr>
          <p:nvPr>
            <p:ph type="dt" sz="half" idx="10"/>
          </p:nvPr>
        </p:nvSpPr>
        <p:spPr>
          <a:xfrm>
            <a:off x="378832" y="4727700"/>
            <a:ext cx="1438892" cy="270000"/>
          </a:xfrm>
          <a:prstGeom prst="rect">
            <a:avLst/>
          </a:prstGeom>
        </p:spPr>
        <p:txBody>
          <a:bodyPr lIns="91398" tIns="45699" rIns="91398" bIns="45699"/>
          <a:lstStyle/>
          <a:p>
            <a:endParaRPr lang="en-GB" dirty="0">
              <a:solidFill>
                <a:srgbClr val="004B3C"/>
              </a:solidFill>
            </a:endParaRPr>
          </a:p>
        </p:txBody>
      </p:sp>
      <p:sp>
        <p:nvSpPr>
          <p:cNvPr id="5" name="Footer Placeholder 4"/>
          <p:cNvSpPr>
            <a:spLocks noGrp="1"/>
          </p:cNvSpPr>
          <p:nvPr>
            <p:ph type="ftr" sz="quarter" idx="11"/>
          </p:nvPr>
        </p:nvSpPr>
        <p:spPr/>
        <p:txBody>
          <a:bodyPr/>
          <a:lstStyle/>
          <a:p>
            <a:r>
              <a:rPr lang="en-GB" dirty="0" smtClean="0">
                <a:solidFill>
                  <a:srgbClr val="004B3C"/>
                </a:solidFill>
              </a:rPr>
              <a:t>For financial intermediary use only, not to be used with customers.</a:t>
            </a:r>
            <a:endParaRPr lang="en-GB" dirty="0">
              <a:solidFill>
                <a:srgbClr val="004B3C"/>
              </a:solidFill>
            </a:endParaRPr>
          </a:p>
        </p:txBody>
      </p:sp>
      <p:sp>
        <p:nvSpPr>
          <p:cNvPr id="6" name="Slide Number Placeholder 5"/>
          <p:cNvSpPr>
            <a:spLocks noGrp="1"/>
          </p:cNvSpPr>
          <p:nvPr>
            <p:ph type="sldNum" sz="quarter" idx="12"/>
          </p:nvPr>
        </p:nvSpPr>
        <p:spPr>
          <a:xfrm>
            <a:off x="8361302" y="196453"/>
            <a:ext cx="398769" cy="378000"/>
          </a:xfrm>
          <a:prstGeom prst="rect">
            <a:avLst/>
          </a:prstGeom>
        </p:spPr>
        <p:txBody>
          <a:bodyPr lIns="91398" tIns="45699" rIns="91398" bIns="45699"/>
          <a:lstStyle/>
          <a:p>
            <a:fld id="{0871999B-B1CB-4F8F-844F-BC9C1CD3A2FC}" type="slidenum">
              <a:rPr lang="en-GB" smtClean="0">
                <a:solidFill>
                  <a:srgbClr val="004B3C"/>
                </a:solidFill>
              </a:rPr>
              <a:pPr/>
              <a:t>‹#›</a:t>
            </a:fld>
            <a:endParaRPr lang="en-GB" dirty="0">
              <a:solidFill>
                <a:srgbClr val="004B3C"/>
              </a:solidFill>
            </a:endParaRPr>
          </a:p>
        </p:txBody>
      </p:sp>
      <p:sp>
        <p:nvSpPr>
          <p:cNvPr id="8" name="Text Placeholder 7"/>
          <p:cNvSpPr>
            <a:spLocks noGrp="1"/>
          </p:cNvSpPr>
          <p:nvPr>
            <p:ph type="body" sz="quarter" idx="13"/>
          </p:nvPr>
        </p:nvSpPr>
        <p:spPr>
          <a:xfrm>
            <a:off x="379536" y="4527900"/>
            <a:ext cx="8380534" cy="81000"/>
          </a:xfrm>
        </p:spPr>
        <p:txBody>
          <a:bodyPr anchor="b" anchorCtr="0">
            <a:noAutofit/>
          </a:bodyPr>
          <a:lstStyle>
            <a:lvl1pPr>
              <a:defRPr sz="700">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1807709243"/>
      </p:ext>
    </p:extLst>
  </p:cSld>
  <p:clrMapOvr>
    <a:masterClrMapping/>
  </p:clrMapOvr>
  <p:transition>
    <p:wipe dir="r"/>
  </p:transition>
  <p:timing>
    <p:tnLst>
      <p:par>
        <p:cTn id="1" dur="indefinite" restart="never" nodeType="tmRoot"/>
      </p:par>
    </p:tnLst>
  </p:timing>
</p:sldLayout>
</file>

<file path=ppt/slideLayouts/slideLayout289.xml><?xml version="1.0" encoding="utf-8"?>
<p:sldLayout xmlns:a="http://schemas.openxmlformats.org/drawingml/2006/main" xmlns:r="http://schemas.openxmlformats.org/officeDocument/2006/relationships" xmlns:p="http://schemas.openxmlformats.org/presentationml/2006/main" userDrawn="1">
  <p:cSld name="Title and Content Blank">
    <p:spTree>
      <p:nvGrpSpPr>
        <p:cNvPr id="1" name=""/>
        <p:cNvGrpSpPr/>
        <p:nvPr/>
      </p:nvGrpSpPr>
      <p:grpSpPr>
        <a:xfrm>
          <a:off x="0" y="0"/>
          <a:ext cx="0" cy="0"/>
          <a:chOff x="0" y="0"/>
          <a:chExt cx="0" cy="0"/>
        </a:xfrm>
      </p:grpSpPr>
      <p:sp>
        <p:nvSpPr>
          <p:cNvPr id="8" name="Content Placeholder 8"/>
          <p:cNvSpPr>
            <a:spLocks noGrp="1"/>
          </p:cNvSpPr>
          <p:nvPr>
            <p:ph sz="quarter" idx="13"/>
          </p:nvPr>
        </p:nvSpPr>
        <p:spPr bwMode="gray">
          <a:xfrm>
            <a:off x="378433" y="951571"/>
            <a:ext cx="8374544" cy="3482084"/>
          </a:xfrm>
          <a:prstGeom prst="rect">
            <a:avLst/>
          </a:prstGeom>
        </p:spPr>
        <p:txBody>
          <a:bodyPr/>
          <a:lstStyle>
            <a:lvl1pPr marL="331017" indent="-331017">
              <a:buSzPct val="120000"/>
              <a:buFont typeface="Arial" pitchFamily="34" charset="0"/>
              <a:buChar char="•"/>
              <a:defRPr b="0"/>
            </a:lvl1pPr>
            <a:lvl2pPr marL="660559" indent="-329552">
              <a:buSzPct val="120000"/>
              <a:buFont typeface="Arial" pitchFamily="34" charset="0"/>
              <a:buChar char="–"/>
              <a:defRPr/>
            </a:lvl2pPr>
            <a:lvl3pPr marL="913950" indent="-253392">
              <a:buClr>
                <a:srgbClr val="59A131"/>
              </a:buClr>
              <a:buFont typeface="Arial" pitchFamily="34" charset="0"/>
              <a:buChar char="–"/>
              <a:defRPr sz="1500">
                <a:solidFill>
                  <a:srgbClr val="595959"/>
                </a:solidFill>
              </a:defRPr>
            </a:lvl3pPr>
            <a:lvl4pPr marL="660559" indent="-329552">
              <a:buNone/>
              <a:defRPr sz="1700"/>
            </a:lvl4pPr>
            <a:lvl5pPr>
              <a:defRPr/>
            </a:lvl5pPr>
            <a:lvl6pPr marL="913950" indent="-253392">
              <a:defRPr/>
            </a:lvl6pPr>
            <a:lvl7pPr marL="1243492" indent="-329552">
              <a:defRPr/>
            </a:lvl7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sp>
        <p:nvSpPr>
          <p:cNvPr id="9" name="Title 7"/>
          <p:cNvSpPr>
            <a:spLocks noGrp="1"/>
          </p:cNvSpPr>
          <p:nvPr>
            <p:ph type="title" hasCustomPrompt="1"/>
          </p:nvPr>
        </p:nvSpPr>
        <p:spPr bwMode="gray">
          <a:xfrm>
            <a:off x="378453" y="195264"/>
            <a:ext cx="7908923" cy="540544"/>
          </a:xfrm>
        </p:spPr>
        <p:txBody>
          <a:bodyPr/>
          <a:lstStyle>
            <a:lvl1pPr>
              <a:defRPr/>
            </a:lvl1pPr>
          </a:lstStyle>
          <a:p>
            <a:r>
              <a:rPr lang="en-GB" noProof="0" dirty="0" smtClean="0"/>
              <a:t>Insert title here</a:t>
            </a:r>
            <a:endParaRPr lang="en-GB" noProof="0" dirty="0"/>
          </a:p>
        </p:txBody>
      </p:sp>
      <p:sp>
        <p:nvSpPr>
          <p:cNvPr id="10" name="Date Placeholder 9"/>
          <p:cNvSpPr>
            <a:spLocks noGrp="1"/>
          </p:cNvSpPr>
          <p:nvPr>
            <p:ph type="dt" sz="half" idx="14"/>
          </p:nvPr>
        </p:nvSpPr>
        <p:spPr bwMode="gray">
          <a:xfrm>
            <a:off x="326170" y="4726664"/>
            <a:ext cx="1495385" cy="270000"/>
          </a:xfrm>
          <a:prstGeom prst="rect">
            <a:avLst/>
          </a:prstGeom>
        </p:spPr>
        <p:txBody>
          <a:bodyPr lIns="91398" tIns="45699" rIns="91398" bIns="45699"/>
          <a:lstStyle/>
          <a:p>
            <a:endParaRPr lang="en-GB" dirty="0">
              <a:solidFill>
                <a:srgbClr val="373433"/>
              </a:solidFill>
            </a:endParaRPr>
          </a:p>
        </p:txBody>
      </p:sp>
      <p:sp>
        <p:nvSpPr>
          <p:cNvPr id="11" name="Slide Number Placeholder 10"/>
          <p:cNvSpPr>
            <a:spLocks noGrp="1"/>
          </p:cNvSpPr>
          <p:nvPr>
            <p:ph type="sldNum" sz="quarter" idx="15"/>
          </p:nvPr>
        </p:nvSpPr>
        <p:spPr bwMode="gray">
          <a:xfrm>
            <a:off x="8360732" y="195486"/>
            <a:ext cx="398769" cy="405000"/>
          </a:xfrm>
          <a:prstGeom prst="rect">
            <a:avLst/>
          </a:prstGeom>
        </p:spPr>
        <p:txBody>
          <a:bodyPr lIns="91398" tIns="45699" rIns="91398" bIns="45699"/>
          <a:lstStyle/>
          <a:p>
            <a:fld id="{9BD6FA6A-A86D-4D06-AFF9-1E656D8048A1}" type="slidenum">
              <a:rPr lang="en-GB" smtClean="0">
                <a:solidFill>
                  <a:srgbClr val="373433"/>
                </a:solidFill>
              </a:rPr>
              <a:pPr/>
              <a:t>‹#›</a:t>
            </a:fld>
            <a:endParaRPr lang="en-GB" dirty="0">
              <a:solidFill>
                <a:srgbClr val="373433"/>
              </a:solidFill>
            </a:endParaRPr>
          </a:p>
        </p:txBody>
      </p:sp>
      <p:sp>
        <p:nvSpPr>
          <p:cNvPr id="12" name="Footer Placeholder 11"/>
          <p:cNvSpPr>
            <a:spLocks noGrp="1"/>
          </p:cNvSpPr>
          <p:nvPr>
            <p:ph type="ftr" sz="quarter" idx="16"/>
          </p:nvPr>
        </p:nvSpPr>
        <p:spPr bwMode="gray">
          <a:xfrm>
            <a:off x="1913243" y="4726664"/>
            <a:ext cx="2160000" cy="270000"/>
          </a:xfrm>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13" name="Text Placeholder 2"/>
          <p:cNvSpPr>
            <a:spLocks noGrp="1"/>
          </p:cNvSpPr>
          <p:nvPr>
            <p:ph type="body" sz="quarter" idx="17" hasCustomPrompt="1"/>
          </p:nvPr>
        </p:nvSpPr>
        <p:spPr>
          <a:xfrm>
            <a:off x="378433" y="4527493"/>
            <a:ext cx="8374154" cy="80792"/>
          </a:xfrm>
          <a:prstGeom prst="rect">
            <a:avLst/>
          </a:prstGeom>
          <a:noFill/>
        </p:spPr>
        <p:txBody>
          <a:bodyPr wrap="none" lIns="0" tIns="0" rIns="0" bIns="0" rtlCol="0" anchor="b" anchorCtr="0">
            <a:noAutofit/>
          </a:bodyPr>
          <a:lstStyle>
            <a:lvl1pPr>
              <a:defRPr lang="en-US" sz="700" dirty="0" smtClean="0">
                <a:solidFill>
                  <a:schemeClr val="tx1"/>
                </a:solidFill>
              </a:defRPr>
            </a:lvl1pPr>
            <a:lvl2pPr>
              <a:defRPr lang="en-US" sz="1300" dirty="0" smtClean="0"/>
            </a:lvl2pPr>
            <a:lvl3pPr>
              <a:defRPr lang="en-US" sz="1300" dirty="0" smtClean="0"/>
            </a:lvl3pPr>
            <a:lvl4pPr>
              <a:defRPr lang="en-US" sz="1300" dirty="0" smtClean="0"/>
            </a:lvl4pPr>
            <a:lvl5pPr>
              <a:defRPr lang="en-GB" sz="1300" dirty="0"/>
            </a:lvl5pPr>
          </a:lstStyle>
          <a:p>
            <a:pPr lvl="0" defTabSz="830268"/>
            <a:r>
              <a:rPr lang="en-US" dirty="0" smtClean="0"/>
              <a:t>Insert source text or delete this text placeholder</a:t>
            </a:r>
          </a:p>
        </p:txBody>
      </p:sp>
    </p:spTree>
    <p:extLst>
      <p:ext uri="{BB962C8B-B14F-4D97-AF65-F5344CB8AC3E}">
        <p14:creationId xmlns:p14="http://schemas.microsoft.com/office/powerpoint/2010/main" val="417729905"/>
      </p:ext>
    </p:extLst>
  </p:cSld>
  <p:clrMapOvr>
    <a:masterClrMapping/>
  </p:clrMapOvr>
  <p:transition>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Highlight Headlines">
    <p:spTree>
      <p:nvGrpSpPr>
        <p:cNvPr id="1" name=""/>
        <p:cNvGrpSpPr/>
        <p:nvPr/>
      </p:nvGrpSpPr>
      <p:grpSpPr>
        <a:xfrm>
          <a:off x="0" y="0"/>
          <a:ext cx="0" cy="0"/>
          <a:chOff x="0" y="0"/>
          <a:chExt cx="0" cy="0"/>
        </a:xfrm>
      </p:grpSpPr>
      <p:sp>
        <p:nvSpPr>
          <p:cNvPr id="8" name="Rectangle 7"/>
          <p:cNvSpPr/>
          <p:nvPr userDrawn="1"/>
        </p:nvSpPr>
        <p:spPr>
          <a:xfrm>
            <a:off x="221627" y="4758095"/>
            <a:ext cx="8843631" cy="199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89" tIns="17144" rIns="34289" bIns="17144" rtlCol="0" anchor="ctr"/>
          <a:lstStyle/>
          <a:p>
            <a:pPr algn="ctr"/>
            <a:endParaRPr lang="en-GB" sz="900" dirty="0" smtClean="0">
              <a:solidFill>
                <a:srgbClr val="FFFFFF"/>
              </a:solidFill>
              <a:latin typeface="Just Script" panose="02020803050402020203" pitchFamily="18" charset="0"/>
            </a:endParaRPr>
          </a:p>
        </p:txBody>
      </p:sp>
      <p:sp>
        <p:nvSpPr>
          <p:cNvPr id="4" name="Rectangle 3"/>
          <p:cNvSpPr/>
          <p:nvPr userDrawn="1"/>
        </p:nvSpPr>
        <p:spPr>
          <a:xfrm>
            <a:off x="175439" y="765565"/>
            <a:ext cx="8843631" cy="199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89" tIns="17144" rIns="34289" bIns="17144" rtlCol="0" anchor="ctr"/>
          <a:lstStyle/>
          <a:p>
            <a:pPr algn="ctr"/>
            <a:endParaRPr lang="en-GB" sz="900" dirty="0" smtClean="0">
              <a:solidFill>
                <a:srgbClr val="FFFFFF"/>
              </a:solidFill>
              <a:latin typeface="Just Script" panose="02020803050402020203" pitchFamily="18" charset="0"/>
            </a:endParaRPr>
          </a:p>
        </p:txBody>
      </p:sp>
      <p:sp>
        <p:nvSpPr>
          <p:cNvPr id="3" name="Rectangle 2"/>
          <p:cNvSpPr/>
          <p:nvPr userDrawn="1"/>
        </p:nvSpPr>
        <p:spPr>
          <a:xfrm>
            <a:off x="285751" y="849276"/>
            <a:ext cx="8572500" cy="4008474"/>
          </a:xfrm>
          <a:prstGeom prst="rect">
            <a:avLst/>
          </a:prstGeom>
          <a:solidFill>
            <a:srgbClr val="252221"/>
          </a:solidFill>
          <a:ln>
            <a:noFill/>
          </a:ln>
        </p:spPr>
        <p:style>
          <a:lnRef idx="2">
            <a:schemeClr val="accent1">
              <a:shade val="50000"/>
            </a:schemeClr>
          </a:lnRef>
          <a:fillRef idx="1">
            <a:schemeClr val="accent1"/>
          </a:fillRef>
          <a:effectRef idx="0">
            <a:schemeClr val="accent1"/>
          </a:effectRef>
          <a:fontRef idx="minor">
            <a:schemeClr val="lt1"/>
          </a:fontRef>
        </p:style>
        <p:txBody>
          <a:bodyPr lIns="34289" tIns="17144" rIns="34289" bIns="17144" rtlCol="0" anchor="ctr"/>
          <a:lstStyle/>
          <a:p>
            <a:pPr algn="ctr"/>
            <a:endParaRPr lang="en-GB" sz="900" dirty="0" smtClean="0">
              <a:solidFill>
                <a:srgbClr val="FFFFFF"/>
              </a:solidFill>
              <a:latin typeface="Just Script" panose="02020803050402020203" pitchFamily="18" charset="0"/>
            </a:endParaRPr>
          </a:p>
        </p:txBody>
      </p:sp>
      <p:sp>
        <p:nvSpPr>
          <p:cNvPr id="13" name="Title 12"/>
          <p:cNvSpPr>
            <a:spLocks noGrp="1"/>
          </p:cNvSpPr>
          <p:nvPr>
            <p:ph type="title"/>
          </p:nvPr>
        </p:nvSpPr>
        <p:spPr/>
        <p:txBody>
          <a:bodyPr/>
          <a:lstStyle/>
          <a:p>
            <a:r>
              <a:rPr lang="en-US" dirty="0" smtClean="0"/>
              <a:t>Click to edit Master title style</a:t>
            </a:r>
            <a:endParaRPr lang="en-GB" dirty="0"/>
          </a:p>
        </p:txBody>
      </p:sp>
      <p:sp>
        <p:nvSpPr>
          <p:cNvPr id="16" name="Text Placeholder 15"/>
          <p:cNvSpPr>
            <a:spLocks noGrp="1"/>
          </p:cNvSpPr>
          <p:nvPr>
            <p:ph type="body" sz="quarter" idx="11"/>
          </p:nvPr>
        </p:nvSpPr>
        <p:spPr>
          <a:xfrm>
            <a:off x="1743097" y="1471619"/>
            <a:ext cx="5657851" cy="2771775"/>
          </a:xfrm>
          <a:noFill/>
        </p:spPr>
        <p:txBody>
          <a:bodyPr anchor="ctr"/>
          <a:lstStyle>
            <a:lvl1pPr algn="ctr">
              <a:lnSpc>
                <a:spcPts val="3300"/>
              </a:lnSpc>
              <a:defRPr baseline="0">
                <a:solidFill>
                  <a:schemeClr val="bg1"/>
                </a:solidFill>
              </a:defRPr>
            </a:lvl1pPr>
            <a:lvl2pPr algn="ctr">
              <a:defRPr/>
            </a:lvl2pPr>
            <a:lvl3pPr algn="ctr">
              <a:defRPr/>
            </a:lvl3pPr>
            <a:lvl4pPr algn="ctr">
              <a:defRPr/>
            </a:lvl4pPr>
            <a:lvl5pPr algn="ctr">
              <a:defRPr/>
            </a:lvl5pPr>
          </a:lstStyle>
          <a:p>
            <a:pPr lvl="0"/>
            <a:r>
              <a:rPr lang="en-GB" noProof="0" dirty="0" smtClean="0"/>
              <a:t>Click to edit Master text styles</a:t>
            </a:r>
          </a:p>
        </p:txBody>
      </p:sp>
    </p:spTree>
    <p:extLst>
      <p:ext uri="{BB962C8B-B14F-4D97-AF65-F5344CB8AC3E}">
        <p14:creationId xmlns:p14="http://schemas.microsoft.com/office/powerpoint/2010/main" val="964564603"/>
      </p:ext>
    </p:extLst>
  </p:cSld>
  <p:clrMapOvr>
    <a:masterClrMapping/>
  </p:clrMapOvr>
  <p:transition>
    <p:wipe dir="r"/>
  </p:transition>
  <p:timing>
    <p:tnLst>
      <p:par>
        <p:cTn id="1" dur="indefinite" restart="never" nodeType="tmRoot"/>
      </p:par>
    </p:tnLst>
  </p:timing>
  <p:hf hdr="0" ftr="0" dt="0"/>
</p:sldLayout>
</file>

<file path=ppt/slideLayouts/slideLayout290.xml><?xml version="1.0" encoding="utf-8"?>
<p:sldLayout xmlns:a="http://schemas.openxmlformats.org/drawingml/2006/main" xmlns:r="http://schemas.openxmlformats.org/officeDocument/2006/relationships" xmlns:p="http://schemas.openxmlformats.org/presentationml/2006/main" type="titleOnly">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Tree>
    <p:extLst>
      <p:ext uri="{BB962C8B-B14F-4D97-AF65-F5344CB8AC3E}">
        <p14:creationId xmlns:p14="http://schemas.microsoft.com/office/powerpoint/2010/main" val="2352745504"/>
      </p:ext>
    </p:extLst>
  </p:cSld>
  <p:clrMapOvr>
    <a:masterClrMapping/>
  </p:clrMapOvr>
  <p:transition>
    <p:wipe dir="r"/>
  </p:transition>
  <p:timing>
    <p:tnLst>
      <p:par>
        <p:cTn id="1" dur="indefinite" restart="never" nodeType="tmRoot"/>
      </p:par>
    </p:tnLst>
  </p:timing>
</p:sldLayout>
</file>

<file path=ppt/slideLayouts/slideLayout291.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GB" noProof="0" dirty="0" smtClean="0"/>
              <a:t>Insert title here</a:t>
            </a:r>
            <a:endParaRPr lang="en-GB" noProof="0" dirty="0"/>
          </a:p>
        </p:txBody>
      </p:sp>
      <p:sp>
        <p:nvSpPr>
          <p:cNvPr id="5" name="Date Placeholder 4"/>
          <p:cNvSpPr>
            <a:spLocks noGrp="1"/>
          </p:cNvSpPr>
          <p:nvPr>
            <p:ph type="dt" sz="half" idx="10"/>
          </p:nvPr>
        </p:nvSpPr>
        <p:spPr bwMode="gray">
          <a:xfrm>
            <a:off x="378832" y="4727700"/>
            <a:ext cx="1438892" cy="270000"/>
          </a:xfrm>
          <a:prstGeom prst="rect">
            <a:avLst/>
          </a:prstGeom>
        </p:spPr>
        <p:txBody>
          <a:bodyPr lIns="91398" tIns="45699" rIns="91398" bIns="45699"/>
          <a:lstStyle/>
          <a:p>
            <a:endParaRPr lang="en-GB" dirty="0">
              <a:solidFill>
                <a:srgbClr val="003625"/>
              </a:solidFill>
            </a:endParaRPr>
          </a:p>
        </p:txBody>
      </p:sp>
      <p:sp>
        <p:nvSpPr>
          <p:cNvPr id="6" name="Footer Placeholder 5"/>
          <p:cNvSpPr>
            <a:spLocks noGrp="1"/>
          </p:cNvSpPr>
          <p:nvPr>
            <p:ph type="ftr" sz="quarter" idx="11"/>
          </p:nvPr>
        </p:nvSpPr>
        <p:spPr bwMode="gray"/>
        <p:txBody>
          <a:bodyPr/>
          <a:lstStyle/>
          <a:p>
            <a:r>
              <a:rPr lang="en-GB" dirty="0" smtClean="0">
                <a:solidFill>
                  <a:srgbClr val="003625"/>
                </a:solidFill>
              </a:rPr>
              <a:t>For financial intermediary use only, not to be used with customers.</a:t>
            </a:r>
            <a:endParaRPr lang="en-GB" dirty="0">
              <a:solidFill>
                <a:srgbClr val="003625"/>
              </a:solidFill>
            </a:endParaRPr>
          </a:p>
        </p:txBody>
      </p:sp>
      <p:sp>
        <p:nvSpPr>
          <p:cNvPr id="7" name="Slide Number Placeholder 6"/>
          <p:cNvSpPr>
            <a:spLocks noGrp="1"/>
          </p:cNvSpPr>
          <p:nvPr>
            <p:ph type="sldNum" sz="quarter" idx="12"/>
          </p:nvPr>
        </p:nvSpPr>
        <p:spPr bwMode="gray">
          <a:xfrm>
            <a:off x="8361302" y="196453"/>
            <a:ext cx="398769" cy="378000"/>
          </a:xfrm>
          <a:prstGeom prst="rect">
            <a:avLst/>
          </a:prstGeom>
        </p:spPr>
        <p:txBody>
          <a:bodyPr lIns="91398" tIns="45699" rIns="91398" bIns="45699"/>
          <a:lstStyle/>
          <a:p>
            <a:fld id="{9BD6FA6A-A86D-4D06-AFF9-1E656D8048A1}" type="slidenum">
              <a:rPr lang="en-GB" smtClean="0">
                <a:solidFill>
                  <a:srgbClr val="003625"/>
                </a:solidFill>
              </a:rPr>
              <a:pPr/>
              <a:t>‹#›</a:t>
            </a:fld>
            <a:endParaRPr lang="en-GB" dirty="0">
              <a:solidFill>
                <a:srgbClr val="003625"/>
              </a:solidFill>
            </a:endParaRPr>
          </a:p>
        </p:txBody>
      </p:sp>
      <p:sp>
        <p:nvSpPr>
          <p:cNvPr id="10" name="Content Placeholder 9"/>
          <p:cNvSpPr>
            <a:spLocks noGrp="1"/>
          </p:cNvSpPr>
          <p:nvPr>
            <p:ph sz="quarter" idx="13"/>
          </p:nvPr>
        </p:nvSpPr>
        <p:spPr bwMode="gray">
          <a:xfrm>
            <a:off x="378832" y="1058400"/>
            <a:ext cx="4117292" cy="3375000"/>
          </a:xfrm>
        </p:spPr>
        <p:txBody>
          <a:bodyPr/>
          <a:lstStyle>
            <a:lvl1pPr>
              <a:defRPr/>
            </a:lvl1pPr>
            <a:lvl2pPr>
              <a:buFont typeface="Arial" pitchFamily="34" charset="0"/>
              <a:buChar char="–"/>
              <a:defRPr/>
            </a:lvl2pPr>
            <a:lvl3pPr marL="913950" indent="-253392">
              <a:buSzPct val="85000"/>
              <a:buFont typeface="Arial" pitchFamily="34" charset="0"/>
              <a:buChar char="–"/>
              <a:defRPr/>
            </a:lvl3pPr>
            <a:lvl5pPr>
              <a:defRPr/>
            </a:lvl5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11" name="Content Placeholder 9"/>
          <p:cNvSpPr>
            <a:spLocks noGrp="1"/>
          </p:cNvSpPr>
          <p:nvPr>
            <p:ph sz="quarter" idx="14"/>
          </p:nvPr>
        </p:nvSpPr>
        <p:spPr bwMode="gray">
          <a:xfrm>
            <a:off x="4633090" y="1058400"/>
            <a:ext cx="4117292" cy="3375000"/>
          </a:xfrm>
        </p:spPr>
        <p:txBody>
          <a:bodyPr/>
          <a:lstStyle>
            <a:lvl1pPr>
              <a:defRPr/>
            </a:lvl1pPr>
            <a:lvl2pPr>
              <a:buFont typeface="Arial" pitchFamily="34" charset="0"/>
              <a:buChar char="–"/>
              <a:defRPr/>
            </a:lvl2pPr>
            <a:lvl3pPr marL="913950" indent="-253392">
              <a:buFont typeface="Arial" pitchFamily="34" charset="0"/>
              <a:buChar char="–"/>
              <a:defRPr/>
            </a:lvl3pPr>
            <a:lvl4pPr>
              <a:buNone/>
              <a:defRPr/>
            </a:lvl4pPr>
            <a:lvl5pPr>
              <a:defRPr/>
            </a:lvl5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12" name="Text Placeholder 2"/>
          <p:cNvSpPr>
            <a:spLocks noGrp="1"/>
          </p:cNvSpPr>
          <p:nvPr>
            <p:ph type="body" sz="quarter" idx="17" hasCustomPrompt="1"/>
          </p:nvPr>
        </p:nvSpPr>
        <p:spPr>
          <a:xfrm>
            <a:off x="378431" y="4527493"/>
            <a:ext cx="4117292" cy="80792"/>
          </a:xfrm>
          <a:noFill/>
        </p:spPr>
        <p:txBody>
          <a:bodyPr wrap="none" lIns="0" tIns="0" rIns="0" bIns="0" rtlCol="0" anchor="b" anchorCtr="0">
            <a:noAutofit/>
          </a:bodyPr>
          <a:lstStyle>
            <a:lvl1pPr>
              <a:defRPr lang="en-US" sz="700" dirty="0" smtClean="0">
                <a:solidFill>
                  <a:schemeClr val="tx1"/>
                </a:solidFill>
              </a:defRPr>
            </a:lvl1pPr>
            <a:lvl2pPr>
              <a:defRPr lang="en-US" sz="1300" dirty="0" smtClean="0"/>
            </a:lvl2pPr>
            <a:lvl3pPr>
              <a:defRPr lang="en-US" sz="1300" dirty="0" smtClean="0"/>
            </a:lvl3pPr>
            <a:lvl4pPr>
              <a:defRPr lang="en-US" sz="1300" dirty="0" smtClean="0"/>
            </a:lvl4pPr>
            <a:lvl5pPr>
              <a:defRPr lang="en-GB" sz="1300" dirty="0"/>
            </a:lvl5pPr>
          </a:lstStyle>
          <a:p>
            <a:pPr lvl="0" defTabSz="830268"/>
            <a:r>
              <a:rPr lang="en-US" dirty="0" smtClean="0"/>
              <a:t>Insert source text or delete this text placeholder</a:t>
            </a:r>
          </a:p>
        </p:txBody>
      </p:sp>
      <p:sp>
        <p:nvSpPr>
          <p:cNvPr id="13" name="Text Placeholder 2"/>
          <p:cNvSpPr>
            <a:spLocks noGrp="1"/>
          </p:cNvSpPr>
          <p:nvPr>
            <p:ph type="body" sz="quarter" idx="18" hasCustomPrompt="1"/>
          </p:nvPr>
        </p:nvSpPr>
        <p:spPr>
          <a:xfrm>
            <a:off x="4633090" y="4527493"/>
            <a:ext cx="4117292" cy="80792"/>
          </a:xfrm>
          <a:noFill/>
        </p:spPr>
        <p:txBody>
          <a:bodyPr wrap="none" lIns="0" tIns="0" rIns="0" bIns="0" rtlCol="0" anchor="b" anchorCtr="0">
            <a:noAutofit/>
          </a:bodyPr>
          <a:lstStyle>
            <a:lvl1pPr>
              <a:defRPr lang="en-US" sz="700" dirty="0" smtClean="0">
                <a:solidFill>
                  <a:schemeClr val="tx1"/>
                </a:solidFill>
              </a:defRPr>
            </a:lvl1pPr>
            <a:lvl2pPr>
              <a:defRPr lang="en-US" sz="1300" dirty="0" smtClean="0"/>
            </a:lvl2pPr>
            <a:lvl3pPr>
              <a:defRPr lang="en-US" sz="1300" dirty="0" smtClean="0"/>
            </a:lvl3pPr>
            <a:lvl4pPr>
              <a:defRPr lang="en-US" sz="1300" dirty="0" smtClean="0"/>
            </a:lvl4pPr>
            <a:lvl5pPr>
              <a:defRPr lang="en-GB" sz="1300" dirty="0"/>
            </a:lvl5pPr>
          </a:lstStyle>
          <a:p>
            <a:pPr lvl="0" defTabSz="830268"/>
            <a:r>
              <a:rPr lang="en-US" dirty="0" smtClean="0"/>
              <a:t>Insert source text or delete this text placeholder</a:t>
            </a:r>
          </a:p>
        </p:txBody>
      </p:sp>
    </p:spTree>
    <p:extLst>
      <p:ext uri="{BB962C8B-B14F-4D97-AF65-F5344CB8AC3E}">
        <p14:creationId xmlns:p14="http://schemas.microsoft.com/office/powerpoint/2010/main" val="3825860232"/>
      </p:ext>
    </p:extLst>
  </p:cSld>
  <p:clrMapOvr>
    <a:masterClrMapping/>
  </p:clrMapOvr>
  <p:transition>
    <p:wipe dir="r"/>
  </p:transition>
  <p:timing>
    <p:tnLst>
      <p:par>
        <p:cTn id="1" dur="indefinite" restart="never" nodeType="tmRoot"/>
      </p:par>
    </p:tnLst>
  </p:timing>
</p:sldLayout>
</file>

<file path=ppt/slideLayouts/slideLayout292.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5535" y="288132"/>
            <a:ext cx="7183516" cy="590550"/>
          </a:xfrm>
        </p:spPr>
        <p:txBody>
          <a:bodyPr>
            <a:noAutofit/>
          </a:bodyPr>
          <a:lstStyle>
            <a:lvl1pPr>
              <a:lnSpc>
                <a:spcPts val="2988"/>
              </a:lnSpc>
              <a:defRPr/>
            </a:lvl1pPr>
          </a:lstStyle>
          <a:p>
            <a:r>
              <a:rPr lang="en-US" dirty="0" smtClean="0"/>
              <a:t>Click to edit Master title style</a:t>
            </a:r>
            <a:endParaRPr lang="en-GB" dirty="0"/>
          </a:p>
        </p:txBody>
      </p:sp>
      <p:sp>
        <p:nvSpPr>
          <p:cNvPr id="3" name="Content Placeholder 2"/>
          <p:cNvSpPr>
            <a:spLocks noGrp="1"/>
          </p:cNvSpPr>
          <p:nvPr>
            <p:ph idx="1"/>
          </p:nvPr>
        </p:nvSpPr>
        <p:spPr>
          <a:xfrm>
            <a:off x="466728" y="1014441"/>
            <a:ext cx="8115300" cy="3586163"/>
          </a:xfrm>
        </p:spPr>
        <p:txBody>
          <a:bodyPr/>
          <a:lstStyle>
            <a:lvl2pPr>
              <a:spcBef>
                <a:spcPts val="471"/>
              </a:spcBef>
              <a:defRPr/>
            </a:lvl2pPr>
            <a:lvl3pPr>
              <a:spcBef>
                <a:spcPts val="471"/>
              </a:spcBef>
              <a:defRPr/>
            </a:lvl3pPr>
            <a:lvl4pPr>
              <a:spcBef>
                <a:spcPts val="786"/>
              </a:spcBef>
              <a:defRPr/>
            </a:lvl4pPr>
            <a:lvl5pPr>
              <a:spcBef>
                <a:spcPts val="786"/>
              </a:spcBef>
              <a:defRPr/>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22023546"/>
      </p:ext>
    </p:extLst>
  </p:cSld>
  <p:clrMapOvr>
    <a:masterClrMapping/>
  </p:clrMapOvr>
  <p:transition>
    <p:wipe dir="r"/>
  </p:transition>
  <p:timing>
    <p:tnLst>
      <p:par>
        <p:cTn id="1" dur="indefinite" restart="never" nodeType="tmRoot"/>
      </p:par>
    </p:tnLst>
  </p:timing>
</p:sldLayout>
</file>

<file path=ppt/slideLayouts/slideLayout293.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8650470"/>
      </p:ext>
    </p:extLst>
  </p:cSld>
  <p:clrMapOvr>
    <a:masterClrMapping/>
  </p:clrMapOvr>
  <p:transition>
    <p:wipe dir="r"/>
  </p:transition>
</p:sldLayout>
</file>

<file path=ppt/slideLayouts/slideLayout294.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7" name="Text Placeholder 4"/>
          <p:cNvSpPr>
            <a:spLocks noGrp="1"/>
          </p:cNvSpPr>
          <p:nvPr>
            <p:ph type="body" sz="quarter" idx="13" hasCustomPrompt="1"/>
          </p:nvPr>
        </p:nvSpPr>
        <p:spPr>
          <a:xfrm>
            <a:off x="1085006" y="4495800"/>
            <a:ext cx="6624637" cy="323850"/>
          </a:xfrm>
        </p:spPr>
        <p:txBody>
          <a:bodyPr>
            <a:noAutofit/>
          </a:bodyPr>
          <a:lstStyle>
            <a:lvl1pPr marL="0" indent="0">
              <a:buNone/>
              <a:defRPr sz="800"/>
            </a:lvl1pPr>
            <a:lvl2pPr marL="177706" indent="0">
              <a:buNone/>
              <a:defRPr sz="800"/>
            </a:lvl2pPr>
            <a:lvl3pPr marL="363349" indent="0">
              <a:buNone/>
              <a:defRPr sz="800"/>
            </a:lvl3pPr>
            <a:lvl4pPr marL="541055" indent="0">
              <a:buNone/>
              <a:defRPr sz="800"/>
            </a:lvl4pPr>
            <a:lvl5pPr marL="718760" indent="0">
              <a:buNone/>
              <a:defRPr sz="800"/>
            </a:lvl5pPr>
          </a:lstStyle>
          <a:p>
            <a:pPr lvl="0"/>
            <a:r>
              <a:rPr lang="en-US" dirty="0" smtClean="0"/>
              <a:t>Source:</a:t>
            </a:r>
          </a:p>
        </p:txBody>
      </p:sp>
      <p:sp>
        <p:nvSpPr>
          <p:cNvPr id="8" name="Footer Placeholder 9"/>
          <p:cNvSpPr>
            <a:spLocks noGrp="1"/>
          </p:cNvSpPr>
          <p:nvPr>
            <p:ph type="ftr" sz="quarter" idx="15"/>
          </p:nvPr>
        </p:nvSpPr>
        <p:spPr>
          <a:xfrm>
            <a:off x="1102447" y="4861813"/>
            <a:ext cx="6295536" cy="189000"/>
          </a:xfrm>
        </p:spPr>
        <p:txBody>
          <a:bodyPr/>
          <a:lstStyle>
            <a:lvl1pPr>
              <a:defRPr>
                <a:solidFill>
                  <a:schemeClr val="tx1"/>
                </a:solidFill>
              </a:defRPr>
            </a:lvl1pPr>
          </a:lstStyle>
          <a:p>
            <a:r>
              <a:rPr lang="en-GB" dirty="0" smtClean="0">
                <a:solidFill>
                  <a:srgbClr val="000000"/>
                </a:solidFill>
              </a:rPr>
              <a:t>For financial intermediary use only, not to be used with customers.</a:t>
            </a:r>
            <a:endParaRPr lang="en-US" dirty="0">
              <a:solidFill>
                <a:srgbClr val="000000"/>
              </a:solidFill>
            </a:endParaRPr>
          </a:p>
        </p:txBody>
      </p:sp>
      <p:pic>
        <p:nvPicPr>
          <p:cNvPr id="9" name="Picture 8"/>
          <p:cNvPicPr>
            <a:picLocks noChangeAspect="1"/>
          </p:cNvPicPr>
          <p:nvPr userDrawn="1"/>
        </p:nvPicPr>
        <p:blipFill>
          <a:blip r:embed="rId2" cstate="print"/>
          <a:stretch>
            <a:fillRect/>
          </a:stretch>
        </p:blipFill>
        <p:spPr>
          <a:xfrm rot="10800000">
            <a:off x="219075" y="4495802"/>
            <a:ext cx="838200" cy="561975"/>
          </a:xfrm>
          <a:prstGeom prst="rect">
            <a:avLst/>
          </a:prstGeom>
        </p:spPr>
      </p:pic>
      <p:sp>
        <p:nvSpPr>
          <p:cNvPr id="11" name="Slide Number Placeholder 4"/>
          <p:cNvSpPr>
            <a:spLocks noGrp="1"/>
          </p:cNvSpPr>
          <p:nvPr>
            <p:ph type="sldNum" sz="quarter" idx="4"/>
          </p:nvPr>
        </p:nvSpPr>
        <p:spPr>
          <a:xfrm>
            <a:off x="219074" y="4775225"/>
            <a:ext cx="652464" cy="189000"/>
          </a:xfrm>
          <a:prstGeom prst="rect">
            <a:avLst/>
          </a:prstGeom>
        </p:spPr>
        <p:txBody>
          <a:bodyPr lIns="91398" tIns="45699" rIns="91398" bIns="45699"/>
          <a:lstStyle/>
          <a:p>
            <a:fld id="{D92943C2-89EB-8840-A8C0-4C21B007AE74}" type="slidenum">
              <a:rPr lang="en-US" b="1" smtClean="0">
                <a:solidFill>
                  <a:prstClr val="white"/>
                </a:solidFill>
              </a:rPr>
              <a:pPr/>
              <a:t>‹#›</a:t>
            </a:fld>
            <a:endParaRPr lang="en-US" b="1" dirty="0">
              <a:solidFill>
                <a:prstClr val="white"/>
              </a:solidFill>
            </a:endParaRPr>
          </a:p>
        </p:txBody>
      </p:sp>
    </p:spTree>
    <p:extLst>
      <p:ext uri="{BB962C8B-B14F-4D97-AF65-F5344CB8AC3E}">
        <p14:creationId xmlns:p14="http://schemas.microsoft.com/office/powerpoint/2010/main" val="926113807"/>
      </p:ext>
    </p:extLst>
  </p:cSld>
  <p:clrMapOvr>
    <a:masterClrMapping/>
  </p:clrMapOvr>
  <p:transition>
    <p:wipe dir="r"/>
  </p:transition>
</p:sldLayout>
</file>

<file path=ppt/slideLayouts/slideLayout295.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6" name="Text Placeholder 4"/>
          <p:cNvSpPr>
            <a:spLocks noGrp="1"/>
          </p:cNvSpPr>
          <p:nvPr>
            <p:ph type="body" sz="quarter" idx="13" hasCustomPrompt="1"/>
          </p:nvPr>
        </p:nvSpPr>
        <p:spPr>
          <a:xfrm>
            <a:off x="219097" y="4500563"/>
            <a:ext cx="6624637" cy="323850"/>
          </a:xfrm>
        </p:spPr>
        <p:txBody>
          <a:bodyPr>
            <a:noAutofit/>
          </a:bodyPr>
          <a:lstStyle>
            <a:lvl1pPr marL="0" indent="0">
              <a:buNone/>
              <a:defRPr sz="800"/>
            </a:lvl1pPr>
            <a:lvl2pPr marL="177706" indent="0">
              <a:buNone/>
              <a:defRPr sz="800"/>
            </a:lvl2pPr>
            <a:lvl3pPr marL="363349" indent="0">
              <a:buNone/>
              <a:defRPr sz="800"/>
            </a:lvl3pPr>
            <a:lvl4pPr marL="541055" indent="0">
              <a:buNone/>
              <a:defRPr sz="800"/>
            </a:lvl4pPr>
            <a:lvl5pPr marL="718760" indent="0">
              <a:buNone/>
              <a:defRPr sz="800"/>
            </a:lvl5pPr>
          </a:lstStyle>
          <a:p>
            <a:pPr lvl="0"/>
            <a:r>
              <a:rPr lang="en-US" dirty="0" smtClean="0"/>
              <a:t>Source:</a:t>
            </a:r>
          </a:p>
        </p:txBody>
      </p:sp>
      <p:sp>
        <p:nvSpPr>
          <p:cNvPr id="3" name="Footer Placeholder 2"/>
          <p:cNvSpPr>
            <a:spLocks noGrp="1"/>
          </p:cNvSpPr>
          <p:nvPr>
            <p:ph type="ftr" sz="quarter" idx="14"/>
          </p:nvPr>
        </p:nvSpPr>
        <p:spPr/>
        <p:txBody>
          <a:bodyPr/>
          <a:lstStyle>
            <a:lvl1pPr>
              <a:defRPr>
                <a:solidFill>
                  <a:schemeClr val="tx1"/>
                </a:solidFill>
              </a:defRPr>
            </a:lvl1pPr>
          </a:lstStyle>
          <a:p>
            <a:r>
              <a:rPr lang="en-US" dirty="0" smtClean="0">
                <a:solidFill>
                  <a:srgbClr val="373433"/>
                </a:solidFill>
              </a:rPr>
              <a:t>Disclaimer/Confidentiality Statement - to update use the Header &amp; Footer tool</a:t>
            </a:r>
            <a:endParaRPr lang="en-US" dirty="0">
              <a:solidFill>
                <a:srgbClr val="373433"/>
              </a:solidFill>
            </a:endParaRPr>
          </a:p>
        </p:txBody>
      </p:sp>
      <p:sp>
        <p:nvSpPr>
          <p:cNvPr id="4" name="Slide Number Placeholder 3"/>
          <p:cNvSpPr>
            <a:spLocks noGrp="1"/>
          </p:cNvSpPr>
          <p:nvPr>
            <p:ph type="sldNum" sz="quarter" idx="15"/>
          </p:nvPr>
        </p:nvSpPr>
        <p:spPr>
          <a:xfrm>
            <a:off x="219074" y="4827178"/>
            <a:ext cx="652464" cy="189000"/>
          </a:xfrm>
          <a:prstGeom prst="rect">
            <a:avLst/>
          </a:prstGeom>
        </p:spPr>
        <p:txBody>
          <a:bodyPr lIns="91398" tIns="45699" rIns="91398" bIns="45699"/>
          <a:lstStyle/>
          <a:p>
            <a:fld id="{D92943C2-89EB-8840-A8C0-4C21B007AE74}" type="slidenum">
              <a:rPr lang="en-US" smtClean="0">
                <a:solidFill>
                  <a:srgbClr val="373433"/>
                </a:solidFill>
              </a:rPr>
              <a:pPr/>
              <a:t>‹#›</a:t>
            </a:fld>
            <a:endParaRPr lang="en-US" dirty="0">
              <a:solidFill>
                <a:srgbClr val="373433"/>
              </a:solidFill>
            </a:endParaRPr>
          </a:p>
        </p:txBody>
      </p:sp>
    </p:spTree>
    <p:extLst>
      <p:ext uri="{BB962C8B-B14F-4D97-AF65-F5344CB8AC3E}">
        <p14:creationId xmlns:p14="http://schemas.microsoft.com/office/powerpoint/2010/main" val="1321153570"/>
      </p:ext>
    </p:extLst>
  </p:cSld>
  <p:clrMapOvr>
    <a:masterClrMapping/>
  </p:clrMapOvr>
  <p:transition>
    <p:wipe dir="r"/>
  </p:transition>
</p:sldLayout>
</file>

<file path=ppt/slideLayouts/slideLayout296.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25222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43098" y="3163636"/>
            <a:ext cx="5657851" cy="1979885"/>
          </a:xfrm>
          <a:prstGeom prst="rect">
            <a:avLst/>
          </a:prstGeom>
        </p:spPr>
        <p:txBody>
          <a:bodyPr anchor="ctr">
            <a:noAutofit/>
          </a:bodyPr>
          <a:lstStyle>
            <a:lvl1pPr marL="0" indent="0" algn="ctr">
              <a:lnSpc>
                <a:spcPct val="90000"/>
              </a:lnSpc>
              <a:buNone/>
              <a:defRPr sz="3000" b="1" spc="0" baseline="0">
                <a:solidFill>
                  <a:schemeClr val="bg1"/>
                </a:solidFill>
                <a:latin typeface="+mn-lt"/>
              </a:defRPr>
            </a:lvl1pPr>
            <a:lvl2pPr marL="342704" indent="0" algn="ctr">
              <a:buNone/>
              <a:defRPr sz="1500"/>
            </a:lvl2pPr>
            <a:lvl3pPr marL="685426" indent="0" algn="ctr">
              <a:buNone/>
              <a:defRPr sz="1400"/>
            </a:lvl3pPr>
            <a:lvl4pPr marL="1028139" indent="0" algn="ctr">
              <a:buNone/>
              <a:defRPr sz="1200"/>
            </a:lvl4pPr>
            <a:lvl5pPr marL="1370852" indent="0" algn="ctr">
              <a:buNone/>
              <a:defRPr sz="1200"/>
            </a:lvl5pPr>
            <a:lvl6pPr marL="1713575" indent="0" algn="ctr">
              <a:buNone/>
              <a:defRPr sz="1200"/>
            </a:lvl6pPr>
            <a:lvl7pPr marL="2056277" indent="0" algn="ctr">
              <a:buNone/>
              <a:defRPr sz="1200"/>
            </a:lvl7pPr>
            <a:lvl8pPr marL="2398980" indent="0" algn="ctr">
              <a:buNone/>
              <a:defRPr sz="1200"/>
            </a:lvl8pPr>
            <a:lvl9pPr marL="2741684" indent="0" algn="ctr">
              <a:buNone/>
              <a:defRPr sz="1200"/>
            </a:lvl9pPr>
          </a:lstStyle>
          <a:p>
            <a:r>
              <a:rPr lang="en-GB" noProof="0" dirty="0" smtClean="0"/>
              <a:t>Click to edit Master subtitle style</a:t>
            </a:r>
            <a:endParaRPr lang="en-GB" noProof="0" dirty="0"/>
          </a:p>
        </p:txBody>
      </p:sp>
      <p:sp>
        <p:nvSpPr>
          <p:cNvPr id="30" name="Date Placeholder 29"/>
          <p:cNvSpPr>
            <a:spLocks noGrp="1"/>
          </p:cNvSpPr>
          <p:nvPr>
            <p:ph type="dt" sz="half" idx="10"/>
          </p:nvPr>
        </p:nvSpPr>
        <p:spPr>
          <a:xfrm>
            <a:off x="1743098" y="4748215"/>
            <a:ext cx="5657851" cy="202406"/>
          </a:xfrm>
          <a:prstGeom prst="rect">
            <a:avLst/>
          </a:prstGeom>
        </p:spPr>
        <p:txBody>
          <a:bodyPr lIns="34289" tIns="17144" rIns="34289" bIns="17144"/>
          <a:lstStyle>
            <a:lvl1pPr algn="ctr">
              <a:lnSpc>
                <a:spcPts val="900"/>
              </a:lnSpc>
              <a:defRPr sz="900">
                <a:solidFill>
                  <a:schemeClr val="bg1"/>
                </a:solidFill>
              </a:defRPr>
            </a:lvl1pPr>
          </a:lstStyle>
          <a:p>
            <a:pPr defTabSz="685426"/>
            <a:endParaRPr lang="en-GB" dirty="0">
              <a:solidFill>
                <a:srgbClr val="FFFFFF"/>
              </a:solidFill>
            </a:endParaRPr>
          </a:p>
        </p:txBody>
      </p:sp>
      <p:pic>
        <p:nvPicPr>
          <p:cNvPr id="33" name="Picture 3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192423" y="1981967"/>
            <a:ext cx="2763775" cy="1183867"/>
          </a:xfrm>
          <a:prstGeom prst="rect">
            <a:avLst/>
          </a:prstGeom>
        </p:spPr>
      </p:pic>
    </p:spTree>
    <p:extLst>
      <p:ext uri="{BB962C8B-B14F-4D97-AF65-F5344CB8AC3E}">
        <p14:creationId xmlns:p14="http://schemas.microsoft.com/office/powerpoint/2010/main" val="1104904303"/>
      </p:ext>
    </p:extLst>
  </p:cSld>
  <p:clrMapOvr>
    <a:masterClrMapping/>
  </p:clrMapOvr>
  <p:transition>
    <p:wipe dir="r"/>
  </p:transition>
  <p:timing>
    <p:tnLst>
      <p:par>
        <p:cTn id="1" dur="indefinite" restart="never" nodeType="tmRoot"/>
      </p:par>
    </p:tnLst>
  </p:timing>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4" name="Text Placeholder 14"/>
          <p:cNvSpPr>
            <a:spLocks noGrp="1"/>
          </p:cNvSpPr>
          <p:nvPr>
            <p:ph type="body" sz="quarter" idx="13" hasCustomPrompt="1"/>
          </p:nvPr>
        </p:nvSpPr>
        <p:spPr>
          <a:xfrm>
            <a:off x="288000" y="4608022"/>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1641541910"/>
      </p:ext>
    </p:extLst>
  </p:cSld>
  <p:clrMapOvr>
    <a:masterClrMapping/>
  </p:clrMapOvr>
  <p:transition>
    <p:wipe dir="r"/>
  </p:transition>
  <p:timing>
    <p:tnLst>
      <p:par>
        <p:cTn id="1" dur="indefinite" restart="never" nodeType="tmRoot"/>
      </p:par>
    </p:tnLst>
  </p:timing>
</p:sldLayout>
</file>

<file path=ppt/slideLayouts/slideLayout298.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4" name="Text Placeholder 14"/>
          <p:cNvSpPr>
            <a:spLocks noGrp="1"/>
          </p:cNvSpPr>
          <p:nvPr>
            <p:ph type="body" sz="quarter" idx="13" hasCustomPrompt="1"/>
          </p:nvPr>
        </p:nvSpPr>
        <p:spPr>
          <a:xfrm>
            <a:off x="288000" y="4608022"/>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
        <p:nvSpPr>
          <p:cNvPr id="5" name="Rectangle 4"/>
          <p:cNvSpPr/>
          <p:nvPr userDrawn="1"/>
        </p:nvSpPr>
        <p:spPr>
          <a:xfrm>
            <a:off x="0" y="0"/>
            <a:ext cx="9144000" cy="5143500"/>
          </a:xfrm>
          <a:prstGeom prst="rect">
            <a:avLst/>
          </a:prstGeom>
          <a:solidFill>
            <a:srgbClr val="FF7E7E"/>
          </a:solidFill>
          <a:ln>
            <a:noFill/>
          </a:ln>
        </p:spPr>
        <p:style>
          <a:lnRef idx="2">
            <a:schemeClr val="accent1">
              <a:shade val="50000"/>
            </a:schemeClr>
          </a:lnRef>
          <a:fillRef idx="1">
            <a:schemeClr val="accent1"/>
          </a:fillRef>
          <a:effectRef idx="0">
            <a:schemeClr val="accent1"/>
          </a:effectRef>
          <a:fontRef idx="minor">
            <a:schemeClr val="lt1"/>
          </a:fontRef>
        </p:style>
        <p:txBody>
          <a:bodyPr lIns="91398" tIns="45699" rIns="91398" bIns="45699" rtlCol="0" anchor="ctr"/>
          <a:lstStyle/>
          <a:p>
            <a:pPr algn="ctr" defTabSz="685426"/>
            <a:endParaRPr lang="en-GB" sz="2400" dirty="0">
              <a:solidFill>
                <a:srgbClr val="FFFFFF"/>
              </a:solidFill>
              <a:latin typeface="Just Script" panose="02020803050402020203" pitchFamily="18" charset="0"/>
            </a:endParaRPr>
          </a:p>
        </p:txBody>
      </p:sp>
      <p:pic>
        <p:nvPicPr>
          <p:cNvPr id="6" name="Picture 5" descr="object_rgb_72_C_lightbulb_01.jpg"/>
          <p:cNvPicPr>
            <a:picLocks noChangeAspect="1"/>
          </p:cNvPicPr>
          <p:nvPr userDrawn="1"/>
        </p:nvPicPr>
        <p:blipFill>
          <a:blip r:embed="rId2" cstate="print"/>
          <a:srcRect/>
          <a:stretch>
            <a:fillRect/>
          </a:stretch>
        </p:blipFill>
        <p:spPr>
          <a:xfrm>
            <a:off x="5516585" y="2816247"/>
            <a:ext cx="3627437" cy="2327275"/>
          </a:xfrm>
          <a:prstGeom prst="rect">
            <a:avLst/>
          </a:prstGeom>
          <a:effectLst>
            <a:softEdge rad="127000"/>
          </a:effectLst>
        </p:spPr>
      </p:pic>
    </p:spTree>
    <p:extLst>
      <p:ext uri="{BB962C8B-B14F-4D97-AF65-F5344CB8AC3E}">
        <p14:creationId xmlns:p14="http://schemas.microsoft.com/office/powerpoint/2010/main" val="2168117026"/>
      </p:ext>
    </p:extLst>
  </p:cSld>
  <p:clrMapOvr>
    <a:masterClrMapping/>
  </p:clrMapOvr>
  <p:transition>
    <p:wipe dir="r"/>
  </p:transition>
  <p:timing>
    <p:tnLst>
      <p:par>
        <p:cTn id="1" dur="indefinite" restart="never" nodeType="tmRoot"/>
      </p:par>
    </p:tnLst>
  </p:timing>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1_Title and Content (Lef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285773" y="1471619"/>
            <a:ext cx="4214813" cy="27717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 name="Footer Placeholder 1"/>
          <p:cNvSpPr>
            <a:spLocks noGrp="1"/>
          </p:cNvSpPr>
          <p:nvPr>
            <p:ph type="ftr" sz="quarter" idx="12"/>
          </p:nvPr>
        </p:nvSpPr>
        <p:spPr/>
        <p:txBody>
          <a:bodyPr/>
          <a:lstStyle>
            <a:lvl1pPr>
              <a:defRPr>
                <a:solidFill>
                  <a:schemeClr val="bg1">
                    <a:lumMod val="50000"/>
                  </a:schemeClr>
                </a:solidFill>
              </a:defRPr>
            </a:lvl1p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Rectangle 5"/>
          <p:cNvSpPr/>
          <p:nvPr userDrawn="1"/>
        </p:nvSpPr>
        <p:spPr>
          <a:xfrm>
            <a:off x="8621653" y="314533"/>
            <a:ext cx="236600" cy="23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5699" rIns="0" bIns="45699" rtlCol="0" anchor="ctr"/>
          <a:lstStyle/>
          <a:p>
            <a:pPr algn="ctr" defTabSz="685426"/>
            <a:fld id="{F8CABEAB-F316-457F-A830-C8844EF27269}" type="slidenum">
              <a:rPr lang="en-GB" sz="900" b="1">
                <a:solidFill>
                  <a:srgbClr val="373433"/>
                </a:solidFill>
              </a:rPr>
              <a:pPr algn="ctr" defTabSz="685426"/>
              <a:t>‹#›</a:t>
            </a:fld>
            <a:endParaRPr lang="en-GB" sz="2400" b="1" dirty="0">
              <a:solidFill>
                <a:srgbClr val="373433"/>
              </a:solidFill>
              <a:latin typeface="Just Script" panose="02020803050402020203" pitchFamily="18" charset="0"/>
            </a:endParaRPr>
          </a:p>
        </p:txBody>
      </p:sp>
      <p:pic>
        <p:nvPicPr>
          <p:cNvPr id="7" name="Picture 6" descr="JUST LOGO PINK.png"/>
          <p:cNvPicPr>
            <a:picLocks noChangeAspect="1"/>
          </p:cNvPicPr>
          <p:nvPr userDrawn="1"/>
        </p:nvPicPr>
        <p:blipFill>
          <a:blip r:embed="rId2" cstate="print"/>
          <a:stretch>
            <a:fillRect/>
          </a:stretch>
        </p:blipFill>
        <p:spPr>
          <a:xfrm>
            <a:off x="8172000" y="4644001"/>
            <a:ext cx="720000" cy="308090"/>
          </a:xfrm>
          <a:prstGeom prst="rect">
            <a:avLst/>
          </a:prstGeom>
        </p:spPr>
      </p:pic>
      <p:pic>
        <p:nvPicPr>
          <p:cNvPr id="8" name="Picture 7"/>
          <p:cNvPicPr>
            <a:picLocks noChangeAspect="1"/>
          </p:cNvPicPr>
          <p:nvPr userDrawn="1"/>
        </p:nvPicPr>
        <p:blipFill>
          <a:blip r:embed="rId3" cstate="email">
            <a:lum bright="100000"/>
            <a:extLst>
              <a:ext uri="{28A0092B-C50C-407E-A947-70E740481C1C}">
                <a14:useLocalDpi xmlns:a14="http://schemas.microsoft.com/office/drawing/2010/main" val="0"/>
              </a:ext>
            </a:extLst>
          </a:blip>
          <a:srcRect t="-174991" b="-174991"/>
          <a:stretch>
            <a:fillRect/>
          </a:stretch>
        </p:blipFill>
        <p:spPr>
          <a:xfrm>
            <a:off x="285749" y="792022"/>
            <a:ext cx="8591619" cy="84169"/>
          </a:xfrm>
          <a:prstGeom prst="rect">
            <a:avLst/>
          </a:prstGeom>
        </p:spPr>
      </p:pic>
      <p:sp>
        <p:nvSpPr>
          <p:cNvPr id="10" name="Text Placeholder 14"/>
          <p:cNvSpPr>
            <a:spLocks noGrp="1"/>
          </p:cNvSpPr>
          <p:nvPr>
            <p:ph type="body" sz="quarter" idx="13" hasCustomPrompt="1"/>
          </p:nvPr>
        </p:nvSpPr>
        <p:spPr>
          <a:xfrm>
            <a:off x="288000" y="4608022"/>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3498468693"/>
      </p:ext>
    </p:extLst>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dirty="0" smtClean="0"/>
              <a:t>For financial intermediary use only, not to be used with customers.</a:t>
            </a:r>
            <a:endParaRPr lang="en-GB" dirty="0"/>
          </a:p>
        </p:txBody>
      </p:sp>
      <p:sp>
        <p:nvSpPr>
          <p:cNvPr id="4"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
        <p:nvSpPr>
          <p:cNvPr id="5" name="Rectangle 4"/>
          <p:cNvSpPr/>
          <p:nvPr userDrawn="1"/>
        </p:nvSpPr>
        <p:spPr>
          <a:xfrm>
            <a:off x="0" y="0"/>
            <a:ext cx="9144000" cy="5143500"/>
          </a:xfrm>
          <a:prstGeom prst="rect">
            <a:avLst/>
          </a:prstGeom>
          <a:solidFill>
            <a:srgbClr val="FF7E7E"/>
          </a:solidFill>
          <a:ln>
            <a:noFill/>
          </a:ln>
        </p:spPr>
        <p:style>
          <a:lnRef idx="2">
            <a:schemeClr val="accent1">
              <a:shade val="50000"/>
            </a:schemeClr>
          </a:lnRef>
          <a:fillRef idx="1">
            <a:schemeClr val="accent1"/>
          </a:fillRef>
          <a:effectRef idx="0">
            <a:schemeClr val="accent1"/>
          </a:effectRef>
          <a:fontRef idx="minor">
            <a:schemeClr val="lt1"/>
          </a:fontRef>
        </p:style>
        <p:txBody>
          <a:bodyPr lIns="91398" tIns="45699" rIns="91398" bIns="45699" rtlCol="0" anchor="ctr"/>
          <a:lstStyle/>
          <a:p>
            <a:pPr algn="ctr"/>
            <a:endParaRPr lang="en-GB" sz="2400" dirty="0" smtClean="0">
              <a:solidFill>
                <a:schemeClr val="bg1"/>
              </a:solidFill>
              <a:latin typeface="Just Script" panose="02020803050402020203" pitchFamily="18" charset="0"/>
            </a:endParaRPr>
          </a:p>
        </p:txBody>
      </p:sp>
      <p:pic>
        <p:nvPicPr>
          <p:cNvPr id="6" name="Picture 5" descr="object_rgb_72_C_lightbulb_01.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5516584" y="2816246"/>
            <a:ext cx="3627437" cy="2327275"/>
          </a:xfrm>
          <a:prstGeom prst="rect">
            <a:avLst/>
          </a:prstGeom>
          <a:effectLst>
            <a:softEdge rad="127000"/>
          </a:effectLst>
        </p:spPr>
      </p:pic>
    </p:spTree>
  </p:cSld>
  <p:clrMapOvr>
    <a:masterClrMapping/>
  </p:clrMapOvr>
  <p:transition>
    <p:wipe dir="r"/>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rgbClr val="25222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43097" y="2455164"/>
            <a:ext cx="5657851" cy="688086"/>
          </a:xfrm>
          <a:prstGeom prst="rect">
            <a:avLst/>
          </a:prstGeom>
        </p:spPr>
        <p:txBody>
          <a:bodyPr>
            <a:normAutofit/>
          </a:bodyPr>
          <a:lstStyle>
            <a:lvl1pPr marL="0" indent="0" algn="ctr">
              <a:lnSpc>
                <a:spcPts val="3300"/>
              </a:lnSpc>
              <a:spcBef>
                <a:spcPts val="0"/>
              </a:spcBef>
              <a:spcAft>
                <a:spcPts val="0"/>
              </a:spcAft>
              <a:buNone/>
              <a:defRPr sz="3000" b="1" spc="0" baseline="0">
                <a:solidFill>
                  <a:schemeClr val="bg1"/>
                </a:solidFill>
                <a:latin typeface="+mj-lt"/>
              </a:defRPr>
            </a:lvl1pPr>
            <a:lvl2pPr marL="342713" indent="0">
              <a:buNone/>
              <a:defRPr sz="1500">
                <a:solidFill>
                  <a:schemeClr val="tx1">
                    <a:tint val="75000"/>
                  </a:schemeClr>
                </a:solidFill>
              </a:defRPr>
            </a:lvl2pPr>
            <a:lvl3pPr marL="685443" indent="0">
              <a:buNone/>
              <a:defRPr sz="1400">
                <a:solidFill>
                  <a:schemeClr val="tx1">
                    <a:tint val="75000"/>
                  </a:schemeClr>
                </a:solidFill>
              </a:defRPr>
            </a:lvl3pPr>
            <a:lvl4pPr marL="1028165" indent="0">
              <a:buNone/>
              <a:defRPr sz="1200">
                <a:solidFill>
                  <a:schemeClr val="tx1">
                    <a:tint val="75000"/>
                  </a:schemeClr>
                </a:solidFill>
              </a:defRPr>
            </a:lvl4pPr>
            <a:lvl5pPr marL="1370886" indent="0">
              <a:buNone/>
              <a:defRPr sz="1200">
                <a:solidFill>
                  <a:schemeClr val="tx1">
                    <a:tint val="75000"/>
                  </a:schemeClr>
                </a:solidFill>
              </a:defRPr>
            </a:lvl5pPr>
            <a:lvl6pPr marL="1713617" indent="0">
              <a:buNone/>
              <a:defRPr sz="1200">
                <a:solidFill>
                  <a:schemeClr val="tx1">
                    <a:tint val="75000"/>
                  </a:schemeClr>
                </a:solidFill>
              </a:defRPr>
            </a:lvl6pPr>
            <a:lvl7pPr marL="2056328" indent="0">
              <a:buNone/>
              <a:defRPr sz="1200">
                <a:solidFill>
                  <a:schemeClr val="tx1">
                    <a:tint val="75000"/>
                  </a:schemeClr>
                </a:solidFill>
              </a:defRPr>
            </a:lvl7pPr>
            <a:lvl8pPr marL="2399040" indent="0">
              <a:buNone/>
              <a:defRPr sz="1200">
                <a:solidFill>
                  <a:schemeClr val="tx1">
                    <a:tint val="75000"/>
                  </a:schemeClr>
                </a:solidFill>
              </a:defRPr>
            </a:lvl8pPr>
            <a:lvl9pPr marL="2741753" indent="0">
              <a:buNone/>
              <a:defRPr sz="1200">
                <a:solidFill>
                  <a:schemeClr val="tx1">
                    <a:tint val="75000"/>
                  </a:schemeClr>
                </a:solidFill>
              </a:defRPr>
            </a:lvl9pPr>
          </a:lstStyle>
          <a:p>
            <a:pPr lvl="0"/>
            <a:r>
              <a:rPr lang="en-GB" noProof="0" dirty="0" smtClean="0"/>
              <a:t>Click to edit Master text styles</a:t>
            </a:r>
          </a:p>
        </p:txBody>
      </p:sp>
    </p:spTree>
    <p:extLst>
      <p:ext uri="{BB962C8B-B14F-4D97-AF65-F5344CB8AC3E}">
        <p14:creationId xmlns:p14="http://schemas.microsoft.com/office/powerpoint/2010/main" val="1945266361"/>
      </p:ext>
    </p:extLst>
  </p:cSld>
  <p:clrMapOvr>
    <a:masterClrMapping/>
  </p:clrMapOvr>
  <p:transition>
    <p:wipe dir="r"/>
  </p:transition>
  <p:timing>
    <p:tnLst>
      <p:par>
        <p:cTn id="1" dur="indefinite" restart="never" nodeType="tmRoot"/>
      </p:par>
    </p:tnLst>
  </p:timing>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userDrawn="1">
  <p:cSld name="Headers and Bullets">
    <p:spTree>
      <p:nvGrpSpPr>
        <p:cNvPr id="1" name=""/>
        <p:cNvGrpSpPr/>
        <p:nvPr/>
      </p:nvGrpSpPr>
      <p:grpSpPr>
        <a:xfrm>
          <a:off x="0" y="0"/>
          <a:ext cx="0" cy="0"/>
          <a:chOff x="0" y="0"/>
          <a:chExt cx="0" cy="0"/>
        </a:xfrm>
      </p:grpSpPr>
      <p:sp>
        <p:nvSpPr>
          <p:cNvPr id="16" name="Text Placeholder 15"/>
          <p:cNvSpPr>
            <a:spLocks noGrp="1"/>
          </p:cNvSpPr>
          <p:nvPr>
            <p:ph type="body" sz="quarter" idx="11"/>
          </p:nvPr>
        </p:nvSpPr>
        <p:spPr>
          <a:xfrm>
            <a:off x="285773" y="1471619"/>
            <a:ext cx="4214813" cy="2771775"/>
          </a:xfrm>
        </p:spPr>
        <p:txBody>
          <a:bodyPr/>
          <a:lstStyle>
            <a:lvl1pPr>
              <a:defRPr>
                <a:solidFill>
                  <a:srgbClr val="373433"/>
                </a:solidFill>
              </a:defRPr>
            </a:lvl1pPr>
            <a:lvl3pPr marL="285596" indent="-285596">
              <a:buFont typeface="Arial" panose="020B0604020202020204" pitchFamily="34" charset="0"/>
              <a:buChar char="•"/>
              <a:defRPr/>
            </a:lvl3pPr>
            <a:lvl4pPr marL="285596" indent="-285596">
              <a:buFont typeface="Arial" panose="020B0604020202020204" pitchFamily="34" charset="0"/>
              <a:buChar char="•"/>
              <a:defRPr/>
            </a:lvl4pPr>
            <a:lvl5pPr marL="171362" indent="-171362">
              <a:buFont typeface="Arial" panose="020B0604020202020204" pitchFamily="34" charset="0"/>
              <a:buChar char="•"/>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1" name="Title 10"/>
          <p:cNvSpPr>
            <a:spLocks noGrp="1"/>
          </p:cNvSpPr>
          <p:nvPr>
            <p:ph type="title"/>
          </p:nvPr>
        </p:nvSpPr>
        <p:spPr/>
        <p:txBody>
          <a:bodyPr/>
          <a:lstStyle/>
          <a:p>
            <a:r>
              <a:rPr lang="en-US" smtClean="0"/>
              <a:t>Click to edit Master title style</a:t>
            </a:r>
            <a:endParaRPr lang="en-GB"/>
          </a:p>
        </p:txBody>
      </p:sp>
      <p:sp>
        <p:nvSpPr>
          <p:cNvPr id="6" name="Footer Placeholder 5"/>
          <p:cNvSpPr>
            <a:spLocks noGrp="1"/>
          </p:cNvSpPr>
          <p:nvPr>
            <p:ph type="ftr" sz="quarter" idx="14"/>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7" name="Text Placeholder 14"/>
          <p:cNvSpPr>
            <a:spLocks noGrp="1"/>
          </p:cNvSpPr>
          <p:nvPr>
            <p:ph type="body" sz="quarter" idx="13" hasCustomPrompt="1"/>
          </p:nvPr>
        </p:nvSpPr>
        <p:spPr>
          <a:xfrm>
            <a:off x="288000" y="4608022"/>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3234676392"/>
      </p:ext>
    </p:extLst>
  </p:cSld>
  <p:clrMapOvr>
    <a:masterClrMapping/>
  </p:clrMapOvr>
  <p:transition>
    <p:wipe dir="r"/>
  </p:transition>
  <p:timing>
    <p:tnLst>
      <p:par>
        <p:cTn id="1" dur="indefinite" restart="never" nodeType="tmRoot"/>
      </p:par>
    </p:tnLst>
  </p:timing>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Title and Content (Righ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4643461" y="1471619"/>
            <a:ext cx="4214813" cy="2771775"/>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 name="Footer Placeholder 1"/>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Text Placeholder 14"/>
          <p:cNvSpPr>
            <a:spLocks noGrp="1"/>
          </p:cNvSpPr>
          <p:nvPr>
            <p:ph type="body" sz="quarter" idx="13" hasCustomPrompt="1"/>
          </p:nvPr>
        </p:nvSpPr>
        <p:spPr>
          <a:xfrm>
            <a:off x="288000" y="4608022"/>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2282052018"/>
      </p:ext>
    </p:extLst>
  </p:cSld>
  <p:clrMapOvr>
    <a:masterClrMapping/>
  </p:clrMapOvr>
  <p:transition>
    <p:wipe dir="r"/>
  </p:transition>
  <p:timing>
    <p:tnLst>
      <p:par>
        <p:cTn id="1" dur="indefinite" restart="never" nodeType="tmRoot"/>
      </p:par>
    </p:tnLst>
  </p:timing>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Title and Content (Lef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285773" y="1471619"/>
            <a:ext cx="4214813" cy="2771775"/>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 name="Footer Placeholder 1"/>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Text Placeholder 14"/>
          <p:cNvSpPr>
            <a:spLocks noGrp="1"/>
          </p:cNvSpPr>
          <p:nvPr>
            <p:ph type="body" sz="quarter" idx="13" hasCustomPrompt="1"/>
          </p:nvPr>
        </p:nvSpPr>
        <p:spPr>
          <a:xfrm>
            <a:off x="288000" y="4608022"/>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1684006172"/>
      </p:ext>
    </p:extLst>
  </p:cSld>
  <p:clrMapOvr>
    <a:masterClrMapping/>
  </p:clrMapOvr>
  <p:transition>
    <p:wipe dir="r"/>
  </p:transition>
  <p:timing>
    <p:tnLst>
      <p:par>
        <p:cTn id="1" dur="indefinite" restart="never" nodeType="tmRoot"/>
      </p:par>
    </p:tnLst>
  </p:timing>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userDrawn="1">
  <p:cSld name="Headlines">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285751" y="1471619"/>
            <a:ext cx="8572500" cy="2771775"/>
          </a:xfrm>
        </p:spPr>
        <p:txBody>
          <a:bodyPr anchor="ctr">
            <a:normAutofit/>
          </a:bodyPr>
          <a:lstStyle>
            <a:lvl1pPr algn="ctr">
              <a:defRPr/>
            </a:lvl1pPr>
            <a:lvl2pPr algn="ctr">
              <a:lnSpc>
                <a:spcPts val="1755"/>
              </a:lnSpc>
              <a:defRPr sz="1900">
                <a:solidFill>
                  <a:schemeClr val="tx1"/>
                </a:solidFill>
              </a:defRPr>
            </a:lvl2pPr>
            <a:lvl3pPr algn="ctr">
              <a:defRPr/>
            </a:lvl3pPr>
            <a:lvl4pPr algn="ctr">
              <a:defRPr/>
            </a:lvl4pPr>
            <a:lvl5pPr algn="ctr">
              <a:defRPr/>
            </a:lvl5pPr>
          </a:lstStyle>
          <a:p>
            <a:pPr lvl="1"/>
            <a:r>
              <a:rPr lang="en-GB" noProof="0" dirty="0" smtClean="0"/>
              <a:t>Click to edit Master text styles</a:t>
            </a:r>
          </a:p>
        </p:txBody>
      </p:sp>
      <p:sp>
        <p:nvSpPr>
          <p:cNvPr id="2" name="Footer Placeholder 1"/>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Text Placeholder 14"/>
          <p:cNvSpPr>
            <a:spLocks noGrp="1"/>
          </p:cNvSpPr>
          <p:nvPr>
            <p:ph type="body" sz="quarter" idx="13" hasCustomPrompt="1"/>
          </p:nvPr>
        </p:nvSpPr>
        <p:spPr>
          <a:xfrm>
            <a:off x="288000" y="4608022"/>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2455005109"/>
      </p:ext>
    </p:extLst>
  </p:cSld>
  <p:clrMapOvr>
    <a:masterClrMapping/>
  </p:clrMapOvr>
  <p:transition>
    <p:wipe dir="r"/>
  </p:transition>
  <p:timing>
    <p:tnLst>
      <p:par>
        <p:cTn id="1" dur="indefinite" restart="never" nodeType="tmRoot"/>
      </p:par>
    </p:tnLst>
  </p:timing>
</p:sldLayout>
</file>

<file path=ppt/slideLayouts/slideLayout304.xml><?xml version="1.0" encoding="utf-8"?>
<p:sldLayout xmlns:a="http://schemas.openxmlformats.org/drawingml/2006/main" xmlns:r="http://schemas.openxmlformats.org/officeDocument/2006/relationships" xmlns:p="http://schemas.openxmlformats.org/presentationml/2006/main" showMasterSp="0" preserve="1" userDrawn="1">
  <p:cSld name="Highlight Headlines">
    <p:spTree>
      <p:nvGrpSpPr>
        <p:cNvPr id="1" name=""/>
        <p:cNvGrpSpPr/>
        <p:nvPr/>
      </p:nvGrpSpPr>
      <p:grpSpPr>
        <a:xfrm>
          <a:off x="0" y="0"/>
          <a:ext cx="0" cy="0"/>
          <a:chOff x="0" y="0"/>
          <a:chExt cx="0" cy="0"/>
        </a:xfrm>
      </p:grpSpPr>
      <p:sp>
        <p:nvSpPr>
          <p:cNvPr id="8" name="Rectangle 7"/>
          <p:cNvSpPr/>
          <p:nvPr userDrawn="1"/>
        </p:nvSpPr>
        <p:spPr>
          <a:xfrm>
            <a:off x="221627" y="4758096"/>
            <a:ext cx="8843631" cy="199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89" tIns="17144" rIns="34289" bIns="17144" rtlCol="0" anchor="ctr"/>
          <a:lstStyle/>
          <a:p>
            <a:pPr algn="ctr" defTabSz="685426"/>
            <a:endParaRPr lang="en-GB" sz="900" dirty="0">
              <a:solidFill>
                <a:srgbClr val="FFFFFF"/>
              </a:solidFill>
              <a:latin typeface="Just Script" panose="02020803050402020203" pitchFamily="18" charset="0"/>
            </a:endParaRPr>
          </a:p>
        </p:txBody>
      </p:sp>
      <p:sp>
        <p:nvSpPr>
          <p:cNvPr id="4" name="Rectangle 3"/>
          <p:cNvSpPr/>
          <p:nvPr userDrawn="1"/>
        </p:nvSpPr>
        <p:spPr>
          <a:xfrm>
            <a:off x="175439" y="765566"/>
            <a:ext cx="8843631" cy="199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89" tIns="17144" rIns="34289" bIns="17144" rtlCol="0" anchor="ctr"/>
          <a:lstStyle/>
          <a:p>
            <a:pPr algn="ctr" defTabSz="685426"/>
            <a:endParaRPr lang="en-GB" sz="900" dirty="0">
              <a:solidFill>
                <a:srgbClr val="FFFFFF"/>
              </a:solidFill>
              <a:latin typeface="Just Script" panose="02020803050402020203" pitchFamily="18" charset="0"/>
            </a:endParaRPr>
          </a:p>
        </p:txBody>
      </p:sp>
      <p:sp>
        <p:nvSpPr>
          <p:cNvPr id="3" name="Rectangle 2"/>
          <p:cNvSpPr/>
          <p:nvPr userDrawn="1"/>
        </p:nvSpPr>
        <p:spPr>
          <a:xfrm>
            <a:off x="285751" y="849276"/>
            <a:ext cx="8572500" cy="4008474"/>
          </a:xfrm>
          <a:prstGeom prst="rect">
            <a:avLst/>
          </a:prstGeom>
          <a:solidFill>
            <a:srgbClr val="252221"/>
          </a:solidFill>
          <a:ln>
            <a:noFill/>
          </a:ln>
        </p:spPr>
        <p:style>
          <a:lnRef idx="2">
            <a:schemeClr val="accent1">
              <a:shade val="50000"/>
            </a:schemeClr>
          </a:lnRef>
          <a:fillRef idx="1">
            <a:schemeClr val="accent1"/>
          </a:fillRef>
          <a:effectRef idx="0">
            <a:schemeClr val="accent1"/>
          </a:effectRef>
          <a:fontRef idx="minor">
            <a:schemeClr val="lt1"/>
          </a:fontRef>
        </p:style>
        <p:txBody>
          <a:bodyPr lIns="34289" tIns="17144" rIns="34289" bIns="17144" rtlCol="0" anchor="ctr"/>
          <a:lstStyle/>
          <a:p>
            <a:pPr algn="ctr" defTabSz="685426"/>
            <a:endParaRPr lang="en-GB" sz="900" dirty="0">
              <a:solidFill>
                <a:srgbClr val="FFFFFF"/>
              </a:solidFill>
              <a:latin typeface="Just Script" panose="02020803050402020203" pitchFamily="18" charset="0"/>
            </a:endParaRPr>
          </a:p>
        </p:txBody>
      </p:sp>
      <p:sp>
        <p:nvSpPr>
          <p:cNvPr id="13" name="Title 12"/>
          <p:cNvSpPr>
            <a:spLocks noGrp="1"/>
          </p:cNvSpPr>
          <p:nvPr>
            <p:ph type="title"/>
          </p:nvPr>
        </p:nvSpPr>
        <p:spPr/>
        <p:txBody>
          <a:bodyPr/>
          <a:lstStyle/>
          <a:p>
            <a:r>
              <a:rPr lang="en-US" dirty="0" smtClean="0"/>
              <a:t>Click to edit Master title style</a:t>
            </a:r>
            <a:endParaRPr lang="en-GB" dirty="0"/>
          </a:p>
        </p:txBody>
      </p:sp>
      <p:sp>
        <p:nvSpPr>
          <p:cNvPr id="16" name="Text Placeholder 15"/>
          <p:cNvSpPr>
            <a:spLocks noGrp="1"/>
          </p:cNvSpPr>
          <p:nvPr>
            <p:ph type="body" sz="quarter" idx="11"/>
          </p:nvPr>
        </p:nvSpPr>
        <p:spPr>
          <a:xfrm>
            <a:off x="1743098" y="1471619"/>
            <a:ext cx="5657851" cy="2771775"/>
          </a:xfrm>
          <a:noFill/>
        </p:spPr>
        <p:txBody>
          <a:bodyPr anchor="ctr"/>
          <a:lstStyle>
            <a:lvl1pPr algn="ctr">
              <a:lnSpc>
                <a:spcPts val="3300"/>
              </a:lnSpc>
              <a:defRPr baseline="0">
                <a:solidFill>
                  <a:schemeClr val="bg1"/>
                </a:solidFill>
              </a:defRPr>
            </a:lvl1pPr>
            <a:lvl2pPr algn="ctr">
              <a:defRPr/>
            </a:lvl2pPr>
            <a:lvl3pPr algn="ctr">
              <a:defRPr/>
            </a:lvl3pPr>
            <a:lvl4pPr algn="ctr">
              <a:defRPr/>
            </a:lvl4pPr>
            <a:lvl5pPr algn="ctr">
              <a:defRPr/>
            </a:lvl5pPr>
          </a:lstStyle>
          <a:p>
            <a:pPr lvl="0"/>
            <a:r>
              <a:rPr lang="en-GB" noProof="0" dirty="0" smtClean="0"/>
              <a:t>Click to edit Master text styles</a:t>
            </a:r>
          </a:p>
        </p:txBody>
      </p:sp>
    </p:spTree>
    <p:extLst>
      <p:ext uri="{BB962C8B-B14F-4D97-AF65-F5344CB8AC3E}">
        <p14:creationId xmlns:p14="http://schemas.microsoft.com/office/powerpoint/2010/main" val="2106669813"/>
      </p:ext>
    </p:extLst>
  </p:cSld>
  <p:clrMapOvr>
    <a:masterClrMapping/>
  </p:clrMapOvr>
  <p:transition>
    <p:wipe dir="r"/>
  </p:transition>
  <p:timing>
    <p:tnLst>
      <p:par>
        <p:cTn id="1" dur="indefinite" restart="never" nodeType="tmRoot"/>
      </p:par>
    </p:tnLst>
  </p:timing>
</p:sldLayout>
</file>

<file path=ppt/slideLayouts/slideLayout305.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rgbClr val="25222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43098" y="2455164"/>
            <a:ext cx="5657851" cy="688086"/>
          </a:xfrm>
          <a:prstGeom prst="rect">
            <a:avLst/>
          </a:prstGeom>
        </p:spPr>
        <p:txBody>
          <a:bodyPr>
            <a:normAutofit/>
          </a:bodyPr>
          <a:lstStyle>
            <a:lvl1pPr marL="0" indent="0" algn="ctr">
              <a:lnSpc>
                <a:spcPts val="3300"/>
              </a:lnSpc>
              <a:spcBef>
                <a:spcPts val="0"/>
              </a:spcBef>
              <a:spcAft>
                <a:spcPts val="0"/>
              </a:spcAft>
              <a:buNone/>
              <a:defRPr sz="3000" b="1" spc="0" baseline="0">
                <a:solidFill>
                  <a:schemeClr val="bg1"/>
                </a:solidFill>
                <a:latin typeface="+mj-lt"/>
              </a:defRPr>
            </a:lvl1pPr>
            <a:lvl2pPr marL="342704" indent="0">
              <a:buNone/>
              <a:defRPr sz="1500">
                <a:solidFill>
                  <a:schemeClr val="tx1">
                    <a:tint val="75000"/>
                  </a:schemeClr>
                </a:solidFill>
              </a:defRPr>
            </a:lvl2pPr>
            <a:lvl3pPr marL="685426" indent="0">
              <a:buNone/>
              <a:defRPr sz="1400">
                <a:solidFill>
                  <a:schemeClr val="tx1">
                    <a:tint val="75000"/>
                  </a:schemeClr>
                </a:solidFill>
              </a:defRPr>
            </a:lvl3pPr>
            <a:lvl4pPr marL="1028139" indent="0">
              <a:buNone/>
              <a:defRPr sz="1200">
                <a:solidFill>
                  <a:schemeClr val="tx1">
                    <a:tint val="75000"/>
                  </a:schemeClr>
                </a:solidFill>
              </a:defRPr>
            </a:lvl4pPr>
            <a:lvl5pPr marL="1370852" indent="0">
              <a:buNone/>
              <a:defRPr sz="1200">
                <a:solidFill>
                  <a:schemeClr val="tx1">
                    <a:tint val="75000"/>
                  </a:schemeClr>
                </a:solidFill>
              </a:defRPr>
            </a:lvl5pPr>
            <a:lvl6pPr marL="1713575" indent="0">
              <a:buNone/>
              <a:defRPr sz="1200">
                <a:solidFill>
                  <a:schemeClr val="tx1">
                    <a:tint val="75000"/>
                  </a:schemeClr>
                </a:solidFill>
              </a:defRPr>
            </a:lvl6pPr>
            <a:lvl7pPr marL="2056277" indent="0">
              <a:buNone/>
              <a:defRPr sz="1200">
                <a:solidFill>
                  <a:schemeClr val="tx1">
                    <a:tint val="75000"/>
                  </a:schemeClr>
                </a:solidFill>
              </a:defRPr>
            </a:lvl7pPr>
            <a:lvl8pPr marL="2398980" indent="0">
              <a:buNone/>
              <a:defRPr sz="1200">
                <a:solidFill>
                  <a:schemeClr val="tx1">
                    <a:tint val="75000"/>
                  </a:schemeClr>
                </a:solidFill>
              </a:defRPr>
            </a:lvl8pPr>
            <a:lvl9pPr marL="2741684" indent="0">
              <a:buNone/>
              <a:defRPr sz="1200">
                <a:solidFill>
                  <a:schemeClr val="tx1">
                    <a:tint val="75000"/>
                  </a:schemeClr>
                </a:solidFill>
              </a:defRPr>
            </a:lvl9pPr>
          </a:lstStyle>
          <a:p>
            <a:pPr lvl="0"/>
            <a:r>
              <a:rPr lang="en-GB" noProof="0" dirty="0" smtClean="0"/>
              <a:t>Click to edit Master text styles</a:t>
            </a:r>
          </a:p>
        </p:txBody>
      </p:sp>
    </p:spTree>
    <p:extLst>
      <p:ext uri="{BB962C8B-B14F-4D97-AF65-F5344CB8AC3E}">
        <p14:creationId xmlns:p14="http://schemas.microsoft.com/office/powerpoint/2010/main" val="118250798"/>
      </p:ext>
    </p:extLst>
  </p:cSld>
  <p:clrMapOvr>
    <a:masterClrMapping/>
  </p:clrMapOvr>
  <p:transition>
    <p:wipe dir="r"/>
  </p:transition>
  <p:timing>
    <p:tnLst>
      <p:par>
        <p:cTn id="1" dur="indefinite" restart="never" nodeType="tmRoot"/>
      </p:par>
    </p:tnLst>
  </p:timing>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Click to edit Master title style</a:t>
            </a:r>
            <a:endParaRPr lang="en-GB" noProof="0" dirty="0"/>
          </a:p>
        </p:txBody>
      </p:sp>
      <p:sp>
        <p:nvSpPr>
          <p:cNvPr id="5" name="Picture Placeholder 4"/>
          <p:cNvSpPr>
            <a:spLocks noGrp="1"/>
          </p:cNvSpPr>
          <p:nvPr>
            <p:ph type="pic" sz="quarter" idx="11"/>
          </p:nvPr>
        </p:nvSpPr>
        <p:spPr>
          <a:xfrm>
            <a:off x="285751" y="1471619"/>
            <a:ext cx="8572500" cy="2771775"/>
          </a:xfrm>
          <a:prstGeom prst="rect">
            <a:avLst/>
          </a:prstGeom>
        </p:spPr>
        <p:txBody>
          <a:bodyPr/>
          <a:lstStyle/>
          <a:p>
            <a:endParaRPr lang="en-GB" dirty="0"/>
          </a:p>
        </p:txBody>
      </p:sp>
      <p:sp>
        <p:nvSpPr>
          <p:cNvPr id="4" name="Footer Placeholder 3"/>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Tree>
    <p:extLst>
      <p:ext uri="{BB962C8B-B14F-4D97-AF65-F5344CB8AC3E}">
        <p14:creationId xmlns:p14="http://schemas.microsoft.com/office/powerpoint/2010/main" val="705458818"/>
      </p:ext>
    </p:extLst>
  </p:cSld>
  <p:clrMapOvr>
    <a:masterClrMapping/>
  </p:clrMapOvr>
  <p:transition>
    <p:wipe dir="r"/>
  </p:transition>
  <p:timing>
    <p:tnLst>
      <p:par>
        <p:cTn id="1" dur="indefinite" restart="never" nodeType="tmRoot"/>
      </p:par>
    </p:tnLst>
  </p:timing>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userDrawn="1">
  <p:cSld name="Image With Annota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Click to edit Master title style</a:t>
            </a:r>
            <a:endParaRPr lang="en-GB" noProof="0" dirty="0"/>
          </a:p>
        </p:txBody>
      </p:sp>
      <p:sp>
        <p:nvSpPr>
          <p:cNvPr id="5" name="Picture Placeholder 4"/>
          <p:cNvSpPr>
            <a:spLocks noGrp="1"/>
          </p:cNvSpPr>
          <p:nvPr>
            <p:ph type="pic" sz="quarter" idx="11"/>
          </p:nvPr>
        </p:nvSpPr>
        <p:spPr>
          <a:xfrm>
            <a:off x="285749" y="1471619"/>
            <a:ext cx="5672139" cy="2771775"/>
          </a:xfrm>
          <a:prstGeom prst="rect">
            <a:avLst/>
          </a:prstGeom>
        </p:spPr>
        <p:txBody>
          <a:bodyPr/>
          <a:lstStyle/>
          <a:p>
            <a:endParaRPr lang="en-GB" dirty="0"/>
          </a:p>
        </p:txBody>
      </p:sp>
      <p:sp>
        <p:nvSpPr>
          <p:cNvPr id="6" name="Text Placeholder 5"/>
          <p:cNvSpPr>
            <a:spLocks noGrp="1"/>
          </p:cNvSpPr>
          <p:nvPr>
            <p:ph type="body" sz="quarter" idx="12"/>
          </p:nvPr>
        </p:nvSpPr>
        <p:spPr>
          <a:xfrm>
            <a:off x="6922315" y="1471619"/>
            <a:ext cx="2007395" cy="2771775"/>
          </a:xfrm>
        </p:spPr>
        <p:txBody>
          <a:bodyPr>
            <a:normAutofit/>
          </a:bodyPr>
          <a:lstStyle>
            <a:lvl1pPr>
              <a:lnSpc>
                <a:spcPts val="1260"/>
              </a:lnSpc>
              <a:spcAft>
                <a:spcPts val="1260"/>
              </a:spcAft>
              <a:defRPr lang="en-US" sz="900" kern="1200" spc="8" baseline="0" dirty="0" smtClean="0">
                <a:solidFill>
                  <a:schemeClr val="tx1"/>
                </a:solidFill>
                <a:latin typeface="+mn-lt"/>
                <a:ea typeface="+mn-ea"/>
                <a:cs typeface="+mn-cs"/>
              </a:defRPr>
            </a:lvl1pPr>
            <a:lvl2pPr>
              <a:lnSpc>
                <a:spcPts val="1260"/>
              </a:lnSpc>
              <a:spcAft>
                <a:spcPts val="1260"/>
              </a:spcAft>
              <a:defRPr lang="en-US" sz="900" kern="1200" spc="8" baseline="0" dirty="0" smtClean="0">
                <a:solidFill>
                  <a:schemeClr val="tx1"/>
                </a:solidFill>
                <a:latin typeface="+mn-lt"/>
                <a:ea typeface="+mn-ea"/>
                <a:cs typeface="+mn-cs"/>
              </a:defRPr>
            </a:lvl2pPr>
            <a:lvl3pPr>
              <a:lnSpc>
                <a:spcPts val="1260"/>
              </a:lnSpc>
              <a:spcAft>
                <a:spcPts val="1260"/>
              </a:spcAft>
              <a:defRPr lang="en-US" sz="900" b="0" kern="1200" spc="8" baseline="0" dirty="0" smtClean="0">
                <a:solidFill>
                  <a:schemeClr val="tx1"/>
                </a:solidFill>
                <a:latin typeface="+mn-lt"/>
                <a:ea typeface="+mn-ea"/>
                <a:cs typeface="+mn-cs"/>
              </a:defRPr>
            </a:lvl3pPr>
            <a:lvl4pPr>
              <a:lnSpc>
                <a:spcPts val="1260"/>
              </a:lnSpc>
              <a:spcAft>
                <a:spcPts val="1260"/>
              </a:spcAft>
              <a:defRPr lang="en-US" sz="900" kern="1200" spc="8" baseline="0" dirty="0" smtClean="0">
                <a:solidFill>
                  <a:schemeClr val="tx1"/>
                </a:solidFill>
                <a:latin typeface="+mn-lt"/>
                <a:ea typeface="+mn-ea"/>
                <a:cs typeface="+mn-cs"/>
              </a:defRPr>
            </a:lvl4pPr>
            <a:lvl5pPr>
              <a:lnSpc>
                <a:spcPts val="1260"/>
              </a:lnSpc>
              <a:spcAft>
                <a:spcPts val="1260"/>
              </a:spcAft>
              <a:defRPr lang="en-GB" sz="900" kern="1200" spc="8" baseline="0" dirty="0">
                <a:solidFill>
                  <a:schemeClr val="tx1"/>
                </a:solidFill>
                <a:latin typeface="+mn-lt"/>
                <a:ea typeface="+mn-ea"/>
                <a:cs typeface="+mn-cs"/>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4" name="Footer Placeholder 3"/>
          <p:cNvSpPr>
            <a:spLocks noGrp="1"/>
          </p:cNvSpPr>
          <p:nvPr>
            <p:ph type="ftr" sz="quarter" idx="13"/>
          </p:nvPr>
        </p:nvSpPr>
        <p:spPr>
          <a:xfrm>
            <a:off x="287895" y="4955579"/>
            <a:ext cx="5220000" cy="180000"/>
          </a:xfrm>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Tree>
    <p:extLst>
      <p:ext uri="{BB962C8B-B14F-4D97-AF65-F5344CB8AC3E}">
        <p14:creationId xmlns:p14="http://schemas.microsoft.com/office/powerpoint/2010/main" val="1735100931"/>
      </p:ext>
    </p:extLst>
  </p:cSld>
  <p:clrMapOvr>
    <a:masterClrMapping/>
  </p:clrMapOvr>
  <p:transition>
    <p:wipe dir="r"/>
  </p:transition>
  <p:timing>
    <p:tnLst>
      <p:par>
        <p:cTn id="1" dur="indefinite" restart="never" nodeType="tmRoot"/>
      </p:par>
    </p:tnLst>
  </p:timing>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userDrawn="1">
  <p:cSld name="Two Column (Image Lef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3439" y="1471619"/>
            <a:ext cx="3886200" cy="2771775"/>
          </a:xfrm>
          <a:prstGeom prst="rect">
            <a:avLst/>
          </a:prstGeo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0" name="Picture Placeholder 9"/>
          <p:cNvSpPr>
            <a:spLocks noGrp="1"/>
          </p:cNvSpPr>
          <p:nvPr>
            <p:ph type="pic" sz="quarter" idx="11"/>
          </p:nvPr>
        </p:nvSpPr>
        <p:spPr>
          <a:xfrm>
            <a:off x="285774" y="1471619"/>
            <a:ext cx="4214813" cy="2771775"/>
          </a:xfrm>
          <a:prstGeom prst="rect">
            <a:avLst/>
          </a:prstGeom>
        </p:spPr>
        <p:txBody>
          <a:bodyPr/>
          <a:lstStyle/>
          <a:p>
            <a:endParaRPr lang="en-GB" dirty="0"/>
          </a:p>
        </p:txBody>
      </p:sp>
      <p:sp>
        <p:nvSpPr>
          <p:cNvPr id="3" name="Footer Placeholder 2"/>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12" name="Title 1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516487214"/>
      </p:ext>
    </p:extLst>
  </p:cSld>
  <p:clrMapOvr>
    <a:masterClrMapping/>
  </p:clrMapOvr>
  <p:transition>
    <p:wipe dir="r"/>
  </p:transition>
  <p:timing>
    <p:tnLst>
      <p:par>
        <p:cTn id="1" dur="indefinite" restart="never" nodeType="tmRoot"/>
      </p:par>
    </p:tnLst>
  </p:timing>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userDrawn="1">
  <p:cSld name="Two Column (Image Righ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85774" y="1471619"/>
            <a:ext cx="4214813" cy="2771775"/>
          </a:xfrm>
          <a:prstGeom prst="rect">
            <a:avLst/>
          </a:prstGeo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0" name="Picture Placeholder 9"/>
          <p:cNvSpPr>
            <a:spLocks noGrp="1"/>
          </p:cNvSpPr>
          <p:nvPr>
            <p:ph type="pic" sz="quarter" idx="11"/>
          </p:nvPr>
        </p:nvSpPr>
        <p:spPr>
          <a:xfrm>
            <a:off x="4643461" y="1471619"/>
            <a:ext cx="4214813" cy="2771775"/>
          </a:xfrm>
          <a:prstGeom prst="rect">
            <a:avLst/>
          </a:prstGeom>
        </p:spPr>
        <p:txBody>
          <a:bodyPr/>
          <a:lstStyle/>
          <a:p>
            <a:endParaRPr lang="en-GB" dirty="0"/>
          </a:p>
        </p:txBody>
      </p:sp>
      <p:sp>
        <p:nvSpPr>
          <p:cNvPr id="3" name="Footer Placeholder 2"/>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12" name="Title 1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837651126"/>
      </p:ext>
    </p:extLst>
  </p:cSld>
  <p:clrMapOvr>
    <a:masterClrMapping/>
  </p:clrMapOvr>
  <p:transition>
    <p:wipe dir="r"/>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Click to edit Master title style</a:t>
            </a:r>
            <a:endParaRPr lang="en-GB" noProof="0" dirty="0"/>
          </a:p>
        </p:txBody>
      </p:sp>
      <p:sp>
        <p:nvSpPr>
          <p:cNvPr id="5" name="Picture Placeholder 4"/>
          <p:cNvSpPr>
            <a:spLocks noGrp="1"/>
          </p:cNvSpPr>
          <p:nvPr>
            <p:ph type="pic" sz="quarter" idx="11"/>
          </p:nvPr>
        </p:nvSpPr>
        <p:spPr>
          <a:xfrm>
            <a:off x="285751" y="1471619"/>
            <a:ext cx="8572500" cy="2771775"/>
          </a:xfrm>
          <a:prstGeom prst="rect">
            <a:avLst/>
          </a:prstGeom>
        </p:spPr>
        <p:txBody>
          <a:bodyPr/>
          <a:lstStyle/>
          <a:p>
            <a:endParaRPr lang="en-GB" dirty="0"/>
          </a:p>
        </p:txBody>
      </p:sp>
      <p:sp>
        <p:nvSpPr>
          <p:cNvPr id="4" name="Footer Placeholder 3"/>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Tree>
    <p:extLst>
      <p:ext uri="{BB962C8B-B14F-4D97-AF65-F5344CB8AC3E}">
        <p14:creationId xmlns:p14="http://schemas.microsoft.com/office/powerpoint/2010/main" val="3613160177"/>
      </p:ext>
    </p:extLst>
  </p:cSld>
  <p:clrMapOvr>
    <a:masterClrMapping/>
  </p:clrMapOvr>
  <p:transition>
    <p:wipe dir="r"/>
  </p:transition>
  <p:timing>
    <p:tnLst>
      <p:par>
        <p:cTn id="1" dur="indefinite" restart="never" nodeType="tmRoot"/>
      </p:par>
    </p:tnLst>
  </p:timing>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userDrawn="1">
  <p:cSld name="Two Column Copy">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85774" y="1471619"/>
            <a:ext cx="4214813" cy="2771775"/>
          </a:xfrm>
          <a:prstGeom prst="rect">
            <a:avLst/>
          </a:prstGeo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5" name="Text Placeholder 4"/>
          <p:cNvSpPr>
            <a:spLocks noGrp="1"/>
          </p:cNvSpPr>
          <p:nvPr>
            <p:ph type="body" sz="quarter" idx="11"/>
          </p:nvPr>
        </p:nvSpPr>
        <p:spPr>
          <a:xfrm>
            <a:off x="4643461" y="1471619"/>
            <a:ext cx="4214813" cy="2771775"/>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3" name="Footer Placeholder 2"/>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11" name="Title 10"/>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086346149"/>
      </p:ext>
    </p:extLst>
  </p:cSld>
  <p:clrMapOvr>
    <a:masterClrMapping/>
  </p:clrMapOvr>
  <p:transition>
    <p:wipe dir="r"/>
  </p:transition>
  <p:timing>
    <p:tnLst>
      <p:par>
        <p:cTn id="1" dur="indefinite" restart="never" nodeType="tmRoot"/>
      </p:par>
    </p:tnLst>
  </p:timing>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9" name="Title 8"/>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170962569"/>
      </p:ext>
    </p:extLst>
  </p:cSld>
  <p:clrMapOvr>
    <a:masterClrMapping/>
  </p:clrMapOvr>
  <p:transition>
    <p:wipe dir="r"/>
  </p:transition>
  <p:timing>
    <p:tnLst>
      <p:par>
        <p:cTn id="1" dur="indefinite" restart="never" nodeType="tmRoot"/>
      </p:par>
    </p:tnLst>
  </p:timing>
</p:sldLayout>
</file>

<file path=ppt/slideLayouts/slideLayout3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Tree>
    <p:extLst>
      <p:ext uri="{BB962C8B-B14F-4D97-AF65-F5344CB8AC3E}">
        <p14:creationId xmlns:p14="http://schemas.microsoft.com/office/powerpoint/2010/main" val="4116462016"/>
      </p:ext>
    </p:extLst>
  </p:cSld>
  <p:clrMapOvr>
    <a:masterClrMapping/>
  </p:clrMapOvr>
  <p:transition>
    <p:wipe dir="r"/>
  </p:transition>
  <p:timing>
    <p:tnLst>
      <p:par>
        <p:cTn id="1" dur="indefinite" restart="never" nodeType="tmRoot"/>
      </p:par>
    </p:tnLst>
  </p:timing>
</p:sldLayout>
</file>

<file path=ppt/slideLayouts/slideLayout313.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Insert title here</a:t>
            </a:r>
            <a:endParaRPr lang="en-GB"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Date Placeholder 3"/>
          <p:cNvSpPr>
            <a:spLocks noGrp="1"/>
          </p:cNvSpPr>
          <p:nvPr>
            <p:ph type="dt" sz="half" idx="10"/>
          </p:nvPr>
        </p:nvSpPr>
        <p:spPr>
          <a:xfrm>
            <a:off x="378832" y="4727700"/>
            <a:ext cx="1438892" cy="270000"/>
          </a:xfrm>
          <a:prstGeom prst="rect">
            <a:avLst/>
          </a:prstGeom>
        </p:spPr>
        <p:txBody>
          <a:bodyPr lIns="91398" tIns="45699" rIns="91398" bIns="45699"/>
          <a:lstStyle/>
          <a:p>
            <a:pPr defTabSz="685426"/>
            <a:endParaRPr lang="en-GB" dirty="0">
              <a:solidFill>
                <a:srgbClr val="004B3C"/>
              </a:solidFill>
            </a:endParaRPr>
          </a:p>
        </p:txBody>
      </p:sp>
      <p:sp>
        <p:nvSpPr>
          <p:cNvPr id="5" name="Footer Placeholder 4"/>
          <p:cNvSpPr>
            <a:spLocks noGrp="1"/>
          </p:cNvSpPr>
          <p:nvPr>
            <p:ph type="ftr" sz="quarter" idx="11"/>
          </p:nvPr>
        </p:nvSpPr>
        <p:spPr/>
        <p:txBody>
          <a:bodyPr/>
          <a:lstStyle/>
          <a:p>
            <a:r>
              <a:rPr lang="en-GB" dirty="0" smtClean="0">
                <a:solidFill>
                  <a:srgbClr val="004B3C"/>
                </a:solidFill>
              </a:rPr>
              <a:t>For financial intermediary use only, not to be used with customers.</a:t>
            </a:r>
            <a:endParaRPr lang="en-GB" dirty="0">
              <a:solidFill>
                <a:srgbClr val="004B3C"/>
              </a:solidFill>
            </a:endParaRPr>
          </a:p>
        </p:txBody>
      </p:sp>
      <p:sp>
        <p:nvSpPr>
          <p:cNvPr id="6" name="Slide Number Placeholder 5"/>
          <p:cNvSpPr>
            <a:spLocks noGrp="1"/>
          </p:cNvSpPr>
          <p:nvPr>
            <p:ph type="sldNum" sz="quarter" idx="12"/>
          </p:nvPr>
        </p:nvSpPr>
        <p:spPr>
          <a:xfrm>
            <a:off x="8361302" y="196453"/>
            <a:ext cx="398769" cy="378000"/>
          </a:xfrm>
          <a:prstGeom prst="rect">
            <a:avLst/>
          </a:prstGeom>
        </p:spPr>
        <p:txBody>
          <a:bodyPr lIns="91398" tIns="45699" rIns="91398" bIns="45699"/>
          <a:lstStyle/>
          <a:p>
            <a:pPr defTabSz="685426"/>
            <a:fld id="{0871999B-B1CB-4F8F-844F-BC9C1CD3A2FC}" type="slidenum">
              <a:rPr lang="en-GB" smtClean="0">
                <a:solidFill>
                  <a:srgbClr val="004B3C"/>
                </a:solidFill>
              </a:rPr>
              <a:pPr defTabSz="685426"/>
              <a:t>‹#›</a:t>
            </a:fld>
            <a:endParaRPr lang="en-GB" dirty="0">
              <a:solidFill>
                <a:srgbClr val="004B3C"/>
              </a:solidFill>
            </a:endParaRPr>
          </a:p>
        </p:txBody>
      </p:sp>
      <p:sp>
        <p:nvSpPr>
          <p:cNvPr id="8" name="Text Placeholder 7"/>
          <p:cNvSpPr>
            <a:spLocks noGrp="1"/>
          </p:cNvSpPr>
          <p:nvPr>
            <p:ph type="body" sz="quarter" idx="13"/>
          </p:nvPr>
        </p:nvSpPr>
        <p:spPr>
          <a:xfrm>
            <a:off x="379536" y="4527900"/>
            <a:ext cx="8380534" cy="81000"/>
          </a:xfrm>
        </p:spPr>
        <p:txBody>
          <a:bodyPr anchor="b" anchorCtr="0">
            <a:noAutofit/>
          </a:bodyPr>
          <a:lstStyle>
            <a:lvl1pPr>
              <a:defRPr sz="700">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3278626473"/>
      </p:ext>
    </p:extLst>
  </p:cSld>
  <p:clrMapOvr>
    <a:masterClrMapping/>
  </p:clrMapOvr>
  <p:transition>
    <p:wipe dir="r"/>
  </p:transition>
  <p:timing>
    <p:tnLst>
      <p:par>
        <p:cTn id="1" dur="indefinite" restart="never" nodeType="tmRoot"/>
      </p:par>
    </p:tnLst>
  </p:timing>
</p:sldLayout>
</file>

<file path=ppt/slideLayouts/slideLayout314.xml><?xml version="1.0" encoding="utf-8"?>
<p:sldLayout xmlns:a="http://schemas.openxmlformats.org/drawingml/2006/main" xmlns:r="http://schemas.openxmlformats.org/officeDocument/2006/relationships" xmlns:p="http://schemas.openxmlformats.org/presentationml/2006/main">
  <p:cSld name="Title and  2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Insert title here</a:t>
            </a:r>
            <a:endParaRPr lang="en-GB" dirty="0"/>
          </a:p>
        </p:txBody>
      </p:sp>
      <p:sp>
        <p:nvSpPr>
          <p:cNvPr id="3" name="Content Placeholder 2"/>
          <p:cNvSpPr>
            <a:spLocks noGrp="1"/>
          </p:cNvSpPr>
          <p:nvPr>
            <p:ph idx="1"/>
          </p:nvPr>
        </p:nvSpPr>
        <p:spPr>
          <a:xfrm>
            <a:off x="385395" y="950400"/>
            <a:ext cx="4087385" cy="3483000"/>
          </a:xfrm>
        </p:spPr>
        <p:txBody>
          <a:bodyPr/>
          <a:lstStyle>
            <a:lvl1pPr>
              <a:defRPr>
                <a:solidFill>
                  <a:schemeClr val="tx1"/>
                </a:solidFill>
              </a:defRPr>
            </a:lvl1pPr>
            <a:lvl2pPr>
              <a:defRPr>
                <a:solidFill>
                  <a:schemeClr val="tx1"/>
                </a:solidFill>
              </a:defRPr>
            </a:lvl2pPr>
            <a:lvl3pPr>
              <a:defRPr>
                <a:solidFill>
                  <a:schemeClr val="tx1"/>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Date Placeholder 3"/>
          <p:cNvSpPr>
            <a:spLocks noGrp="1"/>
          </p:cNvSpPr>
          <p:nvPr>
            <p:ph type="dt" sz="half" idx="10"/>
          </p:nvPr>
        </p:nvSpPr>
        <p:spPr>
          <a:xfrm>
            <a:off x="378832" y="4727700"/>
            <a:ext cx="1438892" cy="270000"/>
          </a:xfrm>
          <a:prstGeom prst="rect">
            <a:avLst/>
          </a:prstGeom>
        </p:spPr>
        <p:txBody>
          <a:bodyPr lIns="91398" tIns="45699" rIns="91398" bIns="45699"/>
          <a:lstStyle/>
          <a:p>
            <a:pPr defTabSz="685426"/>
            <a:endParaRPr lang="en-GB" dirty="0">
              <a:solidFill>
                <a:srgbClr val="004B3C"/>
              </a:solidFill>
            </a:endParaRPr>
          </a:p>
        </p:txBody>
      </p:sp>
      <p:sp>
        <p:nvSpPr>
          <p:cNvPr id="5" name="Footer Placeholder 4"/>
          <p:cNvSpPr>
            <a:spLocks noGrp="1"/>
          </p:cNvSpPr>
          <p:nvPr>
            <p:ph type="ftr" sz="quarter" idx="11"/>
          </p:nvPr>
        </p:nvSpPr>
        <p:spPr/>
        <p:txBody>
          <a:bodyPr/>
          <a:lstStyle/>
          <a:p>
            <a:r>
              <a:rPr lang="en-GB" dirty="0" smtClean="0">
                <a:solidFill>
                  <a:srgbClr val="004B3C"/>
                </a:solidFill>
              </a:rPr>
              <a:t>For financial intermediary use only, not to be used with customers.</a:t>
            </a:r>
            <a:endParaRPr lang="en-GB" dirty="0">
              <a:solidFill>
                <a:srgbClr val="004B3C"/>
              </a:solidFill>
            </a:endParaRPr>
          </a:p>
        </p:txBody>
      </p:sp>
      <p:sp>
        <p:nvSpPr>
          <p:cNvPr id="6" name="Slide Number Placeholder 5"/>
          <p:cNvSpPr>
            <a:spLocks noGrp="1"/>
          </p:cNvSpPr>
          <p:nvPr>
            <p:ph type="sldNum" sz="quarter" idx="12"/>
          </p:nvPr>
        </p:nvSpPr>
        <p:spPr>
          <a:xfrm>
            <a:off x="8361302" y="196453"/>
            <a:ext cx="398769" cy="378000"/>
          </a:xfrm>
          <a:prstGeom prst="rect">
            <a:avLst/>
          </a:prstGeom>
        </p:spPr>
        <p:txBody>
          <a:bodyPr lIns="91398" tIns="45699" rIns="91398" bIns="45699"/>
          <a:lstStyle/>
          <a:p>
            <a:pPr defTabSz="685426"/>
            <a:fld id="{0871999B-B1CB-4F8F-844F-BC9C1CD3A2FC}" type="slidenum">
              <a:rPr lang="en-GB" smtClean="0">
                <a:solidFill>
                  <a:srgbClr val="004B3C"/>
                </a:solidFill>
              </a:rPr>
              <a:pPr defTabSz="685426"/>
              <a:t>‹#›</a:t>
            </a:fld>
            <a:endParaRPr lang="en-GB" dirty="0">
              <a:solidFill>
                <a:srgbClr val="004B3C"/>
              </a:solidFill>
            </a:endParaRPr>
          </a:p>
        </p:txBody>
      </p:sp>
      <p:sp>
        <p:nvSpPr>
          <p:cNvPr id="8" name="Text Placeholder 7"/>
          <p:cNvSpPr>
            <a:spLocks noGrp="1"/>
          </p:cNvSpPr>
          <p:nvPr>
            <p:ph type="body" sz="quarter" idx="13"/>
          </p:nvPr>
        </p:nvSpPr>
        <p:spPr>
          <a:xfrm>
            <a:off x="379537" y="4527900"/>
            <a:ext cx="4093244" cy="81000"/>
          </a:xfrm>
        </p:spPr>
        <p:txBody>
          <a:bodyPr anchor="b" anchorCtr="0">
            <a:noAutofit/>
          </a:bodyPr>
          <a:lstStyle>
            <a:lvl1pPr>
              <a:defRPr sz="700">
                <a:solidFill>
                  <a:schemeClr val="tx1"/>
                </a:solidFill>
              </a:defRPr>
            </a:lvl1pPr>
          </a:lstStyle>
          <a:p>
            <a:pPr lvl="0"/>
            <a:r>
              <a:rPr lang="en-US" dirty="0" smtClean="0"/>
              <a:t>Click to edit Master text styles</a:t>
            </a:r>
          </a:p>
        </p:txBody>
      </p:sp>
      <p:sp>
        <p:nvSpPr>
          <p:cNvPr id="9" name="Content Placeholder 2"/>
          <p:cNvSpPr>
            <a:spLocks noGrp="1"/>
          </p:cNvSpPr>
          <p:nvPr>
            <p:ph idx="14"/>
          </p:nvPr>
        </p:nvSpPr>
        <p:spPr>
          <a:xfrm>
            <a:off x="4639431" y="950400"/>
            <a:ext cx="4087385" cy="3483000"/>
          </a:xfrm>
        </p:spPr>
        <p:txBody>
          <a:bodyPr/>
          <a:lstStyle>
            <a:lvl1pPr>
              <a:defRPr>
                <a:solidFill>
                  <a:schemeClr val="tx1"/>
                </a:solidFill>
              </a:defRPr>
            </a:lvl1pPr>
            <a:lvl2pPr>
              <a:defRPr>
                <a:solidFill>
                  <a:schemeClr val="tx1"/>
                </a:solidFill>
              </a:defRPr>
            </a:lvl2pPr>
            <a:lvl3pPr>
              <a:defRPr>
                <a:solidFill>
                  <a:schemeClr val="tx1"/>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Text Placeholder 7"/>
          <p:cNvSpPr>
            <a:spLocks noGrp="1"/>
          </p:cNvSpPr>
          <p:nvPr>
            <p:ph type="body" sz="quarter" idx="15"/>
          </p:nvPr>
        </p:nvSpPr>
        <p:spPr>
          <a:xfrm>
            <a:off x="4666825" y="4527900"/>
            <a:ext cx="4093244" cy="81000"/>
          </a:xfrm>
        </p:spPr>
        <p:txBody>
          <a:bodyPr anchor="b" anchorCtr="0">
            <a:noAutofit/>
          </a:bodyPr>
          <a:lstStyle>
            <a:lvl1pPr>
              <a:defRPr sz="700">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727549444"/>
      </p:ext>
    </p:extLst>
  </p:cSld>
  <p:clrMapOvr>
    <a:masterClrMapping/>
  </p:clrMapOvr>
  <p:transition>
    <p:wipe dir="r"/>
  </p:transition>
  <p:timing>
    <p:tnLst>
      <p:par>
        <p:cTn id="1" dur="indefinite" restart="never" nodeType="tmRoot"/>
      </p:par>
    </p:tnLst>
  </p:timing>
</p:sldLayout>
</file>

<file path=ppt/slideLayouts/slideLayout315.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4356" y="964397"/>
            <a:ext cx="2751165" cy="846650"/>
          </a:xfrm>
        </p:spPr>
        <p:txBody>
          <a:bodyPr anchor="t"/>
          <a:lstStyle>
            <a:lvl1pPr algn="l">
              <a:lnSpc>
                <a:spcPct val="100000"/>
              </a:lnSpc>
              <a:defRPr sz="1900" b="1"/>
            </a:lvl1pPr>
          </a:lstStyle>
          <a:p>
            <a:r>
              <a:rPr lang="en-US" smtClean="0"/>
              <a:t>Click to edit Master title style</a:t>
            </a:r>
            <a:endParaRPr lang="en-GB" dirty="0"/>
          </a:p>
        </p:txBody>
      </p:sp>
      <p:sp>
        <p:nvSpPr>
          <p:cNvPr id="3" name="Content Placeholder 2"/>
          <p:cNvSpPr>
            <a:spLocks noGrp="1"/>
          </p:cNvSpPr>
          <p:nvPr>
            <p:ph idx="1"/>
          </p:nvPr>
        </p:nvSpPr>
        <p:spPr>
          <a:xfrm>
            <a:off x="3575050" y="964404"/>
            <a:ext cx="5068916" cy="3630227"/>
          </a:xfrm>
        </p:spPr>
        <p:txBody>
          <a:bodyPr/>
          <a:lstStyle>
            <a:lvl1pPr>
              <a:defRPr sz="1700"/>
            </a:lvl1pPr>
            <a:lvl2pPr>
              <a:defRPr sz="1400"/>
            </a:lvl2pPr>
            <a:lvl3pPr>
              <a:defRPr sz="1400"/>
            </a:lvl3pPr>
            <a:lvl4pPr>
              <a:defRPr sz="1400"/>
            </a:lvl4pPr>
            <a:lvl5pPr>
              <a:defRPr sz="14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714356" y="1875258"/>
            <a:ext cx="2751165" cy="2719393"/>
          </a:xfrm>
        </p:spPr>
        <p:txBody>
          <a:bodyPr>
            <a:normAutofit/>
          </a:bodyPr>
          <a:lstStyle>
            <a:lvl1pPr marL="0" indent="0">
              <a:buNone/>
              <a:defRPr sz="1700"/>
            </a:lvl1pPr>
            <a:lvl2pPr marL="421667" indent="0">
              <a:buNone/>
              <a:defRPr sz="1100"/>
            </a:lvl2pPr>
            <a:lvl3pPr marL="843333" indent="0">
              <a:buNone/>
              <a:defRPr sz="1100"/>
            </a:lvl3pPr>
            <a:lvl4pPr marL="1264998" indent="0">
              <a:buNone/>
              <a:defRPr sz="800"/>
            </a:lvl4pPr>
            <a:lvl5pPr marL="1686665" indent="0">
              <a:buNone/>
              <a:defRPr sz="800"/>
            </a:lvl5pPr>
            <a:lvl6pPr marL="2108331" indent="0">
              <a:buNone/>
              <a:defRPr sz="800"/>
            </a:lvl6pPr>
            <a:lvl7pPr marL="2529998" indent="0">
              <a:buNone/>
              <a:defRPr sz="800"/>
            </a:lvl7pPr>
            <a:lvl8pPr marL="2951664" indent="0">
              <a:buNone/>
              <a:defRPr sz="800"/>
            </a:lvl8pPr>
            <a:lvl9pPr marL="3373331" indent="0">
              <a:buNone/>
              <a:defRPr sz="800"/>
            </a:lvl9pPr>
          </a:lstStyle>
          <a:p>
            <a:pPr lvl="0"/>
            <a:r>
              <a:rPr lang="en-US" smtClean="0"/>
              <a:t>Click to edit Master text styles</a:t>
            </a:r>
          </a:p>
        </p:txBody>
      </p:sp>
      <p:sp>
        <p:nvSpPr>
          <p:cNvPr id="5" name="Date Placeholder 4"/>
          <p:cNvSpPr>
            <a:spLocks noGrp="1"/>
          </p:cNvSpPr>
          <p:nvPr>
            <p:ph type="dt" sz="half" idx="10"/>
          </p:nvPr>
        </p:nvSpPr>
        <p:spPr>
          <a:xfrm>
            <a:off x="687388" y="4875638"/>
            <a:ext cx="2133600" cy="165497"/>
          </a:xfrm>
          <a:prstGeom prst="rect">
            <a:avLst/>
          </a:prstGeom>
        </p:spPr>
        <p:txBody>
          <a:bodyPr lIns="91398" tIns="45699" rIns="91398" bIns="45699"/>
          <a:lstStyle>
            <a:lvl1pPr fontAlgn="auto">
              <a:spcBef>
                <a:spcPts val="0"/>
              </a:spcBef>
              <a:spcAft>
                <a:spcPts val="0"/>
              </a:spcAft>
              <a:defRPr>
                <a:latin typeface="+mn-lt"/>
              </a:defRPr>
            </a:lvl1pPr>
          </a:lstStyle>
          <a:p>
            <a:pPr defTabSz="685426">
              <a:defRPr/>
            </a:pPr>
            <a:endParaRPr lang="en-GB" dirty="0">
              <a:solidFill>
                <a:srgbClr val="004B3C"/>
              </a:solidFill>
            </a:endParaRPr>
          </a:p>
        </p:txBody>
      </p:sp>
      <p:sp>
        <p:nvSpPr>
          <p:cNvPr id="6" name="Footer Placeholder 5"/>
          <p:cNvSpPr>
            <a:spLocks noGrp="1"/>
          </p:cNvSpPr>
          <p:nvPr>
            <p:ph type="ftr" sz="quarter" idx="11"/>
          </p:nvPr>
        </p:nvSpPr>
        <p:spPr>
          <a:xfrm>
            <a:off x="3124200" y="4875638"/>
            <a:ext cx="2895600" cy="165497"/>
          </a:xfrm>
          <a:prstGeom prst="rect">
            <a:avLst/>
          </a:prstGeom>
        </p:spPr>
        <p:txBody>
          <a:bodyPr/>
          <a:lstStyle>
            <a:lvl1pPr fontAlgn="auto">
              <a:spcBef>
                <a:spcPts val="0"/>
              </a:spcBef>
              <a:spcAft>
                <a:spcPts val="0"/>
              </a:spcAft>
              <a:defRPr>
                <a:latin typeface="+mn-lt"/>
              </a:defRPr>
            </a:lvl1pPr>
          </a:lstStyle>
          <a:p>
            <a:pPr>
              <a:defRPr/>
            </a:pPr>
            <a:r>
              <a:rPr lang="en-GB" dirty="0" smtClean="0">
                <a:solidFill>
                  <a:srgbClr val="004B3C"/>
                </a:solidFill>
              </a:rPr>
              <a:t>For financial intermediary use only, not to be used with customers.</a:t>
            </a:r>
            <a:endParaRPr lang="en-GB" dirty="0">
              <a:solidFill>
                <a:srgbClr val="004B3C"/>
              </a:solidFill>
            </a:endParaRPr>
          </a:p>
        </p:txBody>
      </p:sp>
      <p:sp>
        <p:nvSpPr>
          <p:cNvPr id="7" name="Slide Number Placeholder 6"/>
          <p:cNvSpPr>
            <a:spLocks noGrp="1"/>
          </p:cNvSpPr>
          <p:nvPr>
            <p:ph type="sldNum" sz="quarter" idx="12"/>
          </p:nvPr>
        </p:nvSpPr>
        <p:spPr>
          <a:xfrm>
            <a:off x="6553200" y="4875638"/>
            <a:ext cx="2133600" cy="165497"/>
          </a:xfrm>
          <a:prstGeom prst="rect">
            <a:avLst/>
          </a:prstGeom>
        </p:spPr>
        <p:txBody>
          <a:bodyPr lIns="91398" tIns="45699" rIns="91398" bIns="45699"/>
          <a:lstStyle>
            <a:lvl1pPr fontAlgn="auto">
              <a:spcBef>
                <a:spcPts val="0"/>
              </a:spcBef>
              <a:spcAft>
                <a:spcPts val="0"/>
              </a:spcAft>
              <a:defRPr>
                <a:latin typeface="+mn-lt"/>
              </a:defRPr>
            </a:lvl1pPr>
          </a:lstStyle>
          <a:p>
            <a:pPr defTabSz="685426">
              <a:defRPr/>
            </a:pPr>
            <a:fld id="{168D79A4-D96A-4184-9EEA-7FDA19B81D7E}" type="slidenum">
              <a:rPr lang="en-GB" smtClean="0">
                <a:solidFill>
                  <a:srgbClr val="004B3C"/>
                </a:solidFill>
              </a:rPr>
              <a:pPr defTabSz="685426">
                <a:defRPr/>
              </a:pPr>
              <a:t>‹#›</a:t>
            </a:fld>
            <a:endParaRPr lang="en-GB" dirty="0">
              <a:solidFill>
                <a:srgbClr val="004B3C"/>
              </a:solidFill>
            </a:endParaRPr>
          </a:p>
        </p:txBody>
      </p:sp>
    </p:spTree>
    <p:extLst>
      <p:ext uri="{BB962C8B-B14F-4D97-AF65-F5344CB8AC3E}">
        <p14:creationId xmlns:p14="http://schemas.microsoft.com/office/powerpoint/2010/main" val="1039182147"/>
      </p:ext>
    </p:extLst>
  </p:cSld>
  <p:clrMapOvr>
    <a:masterClrMapping/>
  </p:clrMapOvr>
  <p:transition>
    <p:wipe dir="r"/>
  </p:transition>
</p:sldLayout>
</file>

<file path=ppt/slideLayouts/slideLayout316.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9" name="Content Placeholder 8"/>
          <p:cNvSpPr>
            <a:spLocks noGrp="1"/>
          </p:cNvSpPr>
          <p:nvPr>
            <p:ph sz="quarter" idx="13"/>
          </p:nvPr>
        </p:nvSpPr>
        <p:spPr bwMode="gray">
          <a:xfrm>
            <a:off x="378436" y="951574"/>
            <a:ext cx="8374544" cy="3482084"/>
          </a:xfrm>
        </p:spPr>
        <p:txBody>
          <a:bodyPr/>
          <a:lstStyle>
            <a:lvl1pPr marL="279927" indent="-279927">
              <a:buSzPct val="120000"/>
              <a:buFont typeface="Arial" pitchFamily="34" charset="0"/>
              <a:buChar char="•"/>
              <a:defRPr b="0">
                <a:solidFill>
                  <a:schemeClr val="bg2">
                    <a:lumMod val="10000"/>
                  </a:schemeClr>
                </a:solidFill>
              </a:defRPr>
            </a:lvl1pPr>
            <a:lvl2pPr marL="558579" indent="-278688">
              <a:buSzPct val="120000"/>
              <a:buFont typeface="Arial" pitchFamily="34" charset="0"/>
              <a:buChar char="–"/>
              <a:defRPr>
                <a:solidFill>
                  <a:schemeClr val="bg2">
                    <a:lumMod val="10000"/>
                  </a:schemeClr>
                </a:solidFill>
              </a:defRPr>
            </a:lvl2pPr>
            <a:lvl3pPr marL="772865" indent="-214254">
              <a:buFont typeface="Arial" pitchFamily="34" charset="0"/>
              <a:buChar char="–"/>
              <a:defRPr>
                <a:solidFill>
                  <a:schemeClr val="bg2">
                    <a:lumMod val="10000"/>
                  </a:schemeClr>
                </a:solidFill>
              </a:defRPr>
            </a:lvl3pPr>
            <a:lvl4pPr marL="558579" indent="-278688">
              <a:buNone/>
              <a:defRPr sz="1400"/>
            </a:lvl4pPr>
            <a:lvl5pPr>
              <a:defRPr/>
            </a:lvl5pPr>
            <a:lvl6pPr marL="772865" indent="-214254">
              <a:defRPr/>
            </a:lvl6pPr>
            <a:lvl7pPr marL="1051521" indent="-278688">
              <a:defRPr/>
            </a:lvl7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sp>
        <p:nvSpPr>
          <p:cNvPr id="8" name="Title 7"/>
          <p:cNvSpPr>
            <a:spLocks noGrp="1"/>
          </p:cNvSpPr>
          <p:nvPr>
            <p:ph type="title" hasCustomPrompt="1"/>
          </p:nvPr>
        </p:nvSpPr>
        <p:spPr bwMode="gray"/>
        <p:txBody>
          <a:bodyPr/>
          <a:lstStyle>
            <a:lvl1pPr>
              <a:defRPr/>
            </a:lvl1pPr>
          </a:lstStyle>
          <a:p>
            <a:r>
              <a:rPr lang="en-GB" noProof="0" dirty="0" smtClean="0"/>
              <a:t>Insert title here</a:t>
            </a:r>
            <a:endParaRPr lang="en-GB" noProof="0" dirty="0"/>
          </a:p>
        </p:txBody>
      </p:sp>
      <p:sp>
        <p:nvSpPr>
          <p:cNvPr id="10" name="Date Placeholder 9"/>
          <p:cNvSpPr>
            <a:spLocks noGrp="1"/>
          </p:cNvSpPr>
          <p:nvPr>
            <p:ph type="dt" sz="half" idx="14"/>
          </p:nvPr>
        </p:nvSpPr>
        <p:spPr bwMode="gray">
          <a:xfrm>
            <a:off x="378832" y="4727700"/>
            <a:ext cx="1438892" cy="270000"/>
          </a:xfrm>
          <a:prstGeom prst="rect">
            <a:avLst/>
          </a:prstGeom>
        </p:spPr>
        <p:txBody>
          <a:bodyPr lIns="91398" tIns="45699" rIns="91398" bIns="45699"/>
          <a:lstStyle/>
          <a:p>
            <a:pPr defTabSz="685426"/>
            <a:endParaRPr lang="en-GB" dirty="0">
              <a:solidFill>
                <a:srgbClr val="003625"/>
              </a:solidFill>
            </a:endParaRPr>
          </a:p>
        </p:txBody>
      </p:sp>
      <p:sp>
        <p:nvSpPr>
          <p:cNvPr id="11" name="Slide Number Placeholder 10"/>
          <p:cNvSpPr>
            <a:spLocks noGrp="1"/>
          </p:cNvSpPr>
          <p:nvPr>
            <p:ph type="sldNum" sz="quarter" idx="15"/>
          </p:nvPr>
        </p:nvSpPr>
        <p:spPr bwMode="gray">
          <a:xfrm>
            <a:off x="8361302" y="196453"/>
            <a:ext cx="398769" cy="378000"/>
          </a:xfrm>
          <a:prstGeom prst="rect">
            <a:avLst/>
          </a:prstGeom>
        </p:spPr>
        <p:txBody>
          <a:bodyPr lIns="91398" tIns="45699" rIns="91398" bIns="45699"/>
          <a:lstStyle/>
          <a:p>
            <a:pPr defTabSz="685426"/>
            <a:fld id="{9BD6FA6A-A86D-4D06-AFF9-1E656D8048A1}" type="slidenum">
              <a:rPr lang="en-GB" smtClean="0">
                <a:solidFill>
                  <a:srgbClr val="003625"/>
                </a:solidFill>
              </a:rPr>
              <a:pPr defTabSz="685426"/>
              <a:t>‹#›</a:t>
            </a:fld>
            <a:endParaRPr lang="en-GB" dirty="0">
              <a:solidFill>
                <a:srgbClr val="003625"/>
              </a:solidFill>
            </a:endParaRPr>
          </a:p>
        </p:txBody>
      </p:sp>
      <p:sp>
        <p:nvSpPr>
          <p:cNvPr id="12" name="Footer Placeholder 11"/>
          <p:cNvSpPr>
            <a:spLocks noGrp="1"/>
          </p:cNvSpPr>
          <p:nvPr>
            <p:ph type="ftr" sz="quarter" idx="16"/>
          </p:nvPr>
        </p:nvSpPr>
        <p:spPr bwMode="gray"/>
        <p:txBody>
          <a:bodyPr/>
          <a:lstStyle/>
          <a:p>
            <a:r>
              <a:rPr lang="en-GB" dirty="0" smtClean="0">
                <a:solidFill>
                  <a:srgbClr val="003625"/>
                </a:solidFill>
              </a:rPr>
              <a:t>For financial intermediary use only, not to be used with customers.</a:t>
            </a:r>
            <a:endParaRPr lang="en-GB" dirty="0">
              <a:solidFill>
                <a:srgbClr val="003625"/>
              </a:solidFill>
            </a:endParaRPr>
          </a:p>
        </p:txBody>
      </p:sp>
      <p:sp>
        <p:nvSpPr>
          <p:cNvPr id="3" name="Text Placeholder 2"/>
          <p:cNvSpPr>
            <a:spLocks noGrp="1"/>
          </p:cNvSpPr>
          <p:nvPr>
            <p:ph type="body" sz="quarter" idx="17" hasCustomPrompt="1"/>
          </p:nvPr>
        </p:nvSpPr>
        <p:spPr>
          <a:xfrm>
            <a:off x="378433" y="4527556"/>
            <a:ext cx="8374154" cy="80792"/>
          </a:xfrm>
          <a:noFill/>
        </p:spPr>
        <p:txBody>
          <a:bodyPr wrap="none" lIns="0" tIns="0" rIns="0" bIns="0" rtlCol="0" anchor="b" anchorCtr="0">
            <a:noAutofit/>
          </a:bodyPr>
          <a:lstStyle>
            <a:lvl1pPr>
              <a:defRPr lang="en-US" sz="500" dirty="0" smtClean="0">
                <a:solidFill>
                  <a:schemeClr val="tx1"/>
                </a:solidFill>
              </a:defRPr>
            </a:lvl1pPr>
            <a:lvl2pPr>
              <a:defRPr lang="en-US" sz="1100" dirty="0" smtClean="0"/>
            </a:lvl2pPr>
            <a:lvl3pPr>
              <a:defRPr lang="en-US" sz="1100" dirty="0" smtClean="0"/>
            </a:lvl3pPr>
            <a:lvl4pPr>
              <a:defRPr lang="en-US" sz="1100" dirty="0" smtClean="0"/>
            </a:lvl4pPr>
            <a:lvl5pPr>
              <a:defRPr lang="en-GB" sz="1100" dirty="0"/>
            </a:lvl5pPr>
          </a:lstStyle>
          <a:p>
            <a:pPr lvl="0" defTabSz="702080"/>
            <a:r>
              <a:rPr lang="en-US" dirty="0" smtClean="0"/>
              <a:t>Insert source text or delete this text placeholder</a:t>
            </a:r>
          </a:p>
        </p:txBody>
      </p:sp>
    </p:spTree>
    <p:extLst>
      <p:ext uri="{BB962C8B-B14F-4D97-AF65-F5344CB8AC3E}">
        <p14:creationId xmlns:p14="http://schemas.microsoft.com/office/powerpoint/2010/main" val="975777802"/>
      </p:ext>
    </p:extLst>
  </p:cSld>
  <p:clrMapOvr>
    <a:masterClrMapping/>
  </p:clrMapOvr>
  <p:transition>
    <p:wipe dir="r"/>
  </p:transition>
  <p:timing>
    <p:tnLst>
      <p:par>
        <p:cTn id="1" dur="indefinite" restart="never" nodeType="tmRoot"/>
      </p:par>
    </p:tnLst>
  </p:timing>
</p:sldLayout>
</file>

<file path=ppt/slideLayouts/slideLayout317.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8975" y="1073690"/>
            <a:ext cx="6313292" cy="3798353"/>
          </a:xfrm>
        </p:spPr>
        <p:txBody>
          <a:bodyPr vert="horz" lIns="0" tIns="45699" rIns="91398" bIns="45699" rtlCol="0">
            <a:normAutofit/>
          </a:bodyPr>
          <a:lstStyle>
            <a:lvl1pPr algn="l" defTabSz="843621" rtl="0" eaLnBrk="1" latinLnBrk="0" hangingPunct="1">
              <a:buClr>
                <a:schemeClr val="accent3"/>
              </a:buClr>
              <a:buSzPct val="110000"/>
              <a:buFont typeface="Wingdings" pitchFamily="2" charset="2"/>
              <a:buChar char="§"/>
              <a:defRPr lang="en-US" sz="2000" b="0" kern="1200" dirty="0" smtClean="0">
                <a:solidFill>
                  <a:schemeClr val="tx1"/>
                </a:solidFill>
                <a:latin typeface="Arial" pitchFamily="34" charset="0"/>
                <a:ea typeface="+mn-ea"/>
                <a:cs typeface="+mn-cs"/>
              </a:defRPr>
            </a:lvl1pPr>
            <a:lvl2pPr algn="l" defTabSz="843621" rtl="0" eaLnBrk="1" latinLnBrk="0" hangingPunct="1">
              <a:spcBef>
                <a:spcPts val="923"/>
              </a:spcBef>
              <a:buClr>
                <a:schemeClr val="accent3"/>
              </a:buClr>
              <a:buSzPct val="110000"/>
              <a:buFont typeface="Wingdings" pitchFamily="2" charset="2"/>
              <a:buChar char="§"/>
              <a:defRPr lang="en-US" sz="2000" b="0" kern="1200" dirty="0" smtClean="0">
                <a:solidFill>
                  <a:schemeClr val="tx1"/>
                </a:solidFill>
                <a:latin typeface="Arial" pitchFamily="34" charset="0"/>
                <a:ea typeface="+mn-ea"/>
                <a:cs typeface="+mn-cs"/>
              </a:defRPr>
            </a:lvl2pPr>
            <a:lvl3pPr algn="l" defTabSz="843621" rtl="0" eaLnBrk="1" latinLnBrk="0" hangingPunct="1">
              <a:spcBef>
                <a:spcPts val="923"/>
              </a:spcBef>
              <a:buClr>
                <a:schemeClr val="accent3"/>
              </a:buClr>
              <a:buSzPct val="110000"/>
              <a:buFont typeface="Wingdings" pitchFamily="2" charset="2"/>
              <a:buChar char="§"/>
              <a:defRPr lang="en-US" sz="2000" b="0" kern="1200" dirty="0" smtClean="0">
                <a:solidFill>
                  <a:schemeClr val="tx1"/>
                </a:solidFill>
                <a:latin typeface="Arial" pitchFamily="34" charset="0"/>
                <a:ea typeface="+mn-ea"/>
                <a:cs typeface="+mn-cs"/>
              </a:defRPr>
            </a:lvl3pPr>
            <a:lvl4pPr algn="l" defTabSz="843621" rtl="0" eaLnBrk="1" latinLnBrk="0" hangingPunct="1">
              <a:spcBef>
                <a:spcPts val="923"/>
              </a:spcBef>
              <a:buClr>
                <a:schemeClr val="accent3"/>
              </a:buClr>
              <a:buSzPct val="110000"/>
              <a:buFont typeface="Wingdings" pitchFamily="2" charset="2"/>
              <a:buChar char="§"/>
              <a:defRPr lang="en-US" sz="2000" b="0" kern="1200" dirty="0" smtClean="0">
                <a:solidFill>
                  <a:schemeClr val="tx1"/>
                </a:solidFill>
                <a:latin typeface="Arial" pitchFamily="34" charset="0"/>
                <a:ea typeface="+mn-ea"/>
                <a:cs typeface="+mn-cs"/>
              </a:defRPr>
            </a:lvl4pPr>
            <a:lvl5pPr algn="l" defTabSz="843621" rtl="0" eaLnBrk="1" latinLnBrk="0" hangingPunct="1">
              <a:spcBef>
                <a:spcPts val="923"/>
              </a:spcBef>
              <a:buClr>
                <a:schemeClr val="accent3"/>
              </a:buClr>
              <a:buSzPct val="110000"/>
              <a:buFont typeface="Wingdings" pitchFamily="2" charset="2"/>
              <a:buChar char="§"/>
              <a:defRPr lang="en-GB" sz="2000" b="0" kern="1200" dirty="0">
                <a:solidFill>
                  <a:schemeClr val="tx1"/>
                </a:solidFill>
                <a:latin typeface="Arial" pitchFamily="34" charset="0"/>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a:xfrm>
            <a:off x="378832" y="4727700"/>
            <a:ext cx="1438892" cy="270000"/>
          </a:xfrm>
          <a:prstGeom prst="rect">
            <a:avLst/>
          </a:prstGeom>
        </p:spPr>
        <p:txBody>
          <a:bodyPr lIns="91398" tIns="45699" rIns="91398" bIns="45699"/>
          <a:lstStyle/>
          <a:p>
            <a:pPr defTabSz="685426"/>
            <a:endParaRPr lang="en-GB" dirty="0">
              <a:solidFill>
                <a:srgbClr val="003625"/>
              </a:solidFill>
            </a:endParaRPr>
          </a:p>
        </p:txBody>
      </p:sp>
      <p:sp>
        <p:nvSpPr>
          <p:cNvPr id="5" name="Footer Placeholder 4"/>
          <p:cNvSpPr>
            <a:spLocks noGrp="1"/>
          </p:cNvSpPr>
          <p:nvPr>
            <p:ph type="ftr" sz="quarter" idx="11"/>
          </p:nvPr>
        </p:nvSpPr>
        <p:spPr/>
        <p:txBody>
          <a:bodyPr/>
          <a:lstStyle/>
          <a:p>
            <a:r>
              <a:rPr lang="en-GB" dirty="0" smtClean="0">
                <a:solidFill>
                  <a:srgbClr val="003625"/>
                </a:solidFill>
              </a:rPr>
              <a:t>For financial intermediary use only, not to be used with customers.</a:t>
            </a:r>
            <a:endParaRPr lang="en-GB" dirty="0">
              <a:solidFill>
                <a:srgbClr val="003625"/>
              </a:solidFill>
            </a:endParaRPr>
          </a:p>
        </p:txBody>
      </p:sp>
      <p:sp>
        <p:nvSpPr>
          <p:cNvPr id="6" name="Slide Number Placeholder 5"/>
          <p:cNvSpPr>
            <a:spLocks noGrp="1"/>
          </p:cNvSpPr>
          <p:nvPr>
            <p:ph type="sldNum" sz="quarter" idx="12"/>
          </p:nvPr>
        </p:nvSpPr>
        <p:spPr>
          <a:xfrm>
            <a:off x="8361302" y="196453"/>
            <a:ext cx="398769" cy="378000"/>
          </a:xfrm>
          <a:prstGeom prst="rect">
            <a:avLst/>
          </a:prstGeom>
        </p:spPr>
        <p:txBody>
          <a:bodyPr lIns="91398" tIns="45699" rIns="91398" bIns="45699"/>
          <a:lstStyle/>
          <a:p>
            <a:pPr defTabSz="685426"/>
            <a:fld id="{30F933A2-B4EA-43BF-9145-30668434204D}" type="slidenum">
              <a:rPr lang="en-GB" smtClean="0">
                <a:solidFill>
                  <a:srgbClr val="003625"/>
                </a:solidFill>
              </a:rPr>
              <a:pPr defTabSz="685426"/>
              <a:t>‹#›</a:t>
            </a:fld>
            <a:endParaRPr lang="en-GB" dirty="0">
              <a:solidFill>
                <a:srgbClr val="003625"/>
              </a:solidFill>
            </a:endParaRPr>
          </a:p>
        </p:txBody>
      </p:sp>
      <p:sp>
        <p:nvSpPr>
          <p:cNvPr id="7" name="Title Placeholder 1"/>
          <p:cNvSpPr>
            <a:spLocks noGrp="1"/>
          </p:cNvSpPr>
          <p:nvPr>
            <p:ph type="title"/>
          </p:nvPr>
        </p:nvSpPr>
        <p:spPr>
          <a:xfrm>
            <a:off x="717550" y="143101"/>
            <a:ext cx="7022802" cy="651638"/>
          </a:xfrm>
          <a:prstGeom prst="rect">
            <a:avLst/>
          </a:prstGeom>
        </p:spPr>
        <p:txBody>
          <a:bodyPr vert="horz" lIns="0" tIns="35979" rIns="91398" bIns="71969" rtlCol="0" anchor="t" anchorCtr="0">
            <a:noAutofit/>
          </a:bodyPr>
          <a:lstStyle/>
          <a:p>
            <a:r>
              <a:rPr lang="en-US" dirty="0" smtClean="0"/>
              <a:t>Click to edit Master </a:t>
            </a:r>
            <a:r>
              <a:rPr lang="en-US" smtClean="0"/>
              <a:t>title style</a:t>
            </a:r>
            <a:endParaRPr lang="en-GB" dirty="0"/>
          </a:p>
        </p:txBody>
      </p:sp>
    </p:spTree>
    <p:extLst>
      <p:ext uri="{BB962C8B-B14F-4D97-AF65-F5344CB8AC3E}">
        <p14:creationId xmlns:p14="http://schemas.microsoft.com/office/powerpoint/2010/main" val="2258735656"/>
      </p:ext>
    </p:extLst>
  </p:cSld>
  <p:clrMapOvr>
    <a:masterClrMapping/>
  </p:clrMapOvr>
  <p:transition>
    <p:wipe dir="r"/>
  </p:transition>
  <p:timing>
    <p:tnLst>
      <p:par>
        <p:cTn id="1" dur="indefinite" restart="never" nodeType="tmRoot"/>
      </p:par>
    </p:tnLst>
  </p:timing>
</p:sldLayout>
</file>

<file path=ppt/slideLayouts/slideLayout318.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8975" y="1073690"/>
            <a:ext cx="6313292" cy="3798353"/>
          </a:xfrm>
        </p:spPr>
        <p:txBody>
          <a:bodyPr vert="horz" lIns="0" tIns="45699" rIns="91398" bIns="45699" rtlCol="0">
            <a:normAutofit/>
          </a:bodyPr>
          <a:lstStyle>
            <a:lvl1pPr algn="l" defTabSz="843621" rtl="0" eaLnBrk="1" latinLnBrk="0" hangingPunct="1">
              <a:buClr>
                <a:schemeClr val="accent3"/>
              </a:buClr>
              <a:buSzPct val="110000"/>
              <a:buFont typeface="Wingdings" pitchFamily="2" charset="2"/>
              <a:buChar char="§"/>
              <a:defRPr lang="en-US" sz="2000" b="0" kern="1200" dirty="0" smtClean="0">
                <a:solidFill>
                  <a:schemeClr val="tx1"/>
                </a:solidFill>
                <a:latin typeface="Arial" pitchFamily="34" charset="0"/>
                <a:ea typeface="+mn-ea"/>
                <a:cs typeface="+mn-cs"/>
              </a:defRPr>
            </a:lvl1pPr>
            <a:lvl2pPr algn="l" defTabSz="843621" rtl="0" eaLnBrk="1" latinLnBrk="0" hangingPunct="1">
              <a:spcBef>
                <a:spcPts val="923"/>
              </a:spcBef>
              <a:buClr>
                <a:schemeClr val="accent3"/>
              </a:buClr>
              <a:buSzPct val="110000"/>
              <a:buFont typeface="Wingdings" pitchFamily="2" charset="2"/>
              <a:buChar char="§"/>
              <a:defRPr lang="en-US" sz="2000" b="0" kern="1200" dirty="0" smtClean="0">
                <a:solidFill>
                  <a:schemeClr val="tx1"/>
                </a:solidFill>
                <a:latin typeface="Arial" pitchFamily="34" charset="0"/>
                <a:ea typeface="+mn-ea"/>
                <a:cs typeface="+mn-cs"/>
              </a:defRPr>
            </a:lvl2pPr>
            <a:lvl3pPr algn="l" defTabSz="843621" rtl="0" eaLnBrk="1" latinLnBrk="0" hangingPunct="1">
              <a:spcBef>
                <a:spcPts val="923"/>
              </a:spcBef>
              <a:buClr>
                <a:schemeClr val="accent3"/>
              </a:buClr>
              <a:buSzPct val="110000"/>
              <a:buFont typeface="Wingdings" pitchFamily="2" charset="2"/>
              <a:buChar char="§"/>
              <a:defRPr lang="en-US" sz="2000" b="0" kern="1200" dirty="0" smtClean="0">
                <a:solidFill>
                  <a:schemeClr val="tx1"/>
                </a:solidFill>
                <a:latin typeface="Arial" pitchFamily="34" charset="0"/>
                <a:ea typeface="+mn-ea"/>
                <a:cs typeface="+mn-cs"/>
              </a:defRPr>
            </a:lvl3pPr>
            <a:lvl4pPr algn="l" defTabSz="843621" rtl="0" eaLnBrk="1" latinLnBrk="0" hangingPunct="1">
              <a:spcBef>
                <a:spcPts val="923"/>
              </a:spcBef>
              <a:buClr>
                <a:schemeClr val="accent3"/>
              </a:buClr>
              <a:buSzPct val="110000"/>
              <a:buFont typeface="Wingdings" pitchFamily="2" charset="2"/>
              <a:buChar char="§"/>
              <a:defRPr lang="en-US" sz="2000" b="0" kern="1200" dirty="0" smtClean="0">
                <a:solidFill>
                  <a:schemeClr val="tx1"/>
                </a:solidFill>
                <a:latin typeface="Arial" pitchFamily="34" charset="0"/>
                <a:ea typeface="+mn-ea"/>
                <a:cs typeface="+mn-cs"/>
              </a:defRPr>
            </a:lvl4pPr>
            <a:lvl5pPr algn="l" defTabSz="843621" rtl="0" eaLnBrk="1" latinLnBrk="0" hangingPunct="1">
              <a:spcBef>
                <a:spcPts val="923"/>
              </a:spcBef>
              <a:buClr>
                <a:schemeClr val="accent3"/>
              </a:buClr>
              <a:buSzPct val="110000"/>
              <a:buFont typeface="Wingdings" pitchFamily="2" charset="2"/>
              <a:buChar char="§"/>
              <a:defRPr lang="en-GB" sz="2000" b="0" kern="1200" dirty="0">
                <a:solidFill>
                  <a:schemeClr val="tx1"/>
                </a:solidFill>
                <a:latin typeface="Arial" pitchFamily="34" charset="0"/>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a:xfrm>
            <a:off x="378832" y="4727700"/>
            <a:ext cx="1438892" cy="270000"/>
          </a:xfrm>
          <a:prstGeom prst="rect">
            <a:avLst/>
          </a:prstGeom>
        </p:spPr>
        <p:txBody>
          <a:bodyPr lIns="91398" tIns="45699" rIns="91398" bIns="45699"/>
          <a:lstStyle/>
          <a:p>
            <a:pPr defTabSz="685426"/>
            <a:endParaRPr lang="en-GB" dirty="0">
              <a:solidFill>
                <a:srgbClr val="003625"/>
              </a:solidFill>
            </a:endParaRPr>
          </a:p>
        </p:txBody>
      </p:sp>
      <p:sp>
        <p:nvSpPr>
          <p:cNvPr id="5" name="Footer Placeholder 4"/>
          <p:cNvSpPr>
            <a:spLocks noGrp="1"/>
          </p:cNvSpPr>
          <p:nvPr>
            <p:ph type="ftr" sz="quarter" idx="11"/>
          </p:nvPr>
        </p:nvSpPr>
        <p:spPr/>
        <p:txBody>
          <a:bodyPr/>
          <a:lstStyle/>
          <a:p>
            <a:r>
              <a:rPr lang="en-GB" dirty="0" smtClean="0">
                <a:solidFill>
                  <a:srgbClr val="003625"/>
                </a:solidFill>
              </a:rPr>
              <a:t>For financial intermediary use only, not to be used with customers.</a:t>
            </a:r>
            <a:endParaRPr lang="en-GB" dirty="0">
              <a:solidFill>
                <a:srgbClr val="003625"/>
              </a:solidFill>
            </a:endParaRPr>
          </a:p>
        </p:txBody>
      </p:sp>
      <p:sp>
        <p:nvSpPr>
          <p:cNvPr id="6" name="Slide Number Placeholder 5"/>
          <p:cNvSpPr>
            <a:spLocks noGrp="1"/>
          </p:cNvSpPr>
          <p:nvPr>
            <p:ph type="sldNum" sz="quarter" idx="12"/>
          </p:nvPr>
        </p:nvSpPr>
        <p:spPr>
          <a:xfrm>
            <a:off x="8361302" y="196453"/>
            <a:ext cx="398769" cy="378000"/>
          </a:xfrm>
          <a:prstGeom prst="rect">
            <a:avLst/>
          </a:prstGeom>
        </p:spPr>
        <p:txBody>
          <a:bodyPr lIns="91398" tIns="45699" rIns="91398" bIns="45699"/>
          <a:lstStyle/>
          <a:p>
            <a:pPr defTabSz="685426"/>
            <a:fld id="{30F933A2-B4EA-43BF-9145-30668434204D}" type="slidenum">
              <a:rPr lang="en-GB" smtClean="0">
                <a:solidFill>
                  <a:srgbClr val="003625"/>
                </a:solidFill>
              </a:rPr>
              <a:pPr defTabSz="685426"/>
              <a:t>‹#›</a:t>
            </a:fld>
            <a:endParaRPr lang="en-GB" dirty="0">
              <a:solidFill>
                <a:srgbClr val="003625"/>
              </a:solidFill>
            </a:endParaRPr>
          </a:p>
        </p:txBody>
      </p:sp>
      <p:sp>
        <p:nvSpPr>
          <p:cNvPr id="7" name="Title Placeholder 1"/>
          <p:cNvSpPr>
            <a:spLocks noGrp="1"/>
          </p:cNvSpPr>
          <p:nvPr>
            <p:ph type="title"/>
          </p:nvPr>
        </p:nvSpPr>
        <p:spPr>
          <a:xfrm>
            <a:off x="717550" y="143101"/>
            <a:ext cx="7022802" cy="651638"/>
          </a:xfrm>
          <a:prstGeom prst="rect">
            <a:avLst/>
          </a:prstGeom>
        </p:spPr>
        <p:txBody>
          <a:bodyPr vert="horz" lIns="0" tIns="35979" rIns="91398" bIns="71969" rtlCol="0" anchor="t" anchorCtr="0">
            <a:noAutofit/>
          </a:bodyPr>
          <a:lstStyle/>
          <a:p>
            <a:r>
              <a:rPr lang="en-US" dirty="0" smtClean="0"/>
              <a:t>Click to edit Master </a:t>
            </a:r>
            <a:r>
              <a:rPr lang="en-US" smtClean="0"/>
              <a:t>title style</a:t>
            </a:r>
            <a:endParaRPr lang="en-GB" dirty="0"/>
          </a:p>
        </p:txBody>
      </p:sp>
    </p:spTree>
    <p:extLst>
      <p:ext uri="{BB962C8B-B14F-4D97-AF65-F5344CB8AC3E}">
        <p14:creationId xmlns:p14="http://schemas.microsoft.com/office/powerpoint/2010/main" val="887057586"/>
      </p:ext>
    </p:extLst>
  </p:cSld>
  <p:clrMapOvr>
    <a:masterClrMapping/>
  </p:clrMapOvr>
  <p:transition>
    <p:wipe dir="r"/>
  </p:transition>
  <p:timing>
    <p:tnLst>
      <p:par>
        <p:cTn id="1" dur="indefinite" restart="never" nodeType="tmRoot"/>
      </p:par>
    </p:tnLst>
  </p:timing>
</p:sldLayout>
</file>

<file path=ppt/slideLayouts/slideLayout319.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8975" y="1073690"/>
            <a:ext cx="6313292" cy="3798353"/>
          </a:xfrm>
        </p:spPr>
        <p:txBody>
          <a:bodyPr vert="horz" lIns="0" tIns="45699" rIns="91398" bIns="45699" rtlCol="0">
            <a:normAutofit/>
          </a:bodyPr>
          <a:lstStyle>
            <a:lvl1pPr algn="l" defTabSz="843621" rtl="0" eaLnBrk="1" latinLnBrk="0" hangingPunct="1">
              <a:buClr>
                <a:schemeClr val="accent3"/>
              </a:buClr>
              <a:buSzPct val="110000"/>
              <a:buFont typeface="Wingdings" pitchFamily="2" charset="2"/>
              <a:buChar char="§"/>
              <a:defRPr lang="en-US" sz="2000" b="0" kern="1200" dirty="0" smtClean="0">
                <a:solidFill>
                  <a:schemeClr val="tx1"/>
                </a:solidFill>
                <a:latin typeface="Arial" pitchFamily="34" charset="0"/>
                <a:ea typeface="+mn-ea"/>
                <a:cs typeface="+mn-cs"/>
              </a:defRPr>
            </a:lvl1pPr>
            <a:lvl2pPr algn="l" defTabSz="843621" rtl="0" eaLnBrk="1" latinLnBrk="0" hangingPunct="1">
              <a:spcBef>
                <a:spcPts val="923"/>
              </a:spcBef>
              <a:buClr>
                <a:schemeClr val="accent3"/>
              </a:buClr>
              <a:buSzPct val="110000"/>
              <a:buFont typeface="Wingdings" pitchFamily="2" charset="2"/>
              <a:buChar char="§"/>
              <a:defRPr lang="en-US" sz="2000" b="0" kern="1200" dirty="0" smtClean="0">
                <a:solidFill>
                  <a:schemeClr val="tx1"/>
                </a:solidFill>
                <a:latin typeface="Arial" pitchFamily="34" charset="0"/>
                <a:ea typeface="+mn-ea"/>
                <a:cs typeface="+mn-cs"/>
              </a:defRPr>
            </a:lvl2pPr>
            <a:lvl3pPr algn="l" defTabSz="843621" rtl="0" eaLnBrk="1" latinLnBrk="0" hangingPunct="1">
              <a:spcBef>
                <a:spcPts val="923"/>
              </a:spcBef>
              <a:buClr>
                <a:schemeClr val="accent3"/>
              </a:buClr>
              <a:buSzPct val="110000"/>
              <a:buFont typeface="Wingdings" pitchFamily="2" charset="2"/>
              <a:buChar char="§"/>
              <a:defRPr lang="en-US" sz="2000" b="0" kern="1200" dirty="0" smtClean="0">
                <a:solidFill>
                  <a:schemeClr val="tx1"/>
                </a:solidFill>
                <a:latin typeface="Arial" pitchFamily="34" charset="0"/>
                <a:ea typeface="+mn-ea"/>
                <a:cs typeface="+mn-cs"/>
              </a:defRPr>
            </a:lvl3pPr>
            <a:lvl4pPr algn="l" defTabSz="843621" rtl="0" eaLnBrk="1" latinLnBrk="0" hangingPunct="1">
              <a:spcBef>
                <a:spcPts val="923"/>
              </a:spcBef>
              <a:buClr>
                <a:schemeClr val="accent3"/>
              </a:buClr>
              <a:buSzPct val="110000"/>
              <a:buFont typeface="Wingdings" pitchFamily="2" charset="2"/>
              <a:buChar char="§"/>
              <a:defRPr lang="en-US" sz="2000" b="0" kern="1200" dirty="0" smtClean="0">
                <a:solidFill>
                  <a:schemeClr val="tx1"/>
                </a:solidFill>
                <a:latin typeface="Arial" pitchFamily="34" charset="0"/>
                <a:ea typeface="+mn-ea"/>
                <a:cs typeface="+mn-cs"/>
              </a:defRPr>
            </a:lvl4pPr>
            <a:lvl5pPr algn="l" defTabSz="843621" rtl="0" eaLnBrk="1" latinLnBrk="0" hangingPunct="1">
              <a:spcBef>
                <a:spcPts val="923"/>
              </a:spcBef>
              <a:buClr>
                <a:schemeClr val="accent3"/>
              </a:buClr>
              <a:buSzPct val="110000"/>
              <a:buFont typeface="Wingdings" pitchFamily="2" charset="2"/>
              <a:buChar char="§"/>
              <a:defRPr lang="en-GB" sz="2000" b="0" kern="1200" dirty="0">
                <a:solidFill>
                  <a:schemeClr val="tx1"/>
                </a:solidFill>
                <a:latin typeface="Arial" pitchFamily="34" charset="0"/>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a:xfrm>
            <a:off x="378832" y="4727700"/>
            <a:ext cx="1438892" cy="270000"/>
          </a:xfrm>
          <a:prstGeom prst="rect">
            <a:avLst/>
          </a:prstGeom>
        </p:spPr>
        <p:txBody>
          <a:bodyPr lIns="91398" tIns="45699" rIns="91398" bIns="45699"/>
          <a:lstStyle/>
          <a:p>
            <a:pPr defTabSz="685426"/>
            <a:endParaRPr lang="en-GB" dirty="0">
              <a:solidFill>
                <a:srgbClr val="003625"/>
              </a:solidFill>
            </a:endParaRPr>
          </a:p>
        </p:txBody>
      </p:sp>
      <p:sp>
        <p:nvSpPr>
          <p:cNvPr id="5" name="Footer Placeholder 4"/>
          <p:cNvSpPr>
            <a:spLocks noGrp="1"/>
          </p:cNvSpPr>
          <p:nvPr>
            <p:ph type="ftr" sz="quarter" idx="11"/>
          </p:nvPr>
        </p:nvSpPr>
        <p:spPr/>
        <p:txBody>
          <a:bodyPr/>
          <a:lstStyle/>
          <a:p>
            <a:r>
              <a:rPr lang="en-GB" dirty="0" smtClean="0">
                <a:solidFill>
                  <a:srgbClr val="003625"/>
                </a:solidFill>
              </a:rPr>
              <a:t>For financial intermediary use only, not to be used with customers.</a:t>
            </a:r>
            <a:endParaRPr lang="en-GB" dirty="0">
              <a:solidFill>
                <a:srgbClr val="003625"/>
              </a:solidFill>
            </a:endParaRPr>
          </a:p>
        </p:txBody>
      </p:sp>
      <p:sp>
        <p:nvSpPr>
          <p:cNvPr id="6" name="Slide Number Placeholder 5"/>
          <p:cNvSpPr>
            <a:spLocks noGrp="1"/>
          </p:cNvSpPr>
          <p:nvPr>
            <p:ph type="sldNum" sz="quarter" idx="12"/>
          </p:nvPr>
        </p:nvSpPr>
        <p:spPr>
          <a:xfrm>
            <a:off x="8361302" y="196453"/>
            <a:ext cx="398769" cy="378000"/>
          </a:xfrm>
          <a:prstGeom prst="rect">
            <a:avLst/>
          </a:prstGeom>
        </p:spPr>
        <p:txBody>
          <a:bodyPr lIns="91398" tIns="45699" rIns="91398" bIns="45699"/>
          <a:lstStyle/>
          <a:p>
            <a:pPr defTabSz="685426"/>
            <a:fld id="{30F933A2-B4EA-43BF-9145-30668434204D}" type="slidenum">
              <a:rPr lang="en-GB" smtClean="0">
                <a:solidFill>
                  <a:srgbClr val="003625"/>
                </a:solidFill>
              </a:rPr>
              <a:pPr defTabSz="685426"/>
              <a:t>‹#›</a:t>
            </a:fld>
            <a:endParaRPr lang="en-GB" dirty="0">
              <a:solidFill>
                <a:srgbClr val="003625"/>
              </a:solidFill>
            </a:endParaRPr>
          </a:p>
        </p:txBody>
      </p:sp>
      <p:sp>
        <p:nvSpPr>
          <p:cNvPr id="7" name="Title Placeholder 1"/>
          <p:cNvSpPr>
            <a:spLocks noGrp="1"/>
          </p:cNvSpPr>
          <p:nvPr>
            <p:ph type="title"/>
          </p:nvPr>
        </p:nvSpPr>
        <p:spPr>
          <a:xfrm>
            <a:off x="717550" y="143101"/>
            <a:ext cx="7022802" cy="651638"/>
          </a:xfrm>
          <a:prstGeom prst="rect">
            <a:avLst/>
          </a:prstGeom>
        </p:spPr>
        <p:txBody>
          <a:bodyPr vert="horz" lIns="0" tIns="35979" rIns="91398" bIns="71969" rtlCol="0" anchor="t" anchorCtr="0">
            <a:noAutofit/>
          </a:bodyPr>
          <a:lstStyle/>
          <a:p>
            <a:r>
              <a:rPr lang="en-US" dirty="0" smtClean="0"/>
              <a:t>Click to edit Master </a:t>
            </a:r>
            <a:r>
              <a:rPr lang="en-US" smtClean="0"/>
              <a:t>title style</a:t>
            </a:r>
            <a:endParaRPr lang="en-GB" dirty="0"/>
          </a:p>
        </p:txBody>
      </p:sp>
    </p:spTree>
    <p:extLst>
      <p:ext uri="{BB962C8B-B14F-4D97-AF65-F5344CB8AC3E}">
        <p14:creationId xmlns:p14="http://schemas.microsoft.com/office/powerpoint/2010/main" val="1896361244"/>
      </p:ext>
    </p:extLst>
  </p:cSld>
  <p:clrMapOvr>
    <a:masterClrMapping/>
  </p:clrMapOvr>
  <p:transition>
    <p:wipe dir="r"/>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mage With Annota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Click to edit Master title style</a:t>
            </a:r>
            <a:endParaRPr lang="en-GB" noProof="0" dirty="0"/>
          </a:p>
        </p:txBody>
      </p:sp>
      <p:sp>
        <p:nvSpPr>
          <p:cNvPr id="5" name="Picture Placeholder 4"/>
          <p:cNvSpPr>
            <a:spLocks noGrp="1"/>
          </p:cNvSpPr>
          <p:nvPr>
            <p:ph type="pic" sz="quarter" idx="11"/>
          </p:nvPr>
        </p:nvSpPr>
        <p:spPr>
          <a:xfrm>
            <a:off x="285749" y="1471619"/>
            <a:ext cx="5672139" cy="2771775"/>
          </a:xfrm>
          <a:prstGeom prst="rect">
            <a:avLst/>
          </a:prstGeom>
        </p:spPr>
        <p:txBody>
          <a:bodyPr/>
          <a:lstStyle/>
          <a:p>
            <a:endParaRPr lang="en-GB" dirty="0"/>
          </a:p>
        </p:txBody>
      </p:sp>
      <p:sp>
        <p:nvSpPr>
          <p:cNvPr id="6" name="Text Placeholder 5"/>
          <p:cNvSpPr>
            <a:spLocks noGrp="1"/>
          </p:cNvSpPr>
          <p:nvPr>
            <p:ph type="body" sz="quarter" idx="12"/>
          </p:nvPr>
        </p:nvSpPr>
        <p:spPr>
          <a:xfrm>
            <a:off x="6922314" y="1471619"/>
            <a:ext cx="2007395" cy="2771775"/>
          </a:xfrm>
        </p:spPr>
        <p:txBody>
          <a:bodyPr>
            <a:normAutofit/>
          </a:bodyPr>
          <a:lstStyle>
            <a:lvl1pPr>
              <a:lnSpc>
                <a:spcPts val="1260"/>
              </a:lnSpc>
              <a:spcAft>
                <a:spcPts val="1260"/>
              </a:spcAft>
              <a:defRPr lang="en-US" sz="900" kern="1200" spc="8" baseline="0" dirty="0" smtClean="0">
                <a:solidFill>
                  <a:schemeClr val="tx1"/>
                </a:solidFill>
                <a:latin typeface="+mn-lt"/>
                <a:ea typeface="+mn-ea"/>
                <a:cs typeface="+mn-cs"/>
              </a:defRPr>
            </a:lvl1pPr>
            <a:lvl2pPr>
              <a:lnSpc>
                <a:spcPts val="1260"/>
              </a:lnSpc>
              <a:spcAft>
                <a:spcPts val="1260"/>
              </a:spcAft>
              <a:defRPr lang="en-US" sz="900" kern="1200" spc="8" baseline="0" dirty="0" smtClean="0">
                <a:solidFill>
                  <a:schemeClr val="tx1"/>
                </a:solidFill>
                <a:latin typeface="+mn-lt"/>
                <a:ea typeface="+mn-ea"/>
                <a:cs typeface="+mn-cs"/>
              </a:defRPr>
            </a:lvl2pPr>
            <a:lvl3pPr>
              <a:lnSpc>
                <a:spcPts val="1260"/>
              </a:lnSpc>
              <a:spcAft>
                <a:spcPts val="1260"/>
              </a:spcAft>
              <a:defRPr lang="en-US" sz="900" b="0" kern="1200" spc="8" baseline="0" dirty="0" smtClean="0">
                <a:solidFill>
                  <a:schemeClr val="tx1"/>
                </a:solidFill>
                <a:latin typeface="+mn-lt"/>
                <a:ea typeface="+mn-ea"/>
                <a:cs typeface="+mn-cs"/>
              </a:defRPr>
            </a:lvl3pPr>
            <a:lvl4pPr>
              <a:lnSpc>
                <a:spcPts val="1260"/>
              </a:lnSpc>
              <a:spcAft>
                <a:spcPts val="1260"/>
              </a:spcAft>
              <a:defRPr lang="en-US" sz="900" kern="1200" spc="8" baseline="0" dirty="0" smtClean="0">
                <a:solidFill>
                  <a:schemeClr val="tx1"/>
                </a:solidFill>
                <a:latin typeface="+mn-lt"/>
                <a:ea typeface="+mn-ea"/>
                <a:cs typeface="+mn-cs"/>
              </a:defRPr>
            </a:lvl4pPr>
            <a:lvl5pPr>
              <a:lnSpc>
                <a:spcPts val="1260"/>
              </a:lnSpc>
              <a:spcAft>
                <a:spcPts val="1260"/>
              </a:spcAft>
              <a:defRPr lang="en-GB" sz="900" kern="1200" spc="8" baseline="0" dirty="0">
                <a:solidFill>
                  <a:schemeClr val="tx1"/>
                </a:solidFill>
                <a:latin typeface="+mn-lt"/>
                <a:ea typeface="+mn-ea"/>
                <a:cs typeface="+mn-cs"/>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4" name="Footer Placeholder 3"/>
          <p:cNvSpPr>
            <a:spLocks noGrp="1"/>
          </p:cNvSpPr>
          <p:nvPr>
            <p:ph type="ftr" sz="quarter" idx="13"/>
          </p:nvPr>
        </p:nvSpPr>
        <p:spPr>
          <a:xfrm>
            <a:off x="287895" y="4955579"/>
            <a:ext cx="5220000" cy="180000"/>
          </a:xfrm>
        </p:spPr>
        <p:txBody>
          <a:bodyPr/>
          <a:lstStyle/>
          <a:p>
            <a:r>
              <a:rPr lang="en-GB" dirty="0" smtClean="0">
                <a:solidFill>
                  <a:srgbClr val="FFFFFF">
                    <a:lumMod val="50000"/>
                  </a:srgbClr>
                </a:solidFill>
              </a:rPr>
              <a:t>For financial intermediary use only. Not approved for use with customers.</a:t>
            </a:r>
            <a:endParaRPr lang="en-GB" dirty="0">
              <a:solidFill>
                <a:srgbClr val="FFFFFF">
                  <a:lumMod val="50000"/>
                </a:srgbClr>
              </a:solidFill>
            </a:endParaRPr>
          </a:p>
        </p:txBody>
      </p:sp>
    </p:spTree>
    <p:extLst>
      <p:ext uri="{BB962C8B-B14F-4D97-AF65-F5344CB8AC3E}">
        <p14:creationId xmlns:p14="http://schemas.microsoft.com/office/powerpoint/2010/main" val="3468091674"/>
      </p:ext>
    </p:extLst>
  </p:cSld>
  <p:clrMapOvr>
    <a:masterClrMapping/>
  </p:clrMapOvr>
  <p:transition>
    <p:wipe dir="r"/>
  </p:transition>
  <p:timing>
    <p:tnLst>
      <p:par>
        <p:cTn id="1" dur="indefinite" restart="never" nodeType="tmRoot"/>
      </p:par>
    </p:tnLst>
  </p:timing>
</p:sldLayout>
</file>

<file path=ppt/slideLayouts/slideLayout320.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9" name="Content Placeholder 8"/>
          <p:cNvSpPr>
            <a:spLocks noGrp="1"/>
          </p:cNvSpPr>
          <p:nvPr>
            <p:ph sz="quarter" idx="13"/>
          </p:nvPr>
        </p:nvSpPr>
        <p:spPr bwMode="gray">
          <a:xfrm>
            <a:off x="378436" y="951574"/>
            <a:ext cx="8374544" cy="3482084"/>
          </a:xfrm>
        </p:spPr>
        <p:txBody>
          <a:bodyPr/>
          <a:lstStyle>
            <a:lvl1pPr marL="278138" indent="-278138">
              <a:buSzPct val="120000"/>
              <a:buFont typeface="Arial" pitchFamily="34" charset="0"/>
              <a:buChar char="•"/>
              <a:defRPr b="0">
                <a:solidFill>
                  <a:schemeClr val="bg2">
                    <a:lumMod val="10000"/>
                  </a:schemeClr>
                </a:solidFill>
              </a:defRPr>
            </a:lvl1pPr>
            <a:lvl2pPr marL="555038" indent="-276894">
              <a:buSzPct val="120000"/>
              <a:buFont typeface="Arial" pitchFamily="34" charset="0"/>
              <a:buChar char="–"/>
              <a:defRPr>
                <a:solidFill>
                  <a:schemeClr val="bg2">
                    <a:lumMod val="10000"/>
                  </a:schemeClr>
                </a:solidFill>
              </a:defRPr>
            </a:lvl2pPr>
            <a:lvl3pPr marL="767938" indent="-212894">
              <a:buFont typeface="Arial" pitchFamily="34" charset="0"/>
              <a:buChar char="–"/>
              <a:defRPr>
                <a:solidFill>
                  <a:schemeClr val="bg2">
                    <a:lumMod val="10000"/>
                  </a:schemeClr>
                </a:solidFill>
              </a:defRPr>
            </a:lvl3pPr>
            <a:lvl4pPr marL="555038" indent="-276894">
              <a:buNone/>
              <a:defRPr sz="1400"/>
            </a:lvl4pPr>
            <a:lvl5pPr>
              <a:defRPr/>
            </a:lvl5pPr>
            <a:lvl6pPr marL="767938" indent="-212894">
              <a:defRPr/>
            </a:lvl6pPr>
            <a:lvl7pPr marL="1044839" indent="-276894">
              <a:defRPr/>
            </a:lvl7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sp>
        <p:nvSpPr>
          <p:cNvPr id="8" name="Title 7"/>
          <p:cNvSpPr>
            <a:spLocks noGrp="1"/>
          </p:cNvSpPr>
          <p:nvPr>
            <p:ph type="title" hasCustomPrompt="1"/>
          </p:nvPr>
        </p:nvSpPr>
        <p:spPr bwMode="gray"/>
        <p:txBody>
          <a:bodyPr/>
          <a:lstStyle>
            <a:lvl1pPr>
              <a:defRPr/>
            </a:lvl1pPr>
          </a:lstStyle>
          <a:p>
            <a:r>
              <a:rPr lang="en-GB" noProof="0" dirty="0" smtClean="0"/>
              <a:t>Insert title here</a:t>
            </a:r>
            <a:endParaRPr lang="en-GB" noProof="0" dirty="0"/>
          </a:p>
        </p:txBody>
      </p:sp>
      <p:sp>
        <p:nvSpPr>
          <p:cNvPr id="10" name="Date Placeholder 9"/>
          <p:cNvSpPr>
            <a:spLocks noGrp="1"/>
          </p:cNvSpPr>
          <p:nvPr>
            <p:ph type="dt" sz="half" idx="14"/>
          </p:nvPr>
        </p:nvSpPr>
        <p:spPr bwMode="gray">
          <a:xfrm>
            <a:off x="378832" y="4727700"/>
            <a:ext cx="1438892" cy="270000"/>
          </a:xfrm>
          <a:prstGeom prst="rect">
            <a:avLst/>
          </a:prstGeom>
        </p:spPr>
        <p:txBody>
          <a:bodyPr lIns="91398" tIns="45699" rIns="91398" bIns="45699"/>
          <a:lstStyle/>
          <a:p>
            <a:pPr defTabSz="685426"/>
            <a:endParaRPr lang="en-GB" dirty="0">
              <a:solidFill>
                <a:srgbClr val="003625"/>
              </a:solidFill>
            </a:endParaRPr>
          </a:p>
        </p:txBody>
      </p:sp>
      <p:sp>
        <p:nvSpPr>
          <p:cNvPr id="11" name="Slide Number Placeholder 10"/>
          <p:cNvSpPr>
            <a:spLocks noGrp="1"/>
          </p:cNvSpPr>
          <p:nvPr>
            <p:ph type="sldNum" sz="quarter" idx="15"/>
          </p:nvPr>
        </p:nvSpPr>
        <p:spPr bwMode="gray">
          <a:xfrm>
            <a:off x="8360747" y="195486"/>
            <a:ext cx="398769" cy="405000"/>
          </a:xfrm>
          <a:prstGeom prst="rect">
            <a:avLst/>
          </a:prstGeom>
        </p:spPr>
        <p:txBody>
          <a:bodyPr lIns="91398" tIns="45699" rIns="91398" bIns="45699"/>
          <a:lstStyle/>
          <a:p>
            <a:pPr defTabSz="700244"/>
            <a:fld id="{9BD6FA6A-A86D-4D06-AFF9-1E656D8048A1}" type="slidenum">
              <a:rPr lang="en-GB" smtClean="0">
                <a:solidFill>
                  <a:srgbClr val="003625"/>
                </a:solidFill>
              </a:rPr>
              <a:pPr defTabSz="700244"/>
              <a:t>‹#›</a:t>
            </a:fld>
            <a:endParaRPr lang="en-GB" dirty="0">
              <a:solidFill>
                <a:srgbClr val="003625"/>
              </a:solidFill>
            </a:endParaRPr>
          </a:p>
        </p:txBody>
      </p:sp>
      <p:sp>
        <p:nvSpPr>
          <p:cNvPr id="12" name="Footer Placeholder 11"/>
          <p:cNvSpPr>
            <a:spLocks noGrp="1"/>
          </p:cNvSpPr>
          <p:nvPr>
            <p:ph type="ftr" sz="quarter" idx="16"/>
          </p:nvPr>
        </p:nvSpPr>
        <p:spPr bwMode="gray"/>
        <p:txBody>
          <a:bodyPr/>
          <a:lstStyle/>
          <a:p>
            <a:r>
              <a:rPr lang="en-GB" dirty="0" smtClean="0">
                <a:solidFill>
                  <a:srgbClr val="003625"/>
                </a:solidFill>
              </a:rPr>
              <a:t>For financial intermediary use only, not to be used with customers.</a:t>
            </a:r>
            <a:endParaRPr lang="en-GB" dirty="0">
              <a:solidFill>
                <a:srgbClr val="003625"/>
              </a:solidFill>
            </a:endParaRPr>
          </a:p>
        </p:txBody>
      </p:sp>
      <p:sp>
        <p:nvSpPr>
          <p:cNvPr id="3" name="Text Placeholder 2"/>
          <p:cNvSpPr>
            <a:spLocks noGrp="1"/>
          </p:cNvSpPr>
          <p:nvPr>
            <p:ph type="body" sz="quarter" idx="17" hasCustomPrompt="1"/>
          </p:nvPr>
        </p:nvSpPr>
        <p:spPr>
          <a:xfrm>
            <a:off x="378433" y="4527574"/>
            <a:ext cx="8374154" cy="80792"/>
          </a:xfrm>
          <a:noFill/>
        </p:spPr>
        <p:txBody>
          <a:bodyPr wrap="none" lIns="0" tIns="0" rIns="0" bIns="0" rtlCol="0" anchor="b" anchorCtr="0">
            <a:noAutofit/>
          </a:bodyPr>
          <a:lstStyle>
            <a:lvl1pPr>
              <a:defRPr lang="en-US" sz="500" dirty="0" smtClean="0">
                <a:solidFill>
                  <a:schemeClr val="tx1"/>
                </a:solidFill>
              </a:defRPr>
            </a:lvl1pPr>
            <a:lvl2pPr>
              <a:defRPr lang="en-US" sz="1100" dirty="0" smtClean="0"/>
            </a:lvl2pPr>
            <a:lvl3pPr>
              <a:defRPr lang="en-US" sz="1100" dirty="0" smtClean="0"/>
            </a:lvl3pPr>
            <a:lvl4pPr>
              <a:defRPr lang="en-US" sz="1100" dirty="0" smtClean="0"/>
            </a:lvl4pPr>
            <a:lvl5pPr>
              <a:defRPr lang="en-GB" sz="1100" dirty="0"/>
            </a:lvl5pPr>
          </a:lstStyle>
          <a:p>
            <a:pPr lvl="0" defTabSz="697625"/>
            <a:r>
              <a:rPr lang="en-US" dirty="0" smtClean="0"/>
              <a:t>Insert source text or delete this text placeholder</a:t>
            </a:r>
          </a:p>
        </p:txBody>
      </p:sp>
    </p:spTree>
    <p:extLst>
      <p:ext uri="{BB962C8B-B14F-4D97-AF65-F5344CB8AC3E}">
        <p14:creationId xmlns:p14="http://schemas.microsoft.com/office/powerpoint/2010/main" val="2923050370"/>
      </p:ext>
    </p:extLst>
  </p:cSld>
  <p:clrMapOvr>
    <a:masterClrMapping/>
  </p:clrMapOvr>
  <p:transition>
    <p:wipe dir="r"/>
  </p:transition>
  <p:timing>
    <p:tnLst>
      <p:par>
        <p:cTn id="1" dur="indefinite" restart="never" nodeType="tmRoot"/>
      </p:par>
    </p:tnLst>
  </p:timing>
</p:sldLayout>
</file>

<file path=ppt/slideLayouts/slideLayout321.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Insert title here</a:t>
            </a:r>
            <a:endParaRPr lang="en-GB" dirty="0"/>
          </a:p>
        </p:txBody>
      </p:sp>
      <p:sp>
        <p:nvSpPr>
          <p:cNvPr id="4" name="Date Placeholder 3"/>
          <p:cNvSpPr>
            <a:spLocks noGrp="1"/>
          </p:cNvSpPr>
          <p:nvPr>
            <p:ph type="dt" sz="half" idx="10"/>
          </p:nvPr>
        </p:nvSpPr>
        <p:spPr>
          <a:xfrm>
            <a:off x="378832" y="4727700"/>
            <a:ext cx="1438892" cy="270000"/>
          </a:xfrm>
          <a:prstGeom prst="rect">
            <a:avLst/>
          </a:prstGeom>
        </p:spPr>
        <p:txBody>
          <a:bodyPr lIns="91398" tIns="45699" rIns="91398" bIns="45699"/>
          <a:lstStyle/>
          <a:p>
            <a:pPr defTabSz="685426"/>
            <a:endParaRPr lang="en-GB" dirty="0">
              <a:solidFill>
                <a:srgbClr val="004B3C"/>
              </a:solidFill>
            </a:endParaRPr>
          </a:p>
        </p:txBody>
      </p:sp>
      <p:sp>
        <p:nvSpPr>
          <p:cNvPr id="5" name="Footer Placeholder 4"/>
          <p:cNvSpPr>
            <a:spLocks noGrp="1"/>
          </p:cNvSpPr>
          <p:nvPr>
            <p:ph type="ftr" sz="quarter" idx="11"/>
          </p:nvPr>
        </p:nvSpPr>
        <p:spPr/>
        <p:txBody>
          <a:bodyPr/>
          <a:lstStyle/>
          <a:p>
            <a:r>
              <a:rPr lang="en-GB" dirty="0" smtClean="0">
                <a:solidFill>
                  <a:srgbClr val="004B3C"/>
                </a:solidFill>
              </a:rPr>
              <a:t>For financial intermediary use only, not to be used with customers.</a:t>
            </a:r>
            <a:endParaRPr lang="en-GB" dirty="0">
              <a:solidFill>
                <a:srgbClr val="004B3C"/>
              </a:solidFill>
            </a:endParaRPr>
          </a:p>
        </p:txBody>
      </p:sp>
      <p:sp>
        <p:nvSpPr>
          <p:cNvPr id="6" name="Slide Number Placeholder 5"/>
          <p:cNvSpPr>
            <a:spLocks noGrp="1"/>
          </p:cNvSpPr>
          <p:nvPr>
            <p:ph type="sldNum" sz="quarter" idx="12"/>
          </p:nvPr>
        </p:nvSpPr>
        <p:spPr>
          <a:xfrm>
            <a:off x="8361302" y="196453"/>
            <a:ext cx="398769" cy="378000"/>
          </a:xfrm>
          <a:prstGeom prst="rect">
            <a:avLst/>
          </a:prstGeom>
        </p:spPr>
        <p:txBody>
          <a:bodyPr lIns="91398" tIns="45699" rIns="91398" bIns="45699"/>
          <a:lstStyle/>
          <a:p>
            <a:pPr defTabSz="685426"/>
            <a:fld id="{0871999B-B1CB-4F8F-844F-BC9C1CD3A2FC}" type="slidenum">
              <a:rPr lang="en-GB" smtClean="0">
                <a:solidFill>
                  <a:srgbClr val="004B3C"/>
                </a:solidFill>
              </a:rPr>
              <a:pPr defTabSz="685426"/>
              <a:t>‹#›</a:t>
            </a:fld>
            <a:endParaRPr lang="en-GB" dirty="0">
              <a:solidFill>
                <a:srgbClr val="004B3C"/>
              </a:solidFill>
            </a:endParaRPr>
          </a:p>
        </p:txBody>
      </p:sp>
      <p:sp>
        <p:nvSpPr>
          <p:cNvPr id="8" name="Text Placeholder 7"/>
          <p:cNvSpPr>
            <a:spLocks noGrp="1"/>
          </p:cNvSpPr>
          <p:nvPr>
            <p:ph type="body" sz="quarter" idx="13"/>
          </p:nvPr>
        </p:nvSpPr>
        <p:spPr>
          <a:xfrm>
            <a:off x="379536" y="4527900"/>
            <a:ext cx="8380534" cy="81000"/>
          </a:xfrm>
        </p:spPr>
        <p:txBody>
          <a:bodyPr anchor="b" anchorCtr="0">
            <a:noAutofit/>
          </a:bodyPr>
          <a:lstStyle>
            <a:lvl1pPr>
              <a:defRPr sz="700">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3339220794"/>
      </p:ext>
    </p:extLst>
  </p:cSld>
  <p:clrMapOvr>
    <a:masterClrMapping/>
  </p:clrMapOvr>
  <p:transition>
    <p:wipe dir="r"/>
  </p:transition>
  <p:timing>
    <p:tnLst>
      <p:par>
        <p:cTn id="1" dur="indefinite" restart="never" nodeType="tmRoot"/>
      </p:par>
    </p:tnLst>
  </p:timing>
</p:sldLayout>
</file>

<file path=ppt/slideLayouts/slideLayout322.xml><?xml version="1.0" encoding="utf-8"?>
<p:sldLayout xmlns:a="http://schemas.openxmlformats.org/drawingml/2006/main" xmlns:r="http://schemas.openxmlformats.org/officeDocument/2006/relationships" xmlns:p="http://schemas.openxmlformats.org/presentationml/2006/main" userDrawn="1">
  <p:cSld name="Title and Content Blank">
    <p:spTree>
      <p:nvGrpSpPr>
        <p:cNvPr id="1" name=""/>
        <p:cNvGrpSpPr/>
        <p:nvPr/>
      </p:nvGrpSpPr>
      <p:grpSpPr>
        <a:xfrm>
          <a:off x="0" y="0"/>
          <a:ext cx="0" cy="0"/>
          <a:chOff x="0" y="0"/>
          <a:chExt cx="0" cy="0"/>
        </a:xfrm>
      </p:grpSpPr>
      <p:sp>
        <p:nvSpPr>
          <p:cNvPr id="8" name="Content Placeholder 8"/>
          <p:cNvSpPr>
            <a:spLocks noGrp="1"/>
          </p:cNvSpPr>
          <p:nvPr>
            <p:ph sz="quarter" idx="13"/>
          </p:nvPr>
        </p:nvSpPr>
        <p:spPr bwMode="gray">
          <a:xfrm>
            <a:off x="378433" y="951571"/>
            <a:ext cx="8374544" cy="3482084"/>
          </a:xfrm>
          <a:prstGeom prst="rect">
            <a:avLst/>
          </a:prstGeom>
        </p:spPr>
        <p:txBody>
          <a:bodyPr/>
          <a:lstStyle>
            <a:lvl1pPr marL="331009" indent="-331009">
              <a:buSzPct val="120000"/>
              <a:buFont typeface="Arial" pitchFamily="34" charset="0"/>
              <a:buChar char="•"/>
              <a:defRPr b="0"/>
            </a:lvl1pPr>
            <a:lvl2pPr marL="660542" indent="-329544">
              <a:buSzPct val="120000"/>
              <a:buFont typeface="Arial" pitchFamily="34" charset="0"/>
              <a:buChar char="–"/>
              <a:defRPr/>
            </a:lvl2pPr>
            <a:lvl3pPr marL="913928" indent="-253386">
              <a:buClr>
                <a:srgbClr val="59A131"/>
              </a:buClr>
              <a:buFont typeface="Arial" pitchFamily="34" charset="0"/>
              <a:buChar char="–"/>
              <a:defRPr sz="1500">
                <a:solidFill>
                  <a:srgbClr val="595959"/>
                </a:solidFill>
              </a:defRPr>
            </a:lvl3pPr>
            <a:lvl4pPr marL="660542" indent="-329544">
              <a:buNone/>
              <a:defRPr sz="1700"/>
            </a:lvl4pPr>
            <a:lvl5pPr>
              <a:defRPr/>
            </a:lvl5pPr>
            <a:lvl6pPr marL="913928" indent="-253386">
              <a:defRPr/>
            </a:lvl6pPr>
            <a:lvl7pPr marL="1243461" indent="-329544">
              <a:defRPr/>
            </a:lvl7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sp>
        <p:nvSpPr>
          <p:cNvPr id="9" name="Title 7"/>
          <p:cNvSpPr>
            <a:spLocks noGrp="1"/>
          </p:cNvSpPr>
          <p:nvPr>
            <p:ph type="title" hasCustomPrompt="1"/>
          </p:nvPr>
        </p:nvSpPr>
        <p:spPr bwMode="gray">
          <a:xfrm>
            <a:off x="378454" y="195264"/>
            <a:ext cx="7908923" cy="540544"/>
          </a:xfrm>
        </p:spPr>
        <p:txBody>
          <a:bodyPr/>
          <a:lstStyle>
            <a:lvl1pPr>
              <a:defRPr/>
            </a:lvl1pPr>
          </a:lstStyle>
          <a:p>
            <a:r>
              <a:rPr lang="en-GB" noProof="0" dirty="0" smtClean="0"/>
              <a:t>Insert title here</a:t>
            </a:r>
            <a:endParaRPr lang="en-GB" noProof="0" dirty="0"/>
          </a:p>
        </p:txBody>
      </p:sp>
      <p:sp>
        <p:nvSpPr>
          <p:cNvPr id="10" name="Date Placeholder 9"/>
          <p:cNvSpPr>
            <a:spLocks noGrp="1"/>
          </p:cNvSpPr>
          <p:nvPr>
            <p:ph type="dt" sz="half" idx="14"/>
          </p:nvPr>
        </p:nvSpPr>
        <p:spPr bwMode="gray">
          <a:xfrm>
            <a:off x="326171" y="4726664"/>
            <a:ext cx="1495385" cy="270000"/>
          </a:xfrm>
          <a:prstGeom prst="rect">
            <a:avLst/>
          </a:prstGeom>
        </p:spPr>
        <p:txBody>
          <a:bodyPr lIns="91398" tIns="45699" rIns="91398" bIns="45699"/>
          <a:lstStyle/>
          <a:p>
            <a:pPr defTabSz="685426"/>
            <a:endParaRPr lang="en-GB" dirty="0">
              <a:solidFill>
                <a:srgbClr val="373433"/>
              </a:solidFill>
            </a:endParaRPr>
          </a:p>
        </p:txBody>
      </p:sp>
      <p:sp>
        <p:nvSpPr>
          <p:cNvPr id="11" name="Slide Number Placeholder 10"/>
          <p:cNvSpPr>
            <a:spLocks noGrp="1"/>
          </p:cNvSpPr>
          <p:nvPr>
            <p:ph type="sldNum" sz="quarter" idx="15"/>
          </p:nvPr>
        </p:nvSpPr>
        <p:spPr bwMode="gray">
          <a:xfrm>
            <a:off x="8360732" y="195486"/>
            <a:ext cx="398769" cy="405000"/>
          </a:xfrm>
          <a:prstGeom prst="rect">
            <a:avLst/>
          </a:prstGeom>
        </p:spPr>
        <p:txBody>
          <a:bodyPr lIns="91398" tIns="45699" rIns="91398" bIns="45699"/>
          <a:lstStyle/>
          <a:p>
            <a:pPr defTabSz="685426"/>
            <a:fld id="{9BD6FA6A-A86D-4D06-AFF9-1E656D8048A1}" type="slidenum">
              <a:rPr lang="en-GB" smtClean="0">
                <a:solidFill>
                  <a:srgbClr val="373433"/>
                </a:solidFill>
              </a:rPr>
              <a:pPr defTabSz="685426"/>
              <a:t>‹#›</a:t>
            </a:fld>
            <a:endParaRPr lang="en-GB" dirty="0">
              <a:solidFill>
                <a:srgbClr val="373433"/>
              </a:solidFill>
            </a:endParaRPr>
          </a:p>
        </p:txBody>
      </p:sp>
      <p:sp>
        <p:nvSpPr>
          <p:cNvPr id="12" name="Footer Placeholder 11"/>
          <p:cNvSpPr>
            <a:spLocks noGrp="1"/>
          </p:cNvSpPr>
          <p:nvPr>
            <p:ph type="ftr" sz="quarter" idx="16"/>
          </p:nvPr>
        </p:nvSpPr>
        <p:spPr bwMode="gray">
          <a:xfrm>
            <a:off x="1913243" y="4726664"/>
            <a:ext cx="2160000" cy="270000"/>
          </a:xfrm>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13" name="Text Placeholder 2"/>
          <p:cNvSpPr>
            <a:spLocks noGrp="1"/>
          </p:cNvSpPr>
          <p:nvPr>
            <p:ph type="body" sz="quarter" idx="17" hasCustomPrompt="1"/>
          </p:nvPr>
        </p:nvSpPr>
        <p:spPr>
          <a:xfrm>
            <a:off x="378433" y="4527493"/>
            <a:ext cx="8374154" cy="80792"/>
          </a:xfrm>
          <a:prstGeom prst="rect">
            <a:avLst/>
          </a:prstGeom>
          <a:noFill/>
        </p:spPr>
        <p:txBody>
          <a:bodyPr wrap="none" lIns="0" tIns="0" rIns="0" bIns="0" rtlCol="0" anchor="b" anchorCtr="0">
            <a:noAutofit/>
          </a:bodyPr>
          <a:lstStyle>
            <a:lvl1pPr>
              <a:defRPr lang="en-US" sz="700" dirty="0" smtClean="0">
                <a:solidFill>
                  <a:schemeClr val="tx1"/>
                </a:solidFill>
              </a:defRPr>
            </a:lvl1pPr>
            <a:lvl2pPr>
              <a:defRPr lang="en-US" sz="1300" dirty="0" smtClean="0"/>
            </a:lvl2pPr>
            <a:lvl3pPr>
              <a:defRPr lang="en-US" sz="1300" dirty="0" smtClean="0"/>
            </a:lvl3pPr>
            <a:lvl4pPr>
              <a:defRPr lang="en-US" sz="1300" dirty="0" smtClean="0"/>
            </a:lvl4pPr>
            <a:lvl5pPr>
              <a:defRPr lang="en-GB" sz="1300" dirty="0"/>
            </a:lvl5pPr>
          </a:lstStyle>
          <a:p>
            <a:pPr lvl="0" defTabSz="830247"/>
            <a:r>
              <a:rPr lang="en-US" dirty="0" smtClean="0"/>
              <a:t>Insert source text or delete this text placeholder</a:t>
            </a:r>
          </a:p>
        </p:txBody>
      </p:sp>
    </p:spTree>
    <p:extLst>
      <p:ext uri="{BB962C8B-B14F-4D97-AF65-F5344CB8AC3E}">
        <p14:creationId xmlns:p14="http://schemas.microsoft.com/office/powerpoint/2010/main" val="534400861"/>
      </p:ext>
    </p:extLst>
  </p:cSld>
  <p:clrMapOvr>
    <a:masterClrMapping/>
  </p:clrMapOvr>
  <p:transition>
    <p:wipe dir="r"/>
  </p:transition>
</p:sldLayout>
</file>

<file path=ppt/slideLayouts/slideLayout323.xml><?xml version="1.0" encoding="utf-8"?>
<p:sldLayout xmlns:a="http://schemas.openxmlformats.org/drawingml/2006/main" xmlns:r="http://schemas.openxmlformats.org/officeDocument/2006/relationships" xmlns:p="http://schemas.openxmlformats.org/presentationml/2006/main" type="titleOnly">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Tree>
    <p:extLst>
      <p:ext uri="{BB962C8B-B14F-4D97-AF65-F5344CB8AC3E}">
        <p14:creationId xmlns:p14="http://schemas.microsoft.com/office/powerpoint/2010/main" val="3743020123"/>
      </p:ext>
    </p:extLst>
  </p:cSld>
  <p:clrMapOvr>
    <a:masterClrMapping/>
  </p:clrMapOvr>
  <p:transition>
    <p:wipe dir="r"/>
  </p:transition>
  <p:timing>
    <p:tnLst>
      <p:par>
        <p:cTn id="1" dur="indefinite" restart="never" nodeType="tmRoot"/>
      </p:par>
    </p:tnLst>
  </p:timing>
</p:sldLayout>
</file>

<file path=ppt/slideLayouts/slideLayout324.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GB" noProof="0" dirty="0" smtClean="0"/>
              <a:t>Insert title here</a:t>
            </a:r>
            <a:endParaRPr lang="en-GB" noProof="0" dirty="0"/>
          </a:p>
        </p:txBody>
      </p:sp>
      <p:sp>
        <p:nvSpPr>
          <p:cNvPr id="5" name="Date Placeholder 4"/>
          <p:cNvSpPr>
            <a:spLocks noGrp="1"/>
          </p:cNvSpPr>
          <p:nvPr>
            <p:ph type="dt" sz="half" idx="10"/>
          </p:nvPr>
        </p:nvSpPr>
        <p:spPr bwMode="gray">
          <a:xfrm>
            <a:off x="378832" y="4727700"/>
            <a:ext cx="1438892" cy="270000"/>
          </a:xfrm>
          <a:prstGeom prst="rect">
            <a:avLst/>
          </a:prstGeom>
        </p:spPr>
        <p:txBody>
          <a:bodyPr lIns="91398" tIns="45699" rIns="91398" bIns="45699"/>
          <a:lstStyle/>
          <a:p>
            <a:pPr defTabSz="685426"/>
            <a:endParaRPr lang="en-GB" dirty="0">
              <a:solidFill>
                <a:srgbClr val="003625"/>
              </a:solidFill>
            </a:endParaRPr>
          </a:p>
        </p:txBody>
      </p:sp>
      <p:sp>
        <p:nvSpPr>
          <p:cNvPr id="6" name="Footer Placeholder 5"/>
          <p:cNvSpPr>
            <a:spLocks noGrp="1"/>
          </p:cNvSpPr>
          <p:nvPr>
            <p:ph type="ftr" sz="quarter" idx="11"/>
          </p:nvPr>
        </p:nvSpPr>
        <p:spPr bwMode="gray"/>
        <p:txBody>
          <a:bodyPr/>
          <a:lstStyle/>
          <a:p>
            <a:r>
              <a:rPr lang="en-GB" dirty="0" smtClean="0">
                <a:solidFill>
                  <a:srgbClr val="003625"/>
                </a:solidFill>
              </a:rPr>
              <a:t>For financial intermediary use only, not to be used with customers.</a:t>
            </a:r>
            <a:endParaRPr lang="en-GB" dirty="0">
              <a:solidFill>
                <a:srgbClr val="003625"/>
              </a:solidFill>
            </a:endParaRPr>
          </a:p>
        </p:txBody>
      </p:sp>
      <p:sp>
        <p:nvSpPr>
          <p:cNvPr id="7" name="Slide Number Placeholder 6"/>
          <p:cNvSpPr>
            <a:spLocks noGrp="1"/>
          </p:cNvSpPr>
          <p:nvPr>
            <p:ph type="sldNum" sz="quarter" idx="12"/>
          </p:nvPr>
        </p:nvSpPr>
        <p:spPr bwMode="gray">
          <a:xfrm>
            <a:off x="8361302" y="196453"/>
            <a:ext cx="398769" cy="378000"/>
          </a:xfrm>
          <a:prstGeom prst="rect">
            <a:avLst/>
          </a:prstGeom>
        </p:spPr>
        <p:txBody>
          <a:bodyPr lIns="91398" tIns="45699" rIns="91398" bIns="45699"/>
          <a:lstStyle/>
          <a:p>
            <a:pPr defTabSz="685426"/>
            <a:fld id="{9BD6FA6A-A86D-4D06-AFF9-1E656D8048A1}" type="slidenum">
              <a:rPr lang="en-GB" smtClean="0">
                <a:solidFill>
                  <a:srgbClr val="003625"/>
                </a:solidFill>
              </a:rPr>
              <a:pPr defTabSz="685426"/>
              <a:t>‹#›</a:t>
            </a:fld>
            <a:endParaRPr lang="en-GB" dirty="0">
              <a:solidFill>
                <a:srgbClr val="003625"/>
              </a:solidFill>
            </a:endParaRPr>
          </a:p>
        </p:txBody>
      </p:sp>
      <p:sp>
        <p:nvSpPr>
          <p:cNvPr id="10" name="Content Placeholder 9"/>
          <p:cNvSpPr>
            <a:spLocks noGrp="1"/>
          </p:cNvSpPr>
          <p:nvPr>
            <p:ph sz="quarter" idx="13"/>
          </p:nvPr>
        </p:nvSpPr>
        <p:spPr bwMode="gray">
          <a:xfrm>
            <a:off x="378832" y="1058400"/>
            <a:ext cx="4117292" cy="3375000"/>
          </a:xfrm>
        </p:spPr>
        <p:txBody>
          <a:bodyPr/>
          <a:lstStyle>
            <a:lvl1pPr>
              <a:defRPr/>
            </a:lvl1pPr>
            <a:lvl2pPr>
              <a:buFont typeface="Arial" pitchFamily="34" charset="0"/>
              <a:buChar char="–"/>
              <a:defRPr/>
            </a:lvl2pPr>
            <a:lvl3pPr marL="913928" indent="-253386">
              <a:buSzPct val="85000"/>
              <a:buFont typeface="Arial" pitchFamily="34" charset="0"/>
              <a:buChar char="–"/>
              <a:defRPr/>
            </a:lvl3pPr>
            <a:lvl5pPr>
              <a:defRPr/>
            </a:lvl5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11" name="Content Placeholder 9"/>
          <p:cNvSpPr>
            <a:spLocks noGrp="1"/>
          </p:cNvSpPr>
          <p:nvPr>
            <p:ph sz="quarter" idx="14"/>
          </p:nvPr>
        </p:nvSpPr>
        <p:spPr bwMode="gray">
          <a:xfrm>
            <a:off x="4633090" y="1058400"/>
            <a:ext cx="4117292" cy="3375000"/>
          </a:xfrm>
        </p:spPr>
        <p:txBody>
          <a:bodyPr/>
          <a:lstStyle>
            <a:lvl1pPr>
              <a:defRPr/>
            </a:lvl1pPr>
            <a:lvl2pPr>
              <a:buFont typeface="Arial" pitchFamily="34" charset="0"/>
              <a:buChar char="–"/>
              <a:defRPr/>
            </a:lvl2pPr>
            <a:lvl3pPr marL="913928" indent="-253386">
              <a:buFont typeface="Arial" pitchFamily="34" charset="0"/>
              <a:buChar char="–"/>
              <a:defRPr/>
            </a:lvl3pPr>
            <a:lvl4pPr>
              <a:buNone/>
              <a:defRPr/>
            </a:lvl4pPr>
            <a:lvl5pPr>
              <a:defRPr/>
            </a:lvl5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12" name="Text Placeholder 2"/>
          <p:cNvSpPr>
            <a:spLocks noGrp="1"/>
          </p:cNvSpPr>
          <p:nvPr>
            <p:ph type="body" sz="quarter" idx="17" hasCustomPrompt="1"/>
          </p:nvPr>
        </p:nvSpPr>
        <p:spPr>
          <a:xfrm>
            <a:off x="378431" y="4527493"/>
            <a:ext cx="4117292" cy="80792"/>
          </a:xfrm>
          <a:noFill/>
        </p:spPr>
        <p:txBody>
          <a:bodyPr wrap="none" lIns="0" tIns="0" rIns="0" bIns="0" rtlCol="0" anchor="b" anchorCtr="0">
            <a:noAutofit/>
          </a:bodyPr>
          <a:lstStyle>
            <a:lvl1pPr>
              <a:defRPr lang="en-US" sz="700" dirty="0" smtClean="0">
                <a:solidFill>
                  <a:schemeClr val="tx1"/>
                </a:solidFill>
              </a:defRPr>
            </a:lvl1pPr>
            <a:lvl2pPr>
              <a:defRPr lang="en-US" sz="1300" dirty="0" smtClean="0"/>
            </a:lvl2pPr>
            <a:lvl3pPr>
              <a:defRPr lang="en-US" sz="1300" dirty="0" smtClean="0"/>
            </a:lvl3pPr>
            <a:lvl4pPr>
              <a:defRPr lang="en-US" sz="1300" dirty="0" smtClean="0"/>
            </a:lvl4pPr>
            <a:lvl5pPr>
              <a:defRPr lang="en-GB" sz="1300" dirty="0"/>
            </a:lvl5pPr>
          </a:lstStyle>
          <a:p>
            <a:pPr lvl="0" defTabSz="830247"/>
            <a:r>
              <a:rPr lang="en-US" dirty="0" smtClean="0"/>
              <a:t>Insert source text or delete this text placeholder</a:t>
            </a:r>
          </a:p>
        </p:txBody>
      </p:sp>
      <p:sp>
        <p:nvSpPr>
          <p:cNvPr id="13" name="Text Placeholder 2"/>
          <p:cNvSpPr>
            <a:spLocks noGrp="1"/>
          </p:cNvSpPr>
          <p:nvPr>
            <p:ph type="body" sz="quarter" idx="18" hasCustomPrompt="1"/>
          </p:nvPr>
        </p:nvSpPr>
        <p:spPr>
          <a:xfrm>
            <a:off x="4633090" y="4527493"/>
            <a:ext cx="4117292" cy="80792"/>
          </a:xfrm>
          <a:noFill/>
        </p:spPr>
        <p:txBody>
          <a:bodyPr wrap="none" lIns="0" tIns="0" rIns="0" bIns="0" rtlCol="0" anchor="b" anchorCtr="0">
            <a:noAutofit/>
          </a:bodyPr>
          <a:lstStyle>
            <a:lvl1pPr>
              <a:defRPr lang="en-US" sz="700" dirty="0" smtClean="0">
                <a:solidFill>
                  <a:schemeClr val="tx1"/>
                </a:solidFill>
              </a:defRPr>
            </a:lvl1pPr>
            <a:lvl2pPr>
              <a:defRPr lang="en-US" sz="1300" dirty="0" smtClean="0"/>
            </a:lvl2pPr>
            <a:lvl3pPr>
              <a:defRPr lang="en-US" sz="1300" dirty="0" smtClean="0"/>
            </a:lvl3pPr>
            <a:lvl4pPr>
              <a:defRPr lang="en-US" sz="1300" dirty="0" smtClean="0"/>
            </a:lvl4pPr>
            <a:lvl5pPr>
              <a:defRPr lang="en-GB" sz="1300" dirty="0"/>
            </a:lvl5pPr>
          </a:lstStyle>
          <a:p>
            <a:pPr lvl="0" defTabSz="830247"/>
            <a:r>
              <a:rPr lang="en-US" dirty="0" smtClean="0"/>
              <a:t>Insert source text or delete this text placeholder</a:t>
            </a:r>
          </a:p>
        </p:txBody>
      </p:sp>
    </p:spTree>
    <p:extLst>
      <p:ext uri="{BB962C8B-B14F-4D97-AF65-F5344CB8AC3E}">
        <p14:creationId xmlns:p14="http://schemas.microsoft.com/office/powerpoint/2010/main" val="1435398596"/>
      </p:ext>
    </p:extLst>
  </p:cSld>
  <p:clrMapOvr>
    <a:masterClrMapping/>
  </p:clrMapOvr>
  <p:transition>
    <p:wipe dir="r"/>
  </p:transition>
  <p:timing>
    <p:tnLst>
      <p:par>
        <p:cTn id="1" dur="indefinite" restart="never" nodeType="tmRoot"/>
      </p:par>
    </p:tnLst>
  </p:timing>
</p:sldLayout>
</file>

<file path=ppt/slideLayouts/slideLayout325.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5535" y="288132"/>
            <a:ext cx="7183516" cy="590550"/>
          </a:xfrm>
        </p:spPr>
        <p:txBody>
          <a:bodyPr>
            <a:noAutofit/>
          </a:bodyPr>
          <a:lstStyle>
            <a:lvl1pPr>
              <a:lnSpc>
                <a:spcPts val="2988"/>
              </a:lnSpc>
              <a:defRPr/>
            </a:lvl1pPr>
          </a:lstStyle>
          <a:p>
            <a:r>
              <a:rPr lang="en-US" dirty="0" smtClean="0"/>
              <a:t>Click to edit Master title style</a:t>
            </a:r>
            <a:endParaRPr lang="en-GB" dirty="0"/>
          </a:p>
        </p:txBody>
      </p:sp>
      <p:sp>
        <p:nvSpPr>
          <p:cNvPr id="3" name="Content Placeholder 2"/>
          <p:cNvSpPr>
            <a:spLocks noGrp="1"/>
          </p:cNvSpPr>
          <p:nvPr>
            <p:ph idx="1"/>
          </p:nvPr>
        </p:nvSpPr>
        <p:spPr>
          <a:xfrm>
            <a:off x="466728" y="1014441"/>
            <a:ext cx="8115300" cy="3586163"/>
          </a:xfrm>
        </p:spPr>
        <p:txBody>
          <a:bodyPr/>
          <a:lstStyle>
            <a:lvl2pPr>
              <a:spcBef>
                <a:spcPts val="471"/>
              </a:spcBef>
              <a:defRPr/>
            </a:lvl2pPr>
            <a:lvl3pPr>
              <a:spcBef>
                <a:spcPts val="471"/>
              </a:spcBef>
              <a:defRPr/>
            </a:lvl3pPr>
            <a:lvl4pPr>
              <a:spcBef>
                <a:spcPts val="786"/>
              </a:spcBef>
              <a:defRPr/>
            </a:lvl4pPr>
            <a:lvl5pPr>
              <a:spcBef>
                <a:spcPts val="786"/>
              </a:spcBef>
              <a:defRPr/>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794788347"/>
      </p:ext>
    </p:extLst>
  </p:cSld>
  <p:clrMapOvr>
    <a:masterClrMapping/>
  </p:clrMapOvr>
  <p:transition>
    <p:wipe dir="r"/>
  </p:transition>
  <p:timing>
    <p:tnLst>
      <p:par>
        <p:cTn id="1" dur="indefinite" restart="never" nodeType="tmRoot"/>
      </p:par>
    </p:tnLst>
  </p:timing>
</p:sldLayout>
</file>

<file path=ppt/slideLayouts/slideLayout326.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9881438"/>
      </p:ext>
    </p:extLst>
  </p:cSld>
  <p:clrMapOvr>
    <a:masterClrMapping/>
  </p:clrMapOvr>
  <p:transition>
    <p:wipe dir="r"/>
  </p:transition>
</p:sldLayout>
</file>

<file path=ppt/slideLayouts/slideLayout327.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7" name="Text Placeholder 4"/>
          <p:cNvSpPr>
            <a:spLocks noGrp="1"/>
          </p:cNvSpPr>
          <p:nvPr>
            <p:ph type="body" sz="quarter" idx="13" hasCustomPrompt="1"/>
          </p:nvPr>
        </p:nvSpPr>
        <p:spPr>
          <a:xfrm>
            <a:off x="1085007" y="4495800"/>
            <a:ext cx="6624637" cy="323850"/>
          </a:xfrm>
        </p:spPr>
        <p:txBody>
          <a:bodyPr>
            <a:noAutofit/>
          </a:bodyPr>
          <a:lstStyle>
            <a:lvl1pPr marL="0" indent="0">
              <a:buNone/>
              <a:defRPr sz="800"/>
            </a:lvl1pPr>
            <a:lvl2pPr marL="177701" indent="0">
              <a:buNone/>
              <a:defRPr sz="800"/>
            </a:lvl2pPr>
            <a:lvl3pPr marL="363340" indent="0">
              <a:buNone/>
              <a:defRPr sz="800"/>
            </a:lvl3pPr>
            <a:lvl4pPr marL="541042" indent="0">
              <a:buNone/>
              <a:defRPr sz="800"/>
            </a:lvl4pPr>
            <a:lvl5pPr marL="718742" indent="0">
              <a:buNone/>
              <a:defRPr sz="800"/>
            </a:lvl5pPr>
          </a:lstStyle>
          <a:p>
            <a:pPr lvl="0"/>
            <a:r>
              <a:rPr lang="en-US" dirty="0" smtClean="0"/>
              <a:t>Source:</a:t>
            </a:r>
          </a:p>
        </p:txBody>
      </p:sp>
      <p:sp>
        <p:nvSpPr>
          <p:cNvPr id="8" name="Footer Placeholder 9"/>
          <p:cNvSpPr>
            <a:spLocks noGrp="1"/>
          </p:cNvSpPr>
          <p:nvPr>
            <p:ph type="ftr" sz="quarter" idx="15"/>
          </p:nvPr>
        </p:nvSpPr>
        <p:spPr>
          <a:xfrm>
            <a:off x="1102447" y="4861813"/>
            <a:ext cx="6295536" cy="189000"/>
          </a:xfrm>
        </p:spPr>
        <p:txBody>
          <a:bodyPr/>
          <a:lstStyle>
            <a:lvl1pPr>
              <a:defRPr>
                <a:solidFill>
                  <a:schemeClr val="tx1"/>
                </a:solidFill>
              </a:defRPr>
            </a:lvl1pPr>
          </a:lstStyle>
          <a:p>
            <a:r>
              <a:rPr lang="en-GB" dirty="0" smtClean="0">
                <a:solidFill>
                  <a:srgbClr val="000000"/>
                </a:solidFill>
              </a:rPr>
              <a:t>For financial intermediary use only, not to be used with customers.</a:t>
            </a:r>
            <a:endParaRPr lang="en-US" dirty="0">
              <a:solidFill>
                <a:srgbClr val="000000"/>
              </a:solidFill>
            </a:endParaRPr>
          </a:p>
        </p:txBody>
      </p:sp>
      <p:pic>
        <p:nvPicPr>
          <p:cNvPr id="9" name="Picture 8"/>
          <p:cNvPicPr>
            <a:picLocks noChangeAspect="1"/>
          </p:cNvPicPr>
          <p:nvPr userDrawn="1"/>
        </p:nvPicPr>
        <p:blipFill>
          <a:blip r:embed="rId2" cstate="print"/>
          <a:stretch>
            <a:fillRect/>
          </a:stretch>
        </p:blipFill>
        <p:spPr>
          <a:xfrm rot="10800000">
            <a:off x="219075" y="4495802"/>
            <a:ext cx="838200" cy="561975"/>
          </a:xfrm>
          <a:prstGeom prst="rect">
            <a:avLst/>
          </a:prstGeom>
        </p:spPr>
      </p:pic>
      <p:sp>
        <p:nvSpPr>
          <p:cNvPr id="11" name="Slide Number Placeholder 4"/>
          <p:cNvSpPr>
            <a:spLocks noGrp="1"/>
          </p:cNvSpPr>
          <p:nvPr>
            <p:ph type="sldNum" sz="quarter" idx="4"/>
          </p:nvPr>
        </p:nvSpPr>
        <p:spPr>
          <a:xfrm>
            <a:off x="219074" y="4775225"/>
            <a:ext cx="652464" cy="189000"/>
          </a:xfrm>
          <a:prstGeom prst="rect">
            <a:avLst/>
          </a:prstGeom>
        </p:spPr>
        <p:txBody>
          <a:bodyPr lIns="91398" tIns="45699" rIns="91398" bIns="45699"/>
          <a:lstStyle/>
          <a:p>
            <a:pPr defTabSz="685426"/>
            <a:fld id="{D92943C2-89EB-8840-A8C0-4C21B007AE74}" type="slidenum">
              <a:rPr lang="en-US" b="1" smtClean="0">
                <a:solidFill>
                  <a:prstClr val="white"/>
                </a:solidFill>
              </a:rPr>
              <a:pPr defTabSz="685426"/>
              <a:t>‹#›</a:t>
            </a:fld>
            <a:endParaRPr lang="en-US" b="1" dirty="0">
              <a:solidFill>
                <a:prstClr val="white"/>
              </a:solidFill>
            </a:endParaRPr>
          </a:p>
        </p:txBody>
      </p:sp>
    </p:spTree>
    <p:extLst>
      <p:ext uri="{BB962C8B-B14F-4D97-AF65-F5344CB8AC3E}">
        <p14:creationId xmlns:p14="http://schemas.microsoft.com/office/powerpoint/2010/main" val="40623876"/>
      </p:ext>
    </p:extLst>
  </p:cSld>
  <p:clrMapOvr>
    <a:masterClrMapping/>
  </p:clrMapOvr>
  <p:transition>
    <p:wipe dir="r"/>
  </p:transition>
</p:sldLayout>
</file>

<file path=ppt/slideLayouts/slideLayout328.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6" name="Text Placeholder 4"/>
          <p:cNvSpPr>
            <a:spLocks noGrp="1"/>
          </p:cNvSpPr>
          <p:nvPr>
            <p:ph type="body" sz="quarter" idx="13" hasCustomPrompt="1"/>
          </p:nvPr>
        </p:nvSpPr>
        <p:spPr>
          <a:xfrm>
            <a:off x="219098" y="4500563"/>
            <a:ext cx="6624637" cy="323850"/>
          </a:xfrm>
        </p:spPr>
        <p:txBody>
          <a:bodyPr>
            <a:noAutofit/>
          </a:bodyPr>
          <a:lstStyle>
            <a:lvl1pPr marL="0" indent="0">
              <a:buNone/>
              <a:defRPr sz="800"/>
            </a:lvl1pPr>
            <a:lvl2pPr marL="177701" indent="0">
              <a:buNone/>
              <a:defRPr sz="800"/>
            </a:lvl2pPr>
            <a:lvl3pPr marL="363340" indent="0">
              <a:buNone/>
              <a:defRPr sz="800"/>
            </a:lvl3pPr>
            <a:lvl4pPr marL="541042" indent="0">
              <a:buNone/>
              <a:defRPr sz="800"/>
            </a:lvl4pPr>
            <a:lvl5pPr marL="718742" indent="0">
              <a:buNone/>
              <a:defRPr sz="800"/>
            </a:lvl5pPr>
          </a:lstStyle>
          <a:p>
            <a:pPr lvl="0"/>
            <a:r>
              <a:rPr lang="en-US" dirty="0" smtClean="0"/>
              <a:t>Source:</a:t>
            </a:r>
          </a:p>
        </p:txBody>
      </p:sp>
      <p:sp>
        <p:nvSpPr>
          <p:cNvPr id="3" name="Footer Placeholder 2"/>
          <p:cNvSpPr>
            <a:spLocks noGrp="1"/>
          </p:cNvSpPr>
          <p:nvPr>
            <p:ph type="ftr" sz="quarter" idx="14"/>
          </p:nvPr>
        </p:nvSpPr>
        <p:spPr/>
        <p:txBody>
          <a:bodyPr/>
          <a:lstStyle>
            <a:lvl1pPr>
              <a:defRPr>
                <a:solidFill>
                  <a:schemeClr val="tx1"/>
                </a:solidFill>
              </a:defRPr>
            </a:lvl1pPr>
          </a:lstStyle>
          <a:p>
            <a:r>
              <a:rPr lang="en-US" dirty="0" smtClean="0">
                <a:solidFill>
                  <a:srgbClr val="373433"/>
                </a:solidFill>
              </a:rPr>
              <a:t>Disclaimer/Confidentiality Statement - to update use the Header &amp; Footer tool</a:t>
            </a:r>
            <a:endParaRPr lang="en-US" dirty="0">
              <a:solidFill>
                <a:srgbClr val="373433"/>
              </a:solidFill>
            </a:endParaRPr>
          </a:p>
        </p:txBody>
      </p:sp>
      <p:sp>
        <p:nvSpPr>
          <p:cNvPr id="4" name="Slide Number Placeholder 3"/>
          <p:cNvSpPr>
            <a:spLocks noGrp="1"/>
          </p:cNvSpPr>
          <p:nvPr>
            <p:ph type="sldNum" sz="quarter" idx="15"/>
          </p:nvPr>
        </p:nvSpPr>
        <p:spPr>
          <a:xfrm>
            <a:off x="219074" y="4827178"/>
            <a:ext cx="652464" cy="189000"/>
          </a:xfrm>
          <a:prstGeom prst="rect">
            <a:avLst/>
          </a:prstGeom>
        </p:spPr>
        <p:txBody>
          <a:bodyPr lIns="91398" tIns="45699" rIns="91398" bIns="45699"/>
          <a:lstStyle/>
          <a:p>
            <a:pPr defTabSz="685426"/>
            <a:fld id="{D92943C2-89EB-8840-A8C0-4C21B007AE74}" type="slidenum">
              <a:rPr lang="en-US" smtClean="0">
                <a:solidFill>
                  <a:srgbClr val="373433"/>
                </a:solidFill>
              </a:rPr>
              <a:pPr defTabSz="685426"/>
              <a:t>‹#›</a:t>
            </a:fld>
            <a:endParaRPr lang="en-US" dirty="0">
              <a:solidFill>
                <a:srgbClr val="373433"/>
              </a:solidFill>
            </a:endParaRPr>
          </a:p>
        </p:txBody>
      </p:sp>
    </p:spTree>
    <p:extLst>
      <p:ext uri="{BB962C8B-B14F-4D97-AF65-F5344CB8AC3E}">
        <p14:creationId xmlns:p14="http://schemas.microsoft.com/office/powerpoint/2010/main" val="3999678907"/>
      </p:ext>
    </p:extLst>
  </p:cSld>
  <p:clrMapOvr>
    <a:masterClrMapping/>
  </p:clrMapOvr>
  <p:transition>
    <p:wipe dir="r"/>
  </p:transition>
</p:sldLayout>
</file>

<file path=ppt/slideLayouts/slideLayout329.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25222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43097" y="3163635"/>
            <a:ext cx="5657851" cy="1979885"/>
          </a:xfrm>
          <a:prstGeom prst="rect">
            <a:avLst/>
          </a:prstGeom>
        </p:spPr>
        <p:txBody>
          <a:bodyPr anchor="ctr">
            <a:noAutofit/>
          </a:bodyPr>
          <a:lstStyle>
            <a:lvl1pPr marL="0" indent="0" algn="ctr">
              <a:lnSpc>
                <a:spcPct val="90000"/>
              </a:lnSpc>
              <a:buNone/>
              <a:defRPr sz="3000" b="1" spc="0" baseline="0">
                <a:solidFill>
                  <a:schemeClr val="bg1"/>
                </a:solidFill>
                <a:latin typeface="+mn-lt"/>
              </a:defRPr>
            </a:lvl1pPr>
            <a:lvl2pPr marL="342713" indent="0" algn="ctr">
              <a:buNone/>
              <a:defRPr sz="1500"/>
            </a:lvl2pPr>
            <a:lvl3pPr marL="685443" indent="0" algn="ctr">
              <a:buNone/>
              <a:defRPr sz="1400"/>
            </a:lvl3pPr>
            <a:lvl4pPr marL="1028165" indent="0" algn="ctr">
              <a:buNone/>
              <a:defRPr sz="1200"/>
            </a:lvl4pPr>
            <a:lvl5pPr marL="1370886" indent="0" algn="ctr">
              <a:buNone/>
              <a:defRPr sz="1200"/>
            </a:lvl5pPr>
            <a:lvl6pPr marL="1713617" indent="0" algn="ctr">
              <a:buNone/>
              <a:defRPr sz="1200"/>
            </a:lvl6pPr>
            <a:lvl7pPr marL="2056328" indent="0" algn="ctr">
              <a:buNone/>
              <a:defRPr sz="1200"/>
            </a:lvl7pPr>
            <a:lvl8pPr marL="2399040" indent="0" algn="ctr">
              <a:buNone/>
              <a:defRPr sz="1200"/>
            </a:lvl8pPr>
            <a:lvl9pPr marL="2741753" indent="0" algn="ctr">
              <a:buNone/>
              <a:defRPr sz="1200"/>
            </a:lvl9pPr>
          </a:lstStyle>
          <a:p>
            <a:r>
              <a:rPr lang="en-GB" noProof="0" dirty="0" smtClean="0"/>
              <a:t>Click to edit Master subtitle style</a:t>
            </a:r>
            <a:endParaRPr lang="en-GB" noProof="0" dirty="0"/>
          </a:p>
        </p:txBody>
      </p:sp>
      <p:sp>
        <p:nvSpPr>
          <p:cNvPr id="30" name="Date Placeholder 29"/>
          <p:cNvSpPr>
            <a:spLocks noGrp="1"/>
          </p:cNvSpPr>
          <p:nvPr>
            <p:ph type="dt" sz="half" idx="10"/>
          </p:nvPr>
        </p:nvSpPr>
        <p:spPr>
          <a:xfrm>
            <a:off x="1743097" y="4748215"/>
            <a:ext cx="5657851" cy="202406"/>
          </a:xfrm>
          <a:prstGeom prst="rect">
            <a:avLst/>
          </a:prstGeom>
        </p:spPr>
        <p:txBody>
          <a:bodyPr lIns="34289" tIns="17144" rIns="34289" bIns="17144"/>
          <a:lstStyle>
            <a:lvl1pPr algn="ctr">
              <a:lnSpc>
                <a:spcPts val="900"/>
              </a:lnSpc>
              <a:defRPr sz="900">
                <a:solidFill>
                  <a:schemeClr val="bg1"/>
                </a:solidFill>
              </a:defRPr>
            </a:lvl1pPr>
          </a:lstStyle>
          <a:p>
            <a:endParaRPr lang="en-GB" dirty="0">
              <a:solidFill>
                <a:srgbClr val="FFFFFF"/>
              </a:solidFill>
            </a:endParaRPr>
          </a:p>
        </p:txBody>
      </p:sp>
      <p:pic>
        <p:nvPicPr>
          <p:cNvPr id="33" name="Picture 3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192422" y="1981967"/>
            <a:ext cx="2763775" cy="1183867"/>
          </a:xfrm>
          <a:prstGeom prst="rect">
            <a:avLst/>
          </a:prstGeom>
        </p:spPr>
      </p:pic>
    </p:spTree>
    <p:extLst>
      <p:ext uri="{BB962C8B-B14F-4D97-AF65-F5344CB8AC3E}">
        <p14:creationId xmlns:p14="http://schemas.microsoft.com/office/powerpoint/2010/main" val="3147214877"/>
      </p:ext>
    </p:extLst>
  </p:cSld>
  <p:clrMapOvr>
    <a:masterClrMapping/>
  </p:clrMapOvr>
  <p:transition>
    <p:wipe dir="r"/>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Column (Image Lef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3439" y="1471619"/>
            <a:ext cx="3886200" cy="2771775"/>
          </a:xfrm>
          <a:prstGeom prst="rect">
            <a:avLst/>
          </a:prstGeo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0" name="Picture Placeholder 9"/>
          <p:cNvSpPr>
            <a:spLocks noGrp="1"/>
          </p:cNvSpPr>
          <p:nvPr>
            <p:ph type="pic" sz="quarter" idx="11"/>
          </p:nvPr>
        </p:nvSpPr>
        <p:spPr>
          <a:xfrm>
            <a:off x="285773" y="1471619"/>
            <a:ext cx="4214813" cy="2771775"/>
          </a:xfrm>
          <a:prstGeom prst="rect">
            <a:avLst/>
          </a:prstGeom>
        </p:spPr>
        <p:txBody>
          <a:bodyPr/>
          <a:lstStyle/>
          <a:p>
            <a:endParaRPr lang="en-GB" dirty="0"/>
          </a:p>
        </p:txBody>
      </p:sp>
      <p:sp>
        <p:nvSpPr>
          <p:cNvPr id="3" name="Footer Placeholder 2"/>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12" name="Title 1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561040808"/>
      </p:ext>
    </p:extLst>
  </p:cSld>
  <p:clrMapOvr>
    <a:masterClrMapping/>
  </p:clrMapOvr>
  <p:transition>
    <p:wipe dir="r"/>
  </p:transition>
  <p:timing>
    <p:tnLst>
      <p:par>
        <p:cTn id="1" dur="indefinite" restart="never" nodeType="tmRoot"/>
      </p:par>
    </p:tnLst>
  </p:timing>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4"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3144989625"/>
      </p:ext>
    </p:extLst>
  </p:cSld>
  <p:clrMapOvr>
    <a:masterClrMapping/>
  </p:clrMapOvr>
  <p:transition>
    <p:wipe dir="r"/>
  </p:transition>
  <p:timing>
    <p:tnLst>
      <p:par>
        <p:cTn id="1" dur="indefinite" restart="never" nodeType="tmRoot"/>
      </p:par>
    </p:tnLst>
  </p:timing>
</p:sldLayout>
</file>

<file path=ppt/slideLayouts/slideLayout331.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4"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
        <p:nvSpPr>
          <p:cNvPr id="5" name="Rectangle 4"/>
          <p:cNvSpPr/>
          <p:nvPr userDrawn="1"/>
        </p:nvSpPr>
        <p:spPr>
          <a:xfrm>
            <a:off x="0" y="0"/>
            <a:ext cx="9144000" cy="5143500"/>
          </a:xfrm>
          <a:prstGeom prst="rect">
            <a:avLst/>
          </a:prstGeom>
          <a:solidFill>
            <a:srgbClr val="FF7E7E"/>
          </a:solidFill>
          <a:ln>
            <a:noFill/>
          </a:ln>
        </p:spPr>
        <p:style>
          <a:lnRef idx="2">
            <a:schemeClr val="accent1">
              <a:shade val="50000"/>
            </a:schemeClr>
          </a:lnRef>
          <a:fillRef idx="1">
            <a:schemeClr val="accent1"/>
          </a:fillRef>
          <a:effectRef idx="0">
            <a:schemeClr val="accent1"/>
          </a:effectRef>
          <a:fontRef idx="minor">
            <a:schemeClr val="lt1"/>
          </a:fontRef>
        </p:style>
        <p:txBody>
          <a:bodyPr lIns="91398" tIns="45699" rIns="91398" bIns="45699" rtlCol="0" anchor="ctr"/>
          <a:lstStyle/>
          <a:p>
            <a:pPr algn="ctr"/>
            <a:endParaRPr lang="en-GB" sz="2400" dirty="0" smtClean="0">
              <a:solidFill>
                <a:srgbClr val="FFFFFF"/>
              </a:solidFill>
              <a:latin typeface="Just Script" panose="02020803050402020203" pitchFamily="18" charset="0"/>
            </a:endParaRPr>
          </a:p>
        </p:txBody>
      </p:sp>
      <p:pic>
        <p:nvPicPr>
          <p:cNvPr id="6" name="Picture 5" descr="object_rgb_72_C_lightbulb_01.jpg"/>
          <p:cNvPicPr>
            <a:picLocks noChangeAspect="1"/>
          </p:cNvPicPr>
          <p:nvPr userDrawn="1"/>
        </p:nvPicPr>
        <p:blipFill>
          <a:blip r:embed="rId2" cstate="print"/>
          <a:srcRect/>
          <a:stretch>
            <a:fillRect/>
          </a:stretch>
        </p:blipFill>
        <p:spPr>
          <a:xfrm>
            <a:off x="5516584" y="2816246"/>
            <a:ext cx="3627437" cy="2327275"/>
          </a:xfrm>
          <a:prstGeom prst="rect">
            <a:avLst/>
          </a:prstGeom>
          <a:effectLst>
            <a:softEdge rad="127000"/>
          </a:effectLst>
        </p:spPr>
      </p:pic>
    </p:spTree>
    <p:extLst>
      <p:ext uri="{BB962C8B-B14F-4D97-AF65-F5344CB8AC3E}">
        <p14:creationId xmlns:p14="http://schemas.microsoft.com/office/powerpoint/2010/main" val="1164729147"/>
      </p:ext>
    </p:extLst>
  </p:cSld>
  <p:clrMapOvr>
    <a:masterClrMapping/>
  </p:clrMapOvr>
  <p:transition>
    <p:wipe dir="r"/>
  </p:transition>
  <p:timing>
    <p:tnLst>
      <p:par>
        <p:cTn id="1" dur="indefinite" restart="never" nodeType="tmRoot"/>
      </p:par>
    </p:tnLst>
  </p:timing>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userDrawn="1">
  <p:cSld name="1_Title and Content (Lef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285772" y="1471619"/>
            <a:ext cx="4214813" cy="27717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 name="Footer Placeholder 1"/>
          <p:cNvSpPr>
            <a:spLocks noGrp="1"/>
          </p:cNvSpPr>
          <p:nvPr>
            <p:ph type="ftr" sz="quarter" idx="12"/>
          </p:nvPr>
        </p:nvSpPr>
        <p:spPr/>
        <p:txBody>
          <a:bodyPr/>
          <a:lstStyle>
            <a:lvl1pPr>
              <a:defRPr>
                <a:solidFill>
                  <a:schemeClr val="bg1">
                    <a:lumMod val="50000"/>
                  </a:schemeClr>
                </a:solidFill>
              </a:defRPr>
            </a:lvl1p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Rectangle 5"/>
          <p:cNvSpPr/>
          <p:nvPr userDrawn="1"/>
        </p:nvSpPr>
        <p:spPr>
          <a:xfrm>
            <a:off x="8621653" y="314533"/>
            <a:ext cx="236600" cy="23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5699" rIns="0" bIns="45699" rtlCol="0" anchor="ctr"/>
          <a:lstStyle/>
          <a:p>
            <a:pPr algn="ctr"/>
            <a:fld id="{F8CABEAB-F316-457F-A830-C8844EF27269}" type="slidenum">
              <a:rPr lang="en-GB" sz="900" b="1" smtClean="0">
                <a:solidFill>
                  <a:srgbClr val="373433"/>
                </a:solidFill>
              </a:rPr>
              <a:pPr algn="ctr"/>
              <a:t>‹#›</a:t>
            </a:fld>
            <a:endParaRPr lang="en-GB" sz="2400" b="1" dirty="0" smtClean="0">
              <a:solidFill>
                <a:srgbClr val="373433"/>
              </a:solidFill>
              <a:latin typeface="Just Script" panose="02020803050402020203" pitchFamily="18" charset="0"/>
            </a:endParaRPr>
          </a:p>
        </p:txBody>
      </p:sp>
      <p:pic>
        <p:nvPicPr>
          <p:cNvPr id="7" name="Picture 6" descr="JUST LOGO PINK.png"/>
          <p:cNvPicPr>
            <a:picLocks noChangeAspect="1"/>
          </p:cNvPicPr>
          <p:nvPr userDrawn="1"/>
        </p:nvPicPr>
        <p:blipFill>
          <a:blip r:embed="rId2" cstate="print"/>
          <a:stretch>
            <a:fillRect/>
          </a:stretch>
        </p:blipFill>
        <p:spPr>
          <a:xfrm>
            <a:off x="8172000" y="4644001"/>
            <a:ext cx="720000" cy="308090"/>
          </a:xfrm>
          <a:prstGeom prst="rect">
            <a:avLst/>
          </a:prstGeom>
        </p:spPr>
      </p:pic>
      <p:pic>
        <p:nvPicPr>
          <p:cNvPr id="8" name="Picture 7"/>
          <p:cNvPicPr>
            <a:picLocks noChangeAspect="1"/>
          </p:cNvPicPr>
          <p:nvPr userDrawn="1"/>
        </p:nvPicPr>
        <p:blipFill>
          <a:blip r:embed="rId3" cstate="email">
            <a:lum bright="100000"/>
            <a:extLst>
              <a:ext uri="{28A0092B-C50C-407E-A947-70E740481C1C}">
                <a14:useLocalDpi xmlns:a14="http://schemas.microsoft.com/office/drawing/2010/main" val="0"/>
              </a:ext>
            </a:extLst>
          </a:blip>
          <a:srcRect t="-174991" b="-174991"/>
          <a:stretch>
            <a:fillRect/>
          </a:stretch>
        </p:blipFill>
        <p:spPr>
          <a:xfrm>
            <a:off x="285749" y="792021"/>
            <a:ext cx="8591619" cy="84169"/>
          </a:xfrm>
          <a:prstGeom prst="rect">
            <a:avLst/>
          </a:prstGeom>
        </p:spPr>
      </p:pic>
      <p:sp>
        <p:nvSpPr>
          <p:cNvPr id="10"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3110832669"/>
      </p:ext>
    </p:extLst>
  </p:cSld>
  <p:clrMapOvr>
    <a:masterClrMapping/>
  </p:clrMapOvr>
  <p:transition>
    <p:wipe dir="r"/>
  </p:transition>
  <p:timing>
    <p:tnLst>
      <p:par>
        <p:cTn id="1" dur="indefinite" restart="never" nodeType="tmRoot"/>
      </p:par>
    </p:tnLst>
  </p:timing>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userDrawn="1">
  <p:cSld name="Headers and Bullets">
    <p:spTree>
      <p:nvGrpSpPr>
        <p:cNvPr id="1" name=""/>
        <p:cNvGrpSpPr/>
        <p:nvPr/>
      </p:nvGrpSpPr>
      <p:grpSpPr>
        <a:xfrm>
          <a:off x="0" y="0"/>
          <a:ext cx="0" cy="0"/>
          <a:chOff x="0" y="0"/>
          <a:chExt cx="0" cy="0"/>
        </a:xfrm>
      </p:grpSpPr>
      <p:sp>
        <p:nvSpPr>
          <p:cNvPr id="16" name="Text Placeholder 15"/>
          <p:cNvSpPr>
            <a:spLocks noGrp="1"/>
          </p:cNvSpPr>
          <p:nvPr>
            <p:ph type="body" sz="quarter" idx="11"/>
          </p:nvPr>
        </p:nvSpPr>
        <p:spPr>
          <a:xfrm>
            <a:off x="285772" y="1471619"/>
            <a:ext cx="4214813" cy="2771775"/>
          </a:xfrm>
        </p:spPr>
        <p:txBody>
          <a:bodyPr/>
          <a:lstStyle>
            <a:lvl1pPr>
              <a:defRPr>
                <a:solidFill>
                  <a:srgbClr val="373433"/>
                </a:solidFill>
              </a:defRPr>
            </a:lvl1pPr>
            <a:lvl3pPr marL="285603" indent="-285603">
              <a:buFont typeface="Arial" panose="020B0604020202020204" pitchFamily="34" charset="0"/>
              <a:buChar char="•"/>
              <a:defRPr/>
            </a:lvl3pPr>
            <a:lvl4pPr marL="285603" indent="-285603">
              <a:buFont typeface="Arial" panose="020B0604020202020204" pitchFamily="34" charset="0"/>
              <a:buChar char="•"/>
              <a:defRPr/>
            </a:lvl4pPr>
            <a:lvl5pPr marL="171366" indent="-171366">
              <a:buFont typeface="Arial" panose="020B0604020202020204" pitchFamily="34" charset="0"/>
              <a:buChar char="•"/>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1" name="Title 10"/>
          <p:cNvSpPr>
            <a:spLocks noGrp="1"/>
          </p:cNvSpPr>
          <p:nvPr>
            <p:ph type="title"/>
          </p:nvPr>
        </p:nvSpPr>
        <p:spPr/>
        <p:txBody>
          <a:bodyPr/>
          <a:lstStyle/>
          <a:p>
            <a:r>
              <a:rPr lang="en-US" smtClean="0"/>
              <a:t>Click to edit Master title style</a:t>
            </a:r>
            <a:endParaRPr lang="en-GB"/>
          </a:p>
        </p:txBody>
      </p:sp>
      <p:sp>
        <p:nvSpPr>
          <p:cNvPr id="6" name="Footer Placeholder 5"/>
          <p:cNvSpPr>
            <a:spLocks noGrp="1"/>
          </p:cNvSpPr>
          <p:nvPr>
            <p:ph type="ftr" sz="quarter" idx="14"/>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7"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2510739571"/>
      </p:ext>
    </p:extLst>
  </p:cSld>
  <p:clrMapOvr>
    <a:masterClrMapping/>
  </p:clrMapOvr>
  <p:transition>
    <p:wipe dir="r"/>
  </p:transition>
  <p:timing>
    <p:tnLst>
      <p:par>
        <p:cTn id="1" dur="indefinite" restart="never" nodeType="tmRoot"/>
      </p:par>
    </p:tnLst>
  </p:timing>
</p:sldLayout>
</file>

<file path=ppt/slideLayouts/slideLayout334.xml><?xml version="1.0" encoding="utf-8"?>
<p:sldLayout xmlns:a="http://schemas.openxmlformats.org/drawingml/2006/main" xmlns:r="http://schemas.openxmlformats.org/officeDocument/2006/relationships" xmlns:p="http://schemas.openxmlformats.org/presentationml/2006/main" preserve="1" userDrawn="1">
  <p:cSld name="Title and Content (Righ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4643460" y="1471619"/>
            <a:ext cx="4214813" cy="2771775"/>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 name="Footer Placeholder 1"/>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937204437"/>
      </p:ext>
    </p:extLst>
  </p:cSld>
  <p:clrMapOvr>
    <a:masterClrMapping/>
  </p:clrMapOvr>
  <p:transition>
    <p:wipe dir="r"/>
  </p:transition>
  <p:timing>
    <p:tnLst>
      <p:par>
        <p:cTn id="1" dur="indefinite" restart="never" nodeType="tmRoot"/>
      </p:par>
    </p:tnLst>
  </p:timing>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userDrawn="1">
  <p:cSld name="Title and Content (Lef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285772" y="1471619"/>
            <a:ext cx="4214813" cy="2771775"/>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 name="Footer Placeholder 1"/>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3705198094"/>
      </p:ext>
    </p:extLst>
  </p:cSld>
  <p:clrMapOvr>
    <a:masterClrMapping/>
  </p:clrMapOvr>
  <p:transition>
    <p:wipe dir="r"/>
  </p:transition>
  <p:timing>
    <p:tnLst>
      <p:par>
        <p:cTn id="1" dur="indefinite" restart="never" nodeType="tmRoot"/>
      </p:par>
    </p:tnLst>
  </p:timing>
</p:sldLayout>
</file>

<file path=ppt/slideLayouts/slideLayout336.xml><?xml version="1.0" encoding="utf-8"?>
<p:sldLayout xmlns:a="http://schemas.openxmlformats.org/drawingml/2006/main" xmlns:r="http://schemas.openxmlformats.org/officeDocument/2006/relationships" xmlns:p="http://schemas.openxmlformats.org/presentationml/2006/main" preserve="1" userDrawn="1">
  <p:cSld name="Headlines">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285751" y="1471619"/>
            <a:ext cx="8572500" cy="2771775"/>
          </a:xfrm>
        </p:spPr>
        <p:txBody>
          <a:bodyPr anchor="ctr">
            <a:normAutofit/>
          </a:bodyPr>
          <a:lstStyle>
            <a:lvl1pPr algn="ctr">
              <a:defRPr/>
            </a:lvl1pPr>
            <a:lvl2pPr algn="ctr">
              <a:lnSpc>
                <a:spcPts val="1755"/>
              </a:lnSpc>
              <a:defRPr sz="1900">
                <a:solidFill>
                  <a:schemeClr val="tx1"/>
                </a:solidFill>
              </a:defRPr>
            </a:lvl2pPr>
            <a:lvl3pPr algn="ctr">
              <a:defRPr/>
            </a:lvl3pPr>
            <a:lvl4pPr algn="ctr">
              <a:defRPr/>
            </a:lvl4pPr>
            <a:lvl5pPr algn="ctr">
              <a:defRPr/>
            </a:lvl5pPr>
          </a:lstStyle>
          <a:p>
            <a:pPr lvl="1"/>
            <a:r>
              <a:rPr lang="en-GB" noProof="0" dirty="0" smtClean="0"/>
              <a:t>Click to edit Master text styles</a:t>
            </a:r>
          </a:p>
        </p:txBody>
      </p:sp>
      <p:sp>
        <p:nvSpPr>
          <p:cNvPr id="2" name="Footer Placeholder 1"/>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829966804"/>
      </p:ext>
    </p:extLst>
  </p:cSld>
  <p:clrMapOvr>
    <a:masterClrMapping/>
  </p:clrMapOvr>
  <p:transition>
    <p:wipe dir="r"/>
  </p:transition>
  <p:timing>
    <p:tnLst>
      <p:par>
        <p:cTn id="1" dur="indefinite" restart="never" nodeType="tmRoot"/>
      </p:par>
    </p:tnLst>
  </p:timing>
</p:sldLayout>
</file>

<file path=ppt/slideLayouts/slideLayout337.xml><?xml version="1.0" encoding="utf-8"?>
<p:sldLayout xmlns:a="http://schemas.openxmlformats.org/drawingml/2006/main" xmlns:r="http://schemas.openxmlformats.org/officeDocument/2006/relationships" xmlns:p="http://schemas.openxmlformats.org/presentationml/2006/main" showMasterSp="0" preserve="1" userDrawn="1">
  <p:cSld name="Highlight Headlines">
    <p:spTree>
      <p:nvGrpSpPr>
        <p:cNvPr id="1" name=""/>
        <p:cNvGrpSpPr/>
        <p:nvPr/>
      </p:nvGrpSpPr>
      <p:grpSpPr>
        <a:xfrm>
          <a:off x="0" y="0"/>
          <a:ext cx="0" cy="0"/>
          <a:chOff x="0" y="0"/>
          <a:chExt cx="0" cy="0"/>
        </a:xfrm>
      </p:grpSpPr>
      <p:sp>
        <p:nvSpPr>
          <p:cNvPr id="8" name="Rectangle 7"/>
          <p:cNvSpPr/>
          <p:nvPr userDrawn="1"/>
        </p:nvSpPr>
        <p:spPr>
          <a:xfrm>
            <a:off x="221627" y="4758095"/>
            <a:ext cx="8843631" cy="199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89" tIns="17144" rIns="34289" bIns="17144" rtlCol="0" anchor="ctr"/>
          <a:lstStyle/>
          <a:p>
            <a:pPr algn="ctr"/>
            <a:endParaRPr lang="en-GB" sz="900" dirty="0" smtClean="0">
              <a:solidFill>
                <a:srgbClr val="FFFFFF"/>
              </a:solidFill>
              <a:latin typeface="Just Script" panose="02020803050402020203" pitchFamily="18" charset="0"/>
            </a:endParaRPr>
          </a:p>
        </p:txBody>
      </p:sp>
      <p:sp>
        <p:nvSpPr>
          <p:cNvPr id="4" name="Rectangle 3"/>
          <p:cNvSpPr/>
          <p:nvPr userDrawn="1"/>
        </p:nvSpPr>
        <p:spPr>
          <a:xfrm>
            <a:off x="175439" y="765565"/>
            <a:ext cx="8843631" cy="199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89" tIns="17144" rIns="34289" bIns="17144" rtlCol="0" anchor="ctr"/>
          <a:lstStyle/>
          <a:p>
            <a:pPr algn="ctr"/>
            <a:endParaRPr lang="en-GB" sz="900" dirty="0" smtClean="0">
              <a:solidFill>
                <a:srgbClr val="FFFFFF"/>
              </a:solidFill>
              <a:latin typeface="Just Script" panose="02020803050402020203" pitchFamily="18" charset="0"/>
            </a:endParaRPr>
          </a:p>
        </p:txBody>
      </p:sp>
      <p:sp>
        <p:nvSpPr>
          <p:cNvPr id="3" name="Rectangle 2"/>
          <p:cNvSpPr/>
          <p:nvPr userDrawn="1"/>
        </p:nvSpPr>
        <p:spPr>
          <a:xfrm>
            <a:off x="285751" y="849276"/>
            <a:ext cx="8572500" cy="4008474"/>
          </a:xfrm>
          <a:prstGeom prst="rect">
            <a:avLst/>
          </a:prstGeom>
          <a:solidFill>
            <a:srgbClr val="252221"/>
          </a:solidFill>
          <a:ln>
            <a:noFill/>
          </a:ln>
        </p:spPr>
        <p:style>
          <a:lnRef idx="2">
            <a:schemeClr val="accent1">
              <a:shade val="50000"/>
            </a:schemeClr>
          </a:lnRef>
          <a:fillRef idx="1">
            <a:schemeClr val="accent1"/>
          </a:fillRef>
          <a:effectRef idx="0">
            <a:schemeClr val="accent1"/>
          </a:effectRef>
          <a:fontRef idx="minor">
            <a:schemeClr val="lt1"/>
          </a:fontRef>
        </p:style>
        <p:txBody>
          <a:bodyPr lIns="34289" tIns="17144" rIns="34289" bIns="17144" rtlCol="0" anchor="ctr"/>
          <a:lstStyle/>
          <a:p>
            <a:pPr algn="ctr"/>
            <a:endParaRPr lang="en-GB" sz="900" dirty="0" smtClean="0">
              <a:solidFill>
                <a:srgbClr val="FFFFFF"/>
              </a:solidFill>
              <a:latin typeface="Just Script" panose="02020803050402020203" pitchFamily="18" charset="0"/>
            </a:endParaRPr>
          </a:p>
        </p:txBody>
      </p:sp>
      <p:sp>
        <p:nvSpPr>
          <p:cNvPr id="13" name="Title 12"/>
          <p:cNvSpPr>
            <a:spLocks noGrp="1"/>
          </p:cNvSpPr>
          <p:nvPr>
            <p:ph type="title"/>
          </p:nvPr>
        </p:nvSpPr>
        <p:spPr/>
        <p:txBody>
          <a:bodyPr/>
          <a:lstStyle/>
          <a:p>
            <a:r>
              <a:rPr lang="en-US" dirty="0" smtClean="0"/>
              <a:t>Click to edit Master title style</a:t>
            </a:r>
            <a:endParaRPr lang="en-GB" dirty="0"/>
          </a:p>
        </p:txBody>
      </p:sp>
      <p:sp>
        <p:nvSpPr>
          <p:cNvPr id="16" name="Text Placeholder 15"/>
          <p:cNvSpPr>
            <a:spLocks noGrp="1"/>
          </p:cNvSpPr>
          <p:nvPr>
            <p:ph type="body" sz="quarter" idx="11"/>
          </p:nvPr>
        </p:nvSpPr>
        <p:spPr>
          <a:xfrm>
            <a:off x="1743097" y="1471619"/>
            <a:ext cx="5657851" cy="2771775"/>
          </a:xfrm>
          <a:noFill/>
        </p:spPr>
        <p:txBody>
          <a:bodyPr anchor="ctr"/>
          <a:lstStyle>
            <a:lvl1pPr algn="ctr">
              <a:lnSpc>
                <a:spcPts val="3300"/>
              </a:lnSpc>
              <a:defRPr baseline="0">
                <a:solidFill>
                  <a:schemeClr val="bg1"/>
                </a:solidFill>
              </a:defRPr>
            </a:lvl1pPr>
            <a:lvl2pPr algn="ctr">
              <a:defRPr/>
            </a:lvl2pPr>
            <a:lvl3pPr algn="ctr">
              <a:defRPr/>
            </a:lvl3pPr>
            <a:lvl4pPr algn="ctr">
              <a:defRPr/>
            </a:lvl4pPr>
            <a:lvl5pPr algn="ctr">
              <a:defRPr/>
            </a:lvl5pPr>
          </a:lstStyle>
          <a:p>
            <a:pPr lvl="0"/>
            <a:r>
              <a:rPr lang="en-GB" noProof="0" dirty="0" smtClean="0"/>
              <a:t>Click to edit Master text styles</a:t>
            </a:r>
          </a:p>
        </p:txBody>
      </p:sp>
    </p:spTree>
    <p:extLst>
      <p:ext uri="{BB962C8B-B14F-4D97-AF65-F5344CB8AC3E}">
        <p14:creationId xmlns:p14="http://schemas.microsoft.com/office/powerpoint/2010/main" val="144283168"/>
      </p:ext>
    </p:extLst>
  </p:cSld>
  <p:clrMapOvr>
    <a:masterClrMapping/>
  </p:clrMapOvr>
  <p:transition>
    <p:wipe dir="r"/>
  </p:transition>
  <p:timing>
    <p:tnLst>
      <p:par>
        <p:cTn id="1" dur="indefinite" restart="never" nodeType="tmRoot"/>
      </p:par>
    </p:tnLst>
  </p:timing>
</p:sldLayout>
</file>

<file path=ppt/slideLayouts/slideLayout338.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rgbClr val="25222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43097" y="2455164"/>
            <a:ext cx="5657851" cy="688086"/>
          </a:xfrm>
          <a:prstGeom prst="rect">
            <a:avLst/>
          </a:prstGeom>
        </p:spPr>
        <p:txBody>
          <a:bodyPr>
            <a:normAutofit/>
          </a:bodyPr>
          <a:lstStyle>
            <a:lvl1pPr marL="0" indent="0" algn="ctr">
              <a:lnSpc>
                <a:spcPts val="3300"/>
              </a:lnSpc>
              <a:spcBef>
                <a:spcPts val="0"/>
              </a:spcBef>
              <a:spcAft>
                <a:spcPts val="0"/>
              </a:spcAft>
              <a:buNone/>
              <a:defRPr sz="3000" b="1" spc="0" baseline="0">
                <a:solidFill>
                  <a:schemeClr val="bg1"/>
                </a:solidFill>
                <a:latin typeface="+mj-lt"/>
              </a:defRPr>
            </a:lvl1pPr>
            <a:lvl2pPr marL="342713" indent="0">
              <a:buNone/>
              <a:defRPr sz="1500">
                <a:solidFill>
                  <a:schemeClr val="tx1">
                    <a:tint val="75000"/>
                  </a:schemeClr>
                </a:solidFill>
              </a:defRPr>
            </a:lvl2pPr>
            <a:lvl3pPr marL="685443" indent="0">
              <a:buNone/>
              <a:defRPr sz="1400">
                <a:solidFill>
                  <a:schemeClr val="tx1">
                    <a:tint val="75000"/>
                  </a:schemeClr>
                </a:solidFill>
              </a:defRPr>
            </a:lvl3pPr>
            <a:lvl4pPr marL="1028165" indent="0">
              <a:buNone/>
              <a:defRPr sz="1200">
                <a:solidFill>
                  <a:schemeClr val="tx1">
                    <a:tint val="75000"/>
                  </a:schemeClr>
                </a:solidFill>
              </a:defRPr>
            </a:lvl4pPr>
            <a:lvl5pPr marL="1370886" indent="0">
              <a:buNone/>
              <a:defRPr sz="1200">
                <a:solidFill>
                  <a:schemeClr val="tx1">
                    <a:tint val="75000"/>
                  </a:schemeClr>
                </a:solidFill>
              </a:defRPr>
            </a:lvl5pPr>
            <a:lvl6pPr marL="1713617" indent="0">
              <a:buNone/>
              <a:defRPr sz="1200">
                <a:solidFill>
                  <a:schemeClr val="tx1">
                    <a:tint val="75000"/>
                  </a:schemeClr>
                </a:solidFill>
              </a:defRPr>
            </a:lvl6pPr>
            <a:lvl7pPr marL="2056328" indent="0">
              <a:buNone/>
              <a:defRPr sz="1200">
                <a:solidFill>
                  <a:schemeClr val="tx1">
                    <a:tint val="75000"/>
                  </a:schemeClr>
                </a:solidFill>
              </a:defRPr>
            </a:lvl7pPr>
            <a:lvl8pPr marL="2399040" indent="0">
              <a:buNone/>
              <a:defRPr sz="1200">
                <a:solidFill>
                  <a:schemeClr val="tx1">
                    <a:tint val="75000"/>
                  </a:schemeClr>
                </a:solidFill>
              </a:defRPr>
            </a:lvl8pPr>
            <a:lvl9pPr marL="2741753" indent="0">
              <a:buNone/>
              <a:defRPr sz="1200">
                <a:solidFill>
                  <a:schemeClr val="tx1">
                    <a:tint val="75000"/>
                  </a:schemeClr>
                </a:solidFill>
              </a:defRPr>
            </a:lvl9pPr>
          </a:lstStyle>
          <a:p>
            <a:pPr lvl="0"/>
            <a:r>
              <a:rPr lang="en-GB" noProof="0" dirty="0" smtClean="0"/>
              <a:t>Click to edit Master text styles</a:t>
            </a:r>
          </a:p>
        </p:txBody>
      </p:sp>
    </p:spTree>
    <p:extLst>
      <p:ext uri="{BB962C8B-B14F-4D97-AF65-F5344CB8AC3E}">
        <p14:creationId xmlns:p14="http://schemas.microsoft.com/office/powerpoint/2010/main" val="3536327476"/>
      </p:ext>
    </p:extLst>
  </p:cSld>
  <p:clrMapOvr>
    <a:masterClrMapping/>
  </p:clrMapOvr>
  <p:transition>
    <p:wipe dir="r"/>
  </p:transition>
  <p:timing>
    <p:tnLst>
      <p:par>
        <p:cTn id="1" dur="indefinite" restart="never" nodeType="tmRoot"/>
      </p:par>
    </p:tnLst>
  </p:timing>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Click to edit Master title style</a:t>
            </a:r>
            <a:endParaRPr lang="en-GB" noProof="0" dirty="0"/>
          </a:p>
        </p:txBody>
      </p:sp>
      <p:sp>
        <p:nvSpPr>
          <p:cNvPr id="5" name="Picture Placeholder 4"/>
          <p:cNvSpPr>
            <a:spLocks noGrp="1"/>
          </p:cNvSpPr>
          <p:nvPr>
            <p:ph type="pic" sz="quarter" idx="11"/>
          </p:nvPr>
        </p:nvSpPr>
        <p:spPr>
          <a:xfrm>
            <a:off x="285751" y="1471619"/>
            <a:ext cx="8572500" cy="2771775"/>
          </a:xfrm>
          <a:prstGeom prst="rect">
            <a:avLst/>
          </a:prstGeom>
        </p:spPr>
        <p:txBody>
          <a:bodyPr/>
          <a:lstStyle/>
          <a:p>
            <a:endParaRPr lang="en-GB" dirty="0"/>
          </a:p>
        </p:txBody>
      </p:sp>
      <p:sp>
        <p:nvSpPr>
          <p:cNvPr id="4" name="Footer Placeholder 3"/>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Tree>
    <p:extLst>
      <p:ext uri="{BB962C8B-B14F-4D97-AF65-F5344CB8AC3E}">
        <p14:creationId xmlns:p14="http://schemas.microsoft.com/office/powerpoint/2010/main" val="1081595147"/>
      </p:ext>
    </p:extLst>
  </p:cSld>
  <p:clrMapOvr>
    <a:masterClrMapping/>
  </p:clrMapOvr>
  <p:transition>
    <p:wipe dir="r"/>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lumn (Image Righ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85773" y="1471619"/>
            <a:ext cx="4214813" cy="2771775"/>
          </a:xfrm>
          <a:prstGeom prst="rect">
            <a:avLst/>
          </a:prstGeo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0" name="Picture Placeholder 9"/>
          <p:cNvSpPr>
            <a:spLocks noGrp="1"/>
          </p:cNvSpPr>
          <p:nvPr>
            <p:ph type="pic" sz="quarter" idx="11"/>
          </p:nvPr>
        </p:nvSpPr>
        <p:spPr>
          <a:xfrm>
            <a:off x="4643460" y="1471619"/>
            <a:ext cx="4214813" cy="2771775"/>
          </a:xfrm>
          <a:prstGeom prst="rect">
            <a:avLst/>
          </a:prstGeom>
        </p:spPr>
        <p:txBody>
          <a:bodyPr/>
          <a:lstStyle/>
          <a:p>
            <a:endParaRPr lang="en-GB" dirty="0"/>
          </a:p>
        </p:txBody>
      </p:sp>
      <p:sp>
        <p:nvSpPr>
          <p:cNvPr id="3" name="Footer Placeholder 2"/>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12" name="Title 1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4150853635"/>
      </p:ext>
    </p:extLst>
  </p:cSld>
  <p:clrMapOvr>
    <a:masterClrMapping/>
  </p:clrMapOvr>
  <p:transition>
    <p:wipe dir="r"/>
  </p:transition>
  <p:timing>
    <p:tnLst>
      <p:par>
        <p:cTn id="1" dur="indefinite" restart="never" nodeType="tmRoot"/>
      </p:par>
    </p:tnLst>
  </p:timing>
</p:sldLayout>
</file>

<file path=ppt/slideLayouts/slideLayout340.xml><?xml version="1.0" encoding="utf-8"?>
<p:sldLayout xmlns:a="http://schemas.openxmlformats.org/drawingml/2006/main" xmlns:r="http://schemas.openxmlformats.org/officeDocument/2006/relationships" xmlns:p="http://schemas.openxmlformats.org/presentationml/2006/main" preserve="1" userDrawn="1">
  <p:cSld name="Image With Annota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Click to edit Master title style</a:t>
            </a:r>
            <a:endParaRPr lang="en-GB" noProof="0" dirty="0"/>
          </a:p>
        </p:txBody>
      </p:sp>
      <p:sp>
        <p:nvSpPr>
          <p:cNvPr id="5" name="Picture Placeholder 4"/>
          <p:cNvSpPr>
            <a:spLocks noGrp="1"/>
          </p:cNvSpPr>
          <p:nvPr>
            <p:ph type="pic" sz="quarter" idx="11"/>
          </p:nvPr>
        </p:nvSpPr>
        <p:spPr>
          <a:xfrm>
            <a:off x="285749" y="1471619"/>
            <a:ext cx="5672139" cy="2771775"/>
          </a:xfrm>
          <a:prstGeom prst="rect">
            <a:avLst/>
          </a:prstGeom>
        </p:spPr>
        <p:txBody>
          <a:bodyPr/>
          <a:lstStyle/>
          <a:p>
            <a:endParaRPr lang="en-GB" dirty="0"/>
          </a:p>
        </p:txBody>
      </p:sp>
      <p:sp>
        <p:nvSpPr>
          <p:cNvPr id="6" name="Text Placeholder 5"/>
          <p:cNvSpPr>
            <a:spLocks noGrp="1"/>
          </p:cNvSpPr>
          <p:nvPr>
            <p:ph type="body" sz="quarter" idx="12"/>
          </p:nvPr>
        </p:nvSpPr>
        <p:spPr>
          <a:xfrm>
            <a:off x="6922314" y="1471619"/>
            <a:ext cx="2007395" cy="2771775"/>
          </a:xfrm>
        </p:spPr>
        <p:txBody>
          <a:bodyPr>
            <a:normAutofit/>
          </a:bodyPr>
          <a:lstStyle>
            <a:lvl1pPr>
              <a:lnSpc>
                <a:spcPts val="1260"/>
              </a:lnSpc>
              <a:spcAft>
                <a:spcPts val="1260"/>
              </a:spcAft>
              <a:defRPr lang="en-US" sz="900" kern="1200" spc="8" baseline="0" dirty="0" smtClean="0">
                <a:solidFill>
                  <a:schemeClr val="tx1"/>
                </a:solidFill>
                <a:latin typeface="+mn-lt"/>
                <a:ea typeface="+mn-ea"/>
                <a:cs typeface="+mn-cs"/>
              </a:defRPr>
            </a:lvl1pPr>
            <a:lvl2pPr>
              <a:lnSpc>
                <a:spcPts val="1260"/>
              </a:lnSpc>
              <a:spcAft>
                <a:spcPts val="1260"/>
              </a:spcAft>
              <a:defRPr lang="en-US" sz="900" kern="1200" spc="8" baseline="0" dirty="0" smtClean="0">
                <a:solidFill>
                  <a:schemeClr val="tx1"/>
                </a:solidFill>
                <a:latin typeface="+mn-lt"/>
                <a:ea typeface="+mn-ea"/>
                <a:cs typeface="+mn-cs"/>
              </a:defRPr>
            </a:lvl2pPr>
            <a:lvl3pPr>
              <a:lnSpc>
                <a:spcPts val="1260"/>
              </a:lnSpc>
              <a:spcAft>
                <a:spcPts val="1260"/>
              </a:spcAft>
              <a:defRPr lang="en-US" sz="900" b="0" kern="1200" spc="8" baseline="0" dirty="0" smtClean="0">
                <a:solidFill>
                  <a:schemeClr val="tx1"/>
                </a:solidFill>
                <a:latin typeface="+mn-lt"/>
                <a:ea typeface="+mn-ea"/>
                <a:cs typeface="+mn-cs"/>
              </a:defRPr>
            </a:lvl3pPr>
            <a:lvl4pPr>
              <a:lnSpc>
                <a:spcPts val="1260"/>
              </a:lnSpc>
              <a:spcAft>
                <a:spcPts val="1260"/>
              </a:spcAft>
              <a:defRPr lang="en-US" sz="900" kern="1200" spc="8" baseline="0" dirty="0" smtClean="0">
                <a:solidFill>
                  <a:schemeClr val="tx1"/>
                </a:solidFill>
                <a:latin typeface="+mn-lt"/>
                <a:ea typeface="+mn-ea"/>
                <a:cs typeface="+mn-cs"/>
              </a:defRPr>
            </a:lvl4pPr>
            <a:lvl5pPr>
              <a:lnSpc>
                <a:spcPts val="1260"/>
              </a:lnSpc>
              <a:spcAft>
                <a:spcPts val="1260"/>
              </a:spcAft>
              <a:defRPr lang="en-GB" sz="900" kern="1200" spc="8" baseline="0" dirty="0">
                <a:solidFill>
                  <a:schemeClr val="tx1"/>
                </a:solidFill>
                <a:latin typeface="+mn-lt"/>
                <a:ea typeface="+mn-ea"/>
                <a:cs typeface="+mn-cs"/>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4" name="Footer Placeholder 3"/>
          <p:cNvSpPr>
            <a:spLocks noGrp="1"/>
          </p:cNvSpPr>
          <p:nvPr>
            <p:ph type="ftr" sz="quarter" idx="13"/>
          </p:nvPr>
        </p:nvSpPr>
        <p:spPr>
          <a:xfrm>
            <a:off x="287895" y="4955579"/>
            <a:ext cx="5220000" cy="180000"/>
          </a:xfrm>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Tree>
    <p:extLst>
      <p:ext uri="{BB962C8B-B14F-4D97-AF65-F5344CB8AC3E}">
        <p14:creationId xmlns:p14="http://schemas.microsoft.com/office/powerpoint/2010/main" val="2282308567"/>
      </p:ext>
    </p:extLst>
  </p:cSld>
  <p:clrMapOvr>
    <a:masterClrMapping/>
  </p:clrMapOvr>
  <p:transition>
    <p:wipe dir="r"/>
  </p:transition>
  <p:timing>
    <p:tnLst>
      <p:par>
        <p:cTn id="1" dur="indefinite" restart="never" nodeType="tmRoot"/>
      </p:par>
    </p:tnLst>
  </p:timing>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userDrawn="1">
  <p:cSld name="Two Column (Image Lef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3439" y="1471619"/>
            <a:ext cx="3886200" cy="2771775"/>
          </a:xfrm>
          <a:prstGeom prst="rect">
            <a:avLst/>
          </a:prstGeo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0" name="Picture Placeholder 9"/>
          <p:cNvSpPr>
            <a:spLocks noGrp="1"/>
          </p:cNvSpPr>
          <p:nvPr>
            <p:ph type="pic" sz="quarter" idx="11"/>
          </p:nvPr>
        </p:nvSpPr>
        <p:spPr>
          <a:xfrm>
            <a:off x="285773" y="1471619"/>
            <a:ext cx="4214813" cy="2771775"/>
          </a:xfrm>
          <a:prstGeom prst="rect">
            <a:avLst/>
          </a:prstGeom>
        </p:spPr>
        <p:txBody>
          <a:bodyPr/>
          <a:lstStyle/>
          <a:p>
            <a:endParaRPr lang="en-GB" dirty="0"/>
          </a:p>
        </p:txBody>
      </p:sp>
      <p:sp>
        <p:nvSpPr>
          <p:cNvPr id="3" name="Footer Placeholder 2"/>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12" name="Title 1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093632383"/>
      </p:ext>
    </p:extLst>
  </p:cSld>
  <p:clrMapOvr>
    <a:masterClrMapping/>
  </p:clrMapOvr>
  <p:transition>
    <p:wipe dir="r"/>
  </p:transition>
  <p:timing>
    <p:tnLst>
      <p:par>
        <p:cTn id="1" dur="indefinite" restart="never" nodeType="tmRoot"/>
      </p:par>
    </p:tnLst>
  </p:timing>
</p:sldLayout>
</file>

<file path=ppt/slideLayouts/slideLayout342.xml><?xml version="1.0" encoding="utf-8"?>
<p:sldLayout xmlns:a="http://schemas.openxmlformats.org/drawingml/2006/main" xmlns:r="http://schemas.openxmlformats.org/officeDocument/2006/relationships" xmlns:p="http://schemas.openxmlformats.org/presentationml/2006/main" preserve="1" userDrawn="1">
  <p:cSld name="Two Column (Image Righ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85773" y="1471619"/>
            <a:ext cx="4214813" cy="2771775"/>
          </a:xfrm>
          <a:prstGeom prst="rect">
            <a:avLst/>
          </a:prstGeo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0" name="Picture Placeholder 9"/>
          <p:cNvSpPr>
            <a:spLocks noGrp="1"/>
          </p:cNvSpPr>
          <p:nvPr>
            <p:ph type="pic" sz="quarter" idx="11"/>
          </p:nvPr>
        </p:nvSpPr>
        <p:spPr>
          <a:xfrm>
            <a:off x="4643460" y="1471619"/>
            <a:ext cx="4214813" cy="2771775"/>
          </a:xfrm>
          <a:prstGeom prst="rect">
            <a:avLst/>
          </a:prstGeom>
        </p:spPr>
        <p:txBody>
          <a:bodyPr/>
          <a:lstStyle/>
          <a:p>
            <a:endParaRPr lang="en-GB" dirty="0"/>
          </a:p>
        </p:txBody>
      </p:sp>
      <p:sp>
        <p:nvSpPr>
          <p:cNvPr id="3" name="Footer Placeholder 2"/>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12" name="Title 1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243146730"/>
      </p:ext>
    </p:extLst>
  </p:cSld>
  <p:clrMapOvr>
    <a:masterClrMapping/>
  </p:clrMapOvr>
  <p:transition>
    <p:wipe dir="r"/>
  </p:transition>
  <p:timing>
    <p:tnLst>
      <p:par>
        <p:cTn id="1" dur="indefinite" restart="never" nodeType="tmRoot"/>
      </p:par>
    </p:tnLst>
  </p:timing>
</p:sldLayout>
</file>

<file path=ppt/slideLayouts/slideLayout343.xml><?xml version="1.0" encoding="utf-8"?>
<p:sldLayout xmlns:a="http://schemas.openxmlformats.org/drawingml/2006/main" xmlns:r="http://schemas.openxmlformats.org/officeDocument/2006/relationships" xmlns:p="http://schemas.openxmlformats.org/presentationml/2006/main" preserve="1" userDrawn="1">
  <p:cSld name="Two Column Copy">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85773" y="1471619"/>
            <a:ext cx="4214813" cy="2771775"/>
          </a:xfrm>
          <a:prstGeom prst="rect">
            <a:avLst/>
          </a:prstGeo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5" name="Text Placeholder 4"/>
          <p:cNvSpPr>
            <a:spLocks noGrp="1"/>
          </p:cNvSpPr>
          <p:nvPr>
            <p:ph type="body" sz="quarter" idx="11"/>
          </p:nvPr>
        </p:nvSpPr>
        <p:spPr>
          <a:xfrm>
            <a:off x="4643460" y="1471619"/>
            <a:ext cx="4214813" cy="2771775"/>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3" name="Footer Placeholder 2"/>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11" name="Title 10"/>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4152061462"/>
      </p:ext>
    </p:extLst>
  </p:cSld>
  <p:clrMapOvr>
    <a:masterClrMapping/>
  </p:clrMapOvr>
  <p:transition>
    <p:wipe dir="r"/>
  </p:transition>
  <p:timing>
    <p:tnLst>
      <p:par>
        <p:cTn id="1" dur="indefinite" restart="never" nodeType="tmRoot"/>
      </p:par>
    </p:tnLst>
  </p:timing>
</p:sldLayout>
</file>

<file path=ppt/slideLayouts/slideLayout34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9" name="Title 8"/>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060299275"/>
      </p:ext>
    </p:extLst>
  </p:cSld>
  <p:clrMapOvr>
    <a:masterClrMapping/>
  </p:clrMapOvr>
  <p:transition>
    <p:wipe dir="r"/>
  </p:transition>
  <p:timing>
    <p:tnLst>
      <p:par>
        <p:cTn id="1" dur="indefinite" restart="never" nodeType="tmRoot"/>
      </p:par>
    </p:tnLst>
  </p:timing>
</p:sldLayout>
</file>

<file path=ppt/slideLayouts/slideLayout3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Tree>
    <p:extLst>
      <p:ext uri="{BB962C8B-B14F-4D97-AF65-F5344CB8AC3E}">
        <p14:creationId xmlns:p14="http://schemas.microsoft.com/office/powerpoint/2010/main" val="1594507061"/>
      </p:ext>
    </p:extLst>
  </p:cSld>
  <p:clrMapOvr>
    <a:masterClrMapping/>
  </p:clrMapOvr>
  <p:transition>
    <p:wipe dir="r"/>
  </p:transition>
  <p:timing>
    <p:tnLst>
      <p:par>
        <p:cTn id="1" dur="indefinite" restart="never" nodeType="tmRoot"/>
      </p:par>
    </p:tnLst>
  </p:timing>
</p:sldLayout>
</file>

<file path=ppt/slideLayouts/slideLayout346.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Insert title here</a:t>
            </a:r>
            <a:endParaRPr lang="en-GB"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Date Placeholder 3"/>
          <p:cNvSpPr>
            <a:spLocks noGrp="1"/>
          </p:cNvSpPr>
          <p:nvPr>
            <p:ph type="dt" sz="half" idx="10"/>
          </p:nvPr>
        </p:nvSpPr>
        <p:spPr>
          <a:xfrm>
            <a:off x="378832" y="4727700"/>
            <a:ext cx="1438892" cy="270000"/>
          </a:xfrm>
          <a:prstGeom prst="rect">
            <a:avLst/>
          </a:prstGeom>
        </p:spPr>
        <p:txBody>
          <a:bodyPr lIns="91398" tIns="45699" rIns="91398" bIns="45699"/>
          <a:lstStyle/>
          <a:p>
            <a:endParaRPr lang="en-GB" dirty="0">
              <a:solidFill>
                <a:srgbClr val="004B3C"/>
              </a:solidFill>
            </a:endParaRPr>
          </a:p>
        </p:txBody>
      </p:sp>
      <p:sp>
        <p:nvSpPr>
          <p:cNvPr id="5" name="Footer Placeholder 4"/>
          <p:cNvSpPr>
            <a:spLocks noGrp="1"/>
          </p:cNvSpPr>
          <p:nvPr>
            <p:ph type="ftr" sz="quarter" idx="11"/>
          </p:nvPr>
        </p:nvSpPr>
        <p:spPr/>
        <p:txBody>
          <a:bodyPr/>
          <a:lstStyle/>
          <a:p>
            <a:r>
              <a:rPr lang="en-GB" dirty="0" smtClean="0">
                <a:solidFill>
                  <a:srgbClr val="004B3C"/>
                </a:solidFill>
              </a:rPr>
              <a:t>For financial intermediary use only, not to be used with customers.</a:t>
            </a:r>
            <a:endParaRPr lang="en-GB" dirty="0">
              <a:solidFill>
                <a:srgbClr val="004B3C"/>
              </a:solidFill>
            </a:endParaRPr>
          </a:p>
        </p:txBody>
      </p:sp>
      <p:sp>
        <p:nvSpPr>
          <p:cNvPr id="6" name="Slide Number Placeholder 5"/>
          <p:cNvSpPr>
            <a:spLocks noGrp="1"/>
          </p:cNvSpPr>
          <p:nvPr>
            <p:ph type="sldNum" sz="quarter" idx="12"/>
          </p:nvPr>
        </p:nvSpPr>
        <p:spPr>
          <a:xfrm>
            <a:off x="8361302" y="196453"/>
            <a:ext cx="398769" cy="378000"/>
          </a:xfrm>
          <a:prstGeom prst="rect">
            <a:avLst/>
          </a:prstGeom>
        </p:spPr>
        <p:txBody>
          <a:bodyPr lIns="91398" tIns="45699" rIns="91398" bIns="45699"/>
          <a:lstStyle/>
          <a:p>
            <a:fld id="{0871999B-B1CB-4F8F-844F-BC9C1CD3A2FC}" type="slidenum">
              <a:rPr lang="en-GB" smtClean="0">
                <a:solidFill>
                  <a:srgbClr val="004B3C"/>
                </a:solidFill>
              </a:rPr>
              <a:pPr/>
              <a:t>‹#›</a:t>
            </a:fld>
            <a:endParaRPr lang="en-GB" dirty="0">
              <a:solidFill>
                <a:srgbClr val="004B3C"/>
              </a:solidFill>
            </a:endParaRPr>
          </a:p>
        </p:txBody>
      </p:sp>
      <p:sp>
        <p:nvSpPr>
          <p:cNvPr id="8" name="Text Placeholder 7"/>
          <p:cNvSpPr>
            <a:spLocks noGrp="1"/>
          </p:cNvSpPr>
          <p:nvPr>
            <p:ph type="body" sz="quarter" idx="13"/>
          </p:nvPr>
        </p:nvSpPr>
        <p:spPr>
          <a:xfrm>
            <a:off x="379536" y="4527900"/>
            <a:ext cx="8380534" cy="81000"/>
          </a:xfrm>
        </p:spPr>
        <p:txBody>
          <a:bodyPr anchor="b" anchorCtr="0">
            <a:noAutofit/>
          </a:bodyPr>
          <a:lstStyle>
            <a:lvl1pPr>
              <a:defRPr sz="700">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651568425"/>
      </p:ext>
    </p:extLst>
  </p:cSld>
  <p:clrMapOvr>
    <a:masterClrMapping/>
  </p:clrMapOvr>
  <p:transition>
    <p:wipe dir="r"/>
  </p:transition>
  <p:timing>
    <p:tnLst>
      <p:par>
        <p:cTn id="1" dur="indefinite" restart="never" nodeType="tmRoot"/>
      </p:par>
    </p:tnLst>
  </p:timing>
</p:sldLayout>
</file>

<file path=ppt/slideLayouts/slideLayout347.xml><?xml version="1.0" encoding="utf-8"?>
<p:sldLayout xmlns:a="http://schemas.openxmlformats.org/drawingml/2006/main" xmlns:r="http://schemas.openxmlformats.org/officeDocument/2006/relationships" xmlns:p="http://schemas.openxmlformats.org/presentationml/2006/main">
  <p:cSld name="Title and  2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Insert title here</a:t>
            </a:r>
            <a:endParaRPr lang="en-GB" dirty="0"/>
          </a:p>
        </p:txBody>
      </p:sp>
      <p:sp>
        <p:nvSpPr>
          <p:cNvPr id="3" name="Content Placeholder 2"/>
          <p:cNvSpPr>
            <a:spLocks noGrp="1"/>
          </p:cNvSpPr>
          <p:nvPr>
            <p:ph idx="1"/>
          </p:nvPr>
        </p:nvSpPr>
        <p:spPr>
          <a:xfrm>
            <a:off x="385395" y="950400"/>
            <a:ext cx="4087385" cy="3483000"/>
          </a:xfrm>
        </p:spPr>
        <p:txBody>
          <a:bodyPr/>
          <a:lstStyle>
            <a:lvl1pPr>
              <a:defRPr>
                <a:solidFill>
                  <a:schemeClr val="tx1"/>
                </a:solidFill>
              </a:defRPr>
            </a:lvl1pPr>
            <a:lvl2pPr>
              <a:defRPr>
                <a:solidFill>
                  <a:schemeClr val="tx1"/>
                </a:solidFill>
              </a:defRPr>
            </a:lvl2pPr>
            <a:lvl3pPr>
              <a:defRPr>
                <a:solidFill>
                  <a:schemeClr val="tx1"/>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Date Placeholder 3"/>
          <p:cNvSpPr>
            <a:spLocks noGrp="1"/>
          </p:cNvSpPr>
          <p:nvPr>
            <p:ph type="dt" sz="half" idx="10"/>
          </p:nvPr>
        </p:nvSpPr>
        <p:spPr>
          <a:xfrm>
            <a:off x="378832" y="4727700"/>
            <a:ext cx="1438892" cy="270000"/>
          </a:xfrm>
          <a:prstGeom prst="rect">
            <a:avLst/>
          </a:prstGeom>
        </p:spPr>
        <p:txBody>
          <a:bodyPr lIns="91398" tIns="45699" rIns="91398" bIns="45699"/>
          <a:lstStyle/>
          <a:p>
            <a:endParaRPr lang="en-GB" dirty="0">
              <a:solidFill>
                <a:srgbClr val="004B3C"/>
              </a:solidFill>
            </a:endParaRPr>
          </a:p>
        </p:txBody>
      </p:sp>
      <p:sp>
        <p:nvSpPr>
          <p:cNvPr id="5" name="Footer Placeholder 4"/>
          <p:cNvSpPr>
            <a:spLocks noGrp="1"/>
          </p:cNvSpPr>
          <p:nvPr>
            <p:ph type="ftr" sz="quarter" idx="11"/>
          </p:nvPr>
        </p:nvSpPr>
        <p:spPr/>
        <p:txBody>
          <a:bodyPr/>
          <a:lstStyle/>
          <a:p>
            <a:r>
              <a:rPr lang="en-GB" dirty="0" smtClean="0">
                <a:solidFill>
                  <a:srgbClr val="004B3C"/>
                </a:solidFill>
              </a:rPr>
              <a:t>For financial intermediary use only, not to be used with customers.</a:t>
            </a:r>
            <a:endParaRPr lang="en-GB" dirty="0">
              <a:solidFill>
                <a:srgbClr val="004B3C"/>
              </a:solidFill>
            </a:endParaRPr>
          </a:p>
        </p:txBody>
      </p:sp>
      <p:sp>
        <p:nvSpPr>
          <p:cNvPr id="6" name="Slide Number Placeholder 5"/>
          <p:cNvSpPr>
            <a:spLocks noGrp="1"/>
          </p:cNvSpPr>
          <p:nvPr>
            <p:ph type="sldNum" sz="quarter" idx="12"/>
          </p:nvPr>
        </p:nvSpPr>
        <p:spPr>
          <a:xfrm>
            <a:off x="8361302" y="196453"/>
            <a:ext cx="398769" cy="378000"/>
          </a:xfrm>
          <a:prstGeom prst="rect">
            <a:avLst/>
          </a:prstGeom>
        </p:spPr>
        <p:txBody>
          <a:bodyPr lIns="91398" tIns="45699" rIns="91398" bIns="45699"/>
          <a:lstStyle/>
          <a:p>
            <a:fld id="{0871999B-B1CB-4F8F-844F-BC9C1CD3A2FC}" type="slidenum">
              <a:rPr lang="en-GB" smtClean="0">
                <a:solidFill>
                  <a:srgbClr val="004B3C"/>
                </a:solidFill>
              </a:rPr>
              <a:pPr/>
              <a:t>‹#›</a:t>
            </a:fld>
            <a:endParaRPr lang="en-GB" dirty="0">
              <a:solidFill>
                <a:srgbClr val="004B3C"/>
              </a:solidFill>
            </a:endParaRPr>
          </a:p>
        </p:txBody>
      </p:sp>
      <p:sp>
        <p:nvSpPr>
          <p:cNvPr id="8" name="Text Placeholder 7"/>
          <p:cNvSpPr>
            <a:spLocks noGrp="1"/>
          </p:cNvSpPr>
          <p:nvPr>
            <p:ph type="body" sz="quarter" idx="13"/>
          </p:nvPr>
        </p:nvSpPr>
        <p:spPr>
          <a:xfrm>
            <a:off x="379537" y="4527900"/>
            <a:ext cx="4093244" cy="81000"/>
          </a:xfrm>
        </p:spPr>
        <p:txBody>
          <a:bodyPr anchor="b" anchorCtr="0">
            <a:noAutofit/>
          </a:bodyPr>
          <a:lstStyle>
            <a:lvl1pPr>
              <a:defRPr sz="700">
                <a:solidFill>
                  <a:schemeClr val="tx1"/>
                </a:solidFill>
              </a:defRPr>
            </a:lvl1pPr>
          </a:lstStyle>
          <a:p>
            <a:pPr lvl="0"/>
            <a:r>
              <a:rPr lang="en-US" dirty="0" smtClean="0"/>
              <a:t>Click to edit Master text styles</a:t>
            </a:r>
          </a:p>
        </p:txBody>
      </p:sp>
      <p:sp>
        <p:nvSpPr>
          <p:cNvPr id="9" name="Content Placeholder 2"/>
          <p:cNvSpPr>
            <a:spLocks noGrp="1"/>
          </p:cNvSpPr>
          <p:nvPr>
            <p:ph idx="14"/>
          </p:nvPr>
        </p:nvSpPr>
        <p:spPr>
          <a:xfrm>
            <a:off x="4639430" y="950400"/>
            <a:ext cx="4087385" cy="3483000"/>
          </a:xfrm>
        </p:spPr>
        <p:txBody>
          <a:bodyPr/>
          <a:lstStyle>
            <a:lvl1pPr>
              <a:defRPr>
                <a:solidFill>
                  <a:schemeClr val="tx1"/>
                </a:solidFill>
              </a:defRPr>
            </a:lvl1pPr>
            <a:lvl2pPr>
              <a:defRPr>
                <a:solidFill>
                  <a:schemeClr val="tx1"/>
                </a:solidFill>
              </a:defRPr>
            </a:lvl2pPr>
            <a:lvl3pPr>
              <a:defRPr>
                <a:solidFill>
                  <a:schemeClr val="tx1"/>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Text Placeholder 7"/>
          <p:cNvSpPr>
            <a:spLocks noGrp="1"/>
          </p:cNvSpPr>
          <p:nvPr>
            <p:ph type="body" sz="quarter" idx="15"/>
          </p:nvPr>
        </p:nvSpPr>
        <p:spPr>
          <a:xfrm>
            <a:off x="4666825" y="4527900"/>
            <a:ext cx="4093244" cy="81000"/>
          </a:xfrm>
        </p:spPr>
        <p:txBody>
          <a:bodyPr anchor="b" anchorCtr="0">
            <a:noAutofit/>
          </a:bodyPr>
          <a:lstStyle>
            <a:lvl1pPr>
              <a:defRPr sz="700">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1209771623"/>
      </p:ext>
    </p:extLst>
  </p:cSld>
  <p:clrMapOvr>
    <a:masterClrMapping/>
  </p:clrMapOvr>
  <p:transition>
    <p:wipe dir="r"/>
  </p:transition>
  <p:timing>
    <p:tnLst>
      <p:par>
        <p:cTn id="1" dur="indefinite" restart="never" nodeType="tmRoot"/>
      </p:par>
    </p:tnLst>
  </p:timing>
</p:sldLayout>
</file>

<file path=ppt/slideLayouts/slideLayout34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4356" y="964397"/>
            <a:ext cx="2751165" cy="846650"/>
          </a:xfrm>
        </p:spPr>
        <p:txBody>
          <a:bodyPr anchor="t"/>
          <a:lstStyle>
            <a:lvl1pPr algn="l">
              <a:lnSpc>
                <a:spcPct val="100000"/>
              </a:lnSpc>
              <a:defRPr sz="1900" b="1"/>
            </a:lvl1pPr>
          </a:lstStyle>
          <a:p>
            <a:r>
              <a:rPr lang="en-US" smtClean="0"/>
              <a:t>Click to edit Master title style</a:t>
            </a:r>
            <a:endParaRPr lang="en-GB" dirty="0"/>
          </a:p>
        </p:txBody>
      </p:sp>
      <p:sp>
        <p:nvSpPr>
          <p:cNvPr id="3" name="Content Placeholder 2"/>
          <p:cNvSpPr>
            <a:spLocks noGrp="1"/>
          </p:cNvSpPr>
          <p:nvPr>
            <p:ph idx="1"/>
          </p:nvPr>
        </p:nvSpPr>
        <p:spPr>
          <a:xfrm>
            <a:off x="3575050" y="964404"/>
            <a:ext cx="5068916" cy="3630227"/>
          </a:xfrm>
        </p:spPr>
        <p:txBody>
          <a:bodyPr/>
          <a:lstStyle>
            <a:lvl1pPr>
              <a:defRPr sz="1700"/>
            </a:lvl1pPr>
            <a:lvl2pPr>
              <a:defRPr sz="1400"/>
            </a:lvl2pPr>
            <a:lvl3pPr>
              <a:defRPr sz="1400"/>
            </a:lvl3pPr>
            <a:lvl4pPr>
              <a:defRPr sz="1400"/>
            </a:lvl4pPr>
            <a:lvl5pPr>
              <a:defRPr sz="14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714356" y="1875256"/>
            <a:ext cx="2751165" cy="2719393"/>
          </a:xfrm>
        </p:spPr>
        <p:txBody>
          <a:bodyPr>
            <a:normAutofit/>
          </a:bodyPr>
          <a:lstStyle>
            <a:lvl1pPr marL="0" indent="0">
              <a:buNone/>
              <a:defRPr sz="1700"/>
            </a:lvl1pPr>
            <a:lvl2pPr marL="421678" indent="0">
              <a:buNone/>
              <a:defRPr sz="1100"/>
            </a:lvl2pPr>
            <a:lvl3pPr marL="843354" indent="0">
              <a:buNone/>
              <a:defRPr sz="1100"/>
            </a:lvl3pPr>
            <a:lvl4pPr marL="1265030" indent="0">
              <a:buNone/>
              <a:defRPr sz="800"/>
            </a:lvl4pPr>
            <a:lvl5pPr marL="1686707" indent="0">
              <a:buNone/>
              <a:defRPr sz="800"/>
            </a:lvl5pPr>
            <a:lvl6pPr marL="2108384" indent="0">
              <a:buNone/>
              <a:defRPr sz="800"/>
            </a:lvl6pPr>
            <a:lvl7pPr marL="2530061" indent="0">
              <a:buNone/>
              <a:defRPr sz="800"/>
            </a:lvl7pPr>
            <a:lvl8pPr marL="2951738" indent="0">
              <a:buNone/>
              <a:defRPr sz="800"/>
            </a:lvl8pPr>
            <a:lvl9pPr marL="3373415" indent="0">
              <a:buNone/>
              <a:defRPr sz="800"/>
            </a:lvl9pPr>
          </a:lstStyle>
          <a:p>
            <a:pPr lvl="0"/>
            <a:r>
              <a:rPr lang="en-US" smtClean="0"/>
              <a:t>Click to edit Master text styles</a:t>
            </a:r>
          </a:p>
        </p:txBody>
      </p:sp>
      <p:sp>
        <p:nvSpPr>
          <p:cNvPr id="5" name="Date Placeholder 4"/>
          <p:cNvSpPr>
            <a:spLocks noGrp="1"/>
          </p:cNvSpPr>
          <p:nvPr>
            <p:ph type="dt" sz="half" idx="10"/>
          </p:nvPr>
        </p:nvSpPr>
        <p:spPr>
          <a:xfrm>
            <a:off x="687388" y="4875637"/>
            <a:ext cx="2133600" cy="165497"/>
          </a:xfrm>
          <a:prstGeom prst="rect">
            <a:avLst/>
          </a:prstGeom>
        </p:spPr>
        <p:txBody>
          <a:bodyPr lIns="91398" tIns="45699" rIns="91398" bIns="45699"/>
          <a:lstStyle>
            <a:lvl1pPr fontAlgn="auto">
              <a:spcBef>
                <a:spcPts val="0"/>
              </a:spcBef>
              <a:spcAft>
                <a:spcPts val="0"/>
              </a:spcAft>
              <a:defRPr>
                <a:latin typeface="+mn-lt"/>
              </a:defRPr>
            </a:lvl1pPr>
          </a:lstStyle>
          <a:p>
            <a:pPr>
              <a:defRPr/>
            </a:pPr>
            <a:endParaRPr lang="en-GB" dirty="0">
              <a:solidFill>
                <a:srgbClr val="004B3C"/>
              </a:solidFill>
            </a:endParaRPr>
          </a:p>
        </p:txBody>
      </p:sp>
      <p:sp>
        <p:nvSpPr>
          <p:cNvPr id="6" name="Footer Placeholder 5"/>
          <p:cNvSpPr>
            <a:spLocks noGrp="1"/>
          </p:cNvSpPr>
          <p:nvPr>
            <p:ph type="ftr" sz="quarter" idx="11"/>
          </p:nvPr>
        </p:nvSpPr>
        <p:spPr>
          <a:xfrm>
            <a:off x="3124200" y="4875637"/>
            <a:ext cx="2895600" cy="165497"/>
          </a:xfrm>
          <a:prstGeom prst="rect">
            <a:avLst/>
          </a:prstGeom>
        </p:spPr>
        <p:txBody>
          <a:bodyPr/>
          <a:lstStyle>
            <a:lvl1pPr fontAlgn="auto">
              <a:spcBef>
                <a:spcPts val="0"/>
              </a:spcBef>
              <a:spcAft>
                <a:spcPts val="0"/>
              </a:spcAft>
              <a:defRPr>
                <a:latin typeface="+mn-lt"/>
              </a:defRPr>
            </a:lvl1pPr>
          </a:lstStyle>
          <a:p>
            <a:pPr>
              <a:defRPr/>
            </a:pPr>
            <a:r>
              <a:rPr lang="en-GB" dirty="0" smtClean="0">
                <a:solidFill>
                  <a:srgbClr val="004B3C"/>
                </a:solidFill>
              </a:rPr>
              <a:t>For financial intermediary use only, not to be used with customers.</a:t>
            </a:r>
            <a:endParaRPr lang="en-GB" dirty="0">
              <a:solidFill>
                <a:srgbClr val="004B3C"/>
              </a:solidFill>
            </a:endParaRPr>
          </a:p>
        </p:txBody>
      </p:sp>
      <p:sp>
        <p:nvSpPr>
          <p:cNvPr id="7" name="Slide Number Placeholder 6"/>
          <p:cNvSpPr>
            <a:spLocks noGrp="1"/>
          </p:cNvSpPr>
          <p:nvPr>
            <p:ph type="sldNum" sz="quarter" idx="12"/>
          </p:nvPr>
        </p:nvSpPr>
        <p:spPr>
          <a:xfrm>
            <a:off x="6553200" y="4875637"/>
            <a:ext cx="2133600" cy="165497"/>
          </a:xfrm>
          <a:prstGeom prst="rect">
            <a:avLst/>
          </a:prstGeom>
        </p:spPr>
        <p:txBody>
          <a:bodyPr lIns="91398" tIns="45699" rIns="91398" bIns="45699"/>
          <a:lstStyle>
            <a:lvl1pPr fontAlgn="auto">
              <a:spcBef>
                <a:spcPts val="0"/>
              </a:spcBef>
              <a:spcAft>
                <a:spcPts val="0"/>
              </a:spcAft>
              <a:defRPr>
                <a:latin typeface="+mn-lt"/>
              </a:defRPr>
            </a:lvl1pPr>
          </a:lstStyle>
          <a:p>
            <a:pPr>
              <a:defRPr/>
            </a:pPr>
            <a:fld id="{168D79A4-D96A-4184-9EEA-7FDA19B81D7E}" type="slidenum">
              <a:rPr lang="en-GB">
                <a:solidFill>
                  <a:srgbClr val="004B3C"/>
                </a:solidFill>
              </a:rPr>
              <a:pPr>
                <a:defRPr/>
              </a:pPr>
              <a:t>‹#›</a:t>
            </a:fld>
            <a:endParaRPr lang="en-GB" dirty="0">
              <a:solidFill>
                <a:srgbClr val="004B3C"/>
              </a:solidFill>
            </a:endParaRPr>
          </a:p>
        </p:txBody>
      </p:sp>
    </p:spTree>
    <p:extLst>
      <p:ext uri="{BB962C8B-B14F-4D97-AF65-F5344CB8AC3E}">
        <p14:creationId xmlns:p14="http://schemas.microsoft.com/office/powerpoint/2010/main" val="4070911019"/>
      </p:ext>
    </p:extLst>
  </p:cSld>
  <p:clrMapOvr>
    <a:masterClrMapping/>
  </p:clrMapOvr>
  <p:transition>
    <p:wipe dir="r"/>
  </p:transition>
</p:sldLayout>
</file>

<file path=ppt/slideLayouts/slideLayout349.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9" name="Content Placeholder 8"/>
          <p:cNvSpPr>
            <a:spLocks noGrp="1"/>
          </p:cNvSpPr>
          <p:nvPr>
            <p:ph sz="quarter" idx="13"/>
          </p:nvPr>
        </p:nvSpPr>
        <p:spPr bwMode="gray">
          <a:xfrm>
            <a:off x="378436" y="951574"/>
            <a:ext cx="8374544" cy="3482084"/>
          </a:xfrm>
        </p:spPr>
        <p:txBody>
          <a:bodyPr/>
          <a:lstStyle>
            <a:lvl1pPr marL="279934" indent="-279934">
              <a:buSzPct val="120000"/>
              <a:buFont typeface="Arial" pitchFamily="34" charset="0"/>
              <a:buChar char="•"/>
              <a:defRPr b="0">
                <a:solidFill>
                  <a:schemeClr val="bg2">
                    <a:lumMod val="10000"/>
                  </a:schemeClr>
                </a:solidFill>
              </a:defRPr>
            </a:lvl1pPr>
            <a:lvl2pPr marL="558593" indent="-278695">
              <a:buSzPct val="120000"/>
              <a:buFont typeface="Arial" pitchFamily="34" charset="0"/>
              <a:buChar char="–"/>
              <a:defRPr>
                <a:solidFill>
                  <a:schemeClr val="bg2">
                    <a:lumMod val="10000"/>
                  </a:schemeClr>
                </a:solidFill>
              </a:defRPr>
            </a:lvl2pPr>
            <a:lvl3pPr marL="772884" indent="-214259">
              <a:buFont typeface="Arial" pitchFamily="34" charset="0"/>
              <a:buChar char="–"/>
              <a:defRPr>
                <a:solidFill>
                  <a:schemeClr val="bg2">
                    <a:lumMod val="10000"/>
                  </a:schemeClr>
                </a:solidFill>
              </a:defRPr>
            </a:lvl3pPr>
            <a:lvl4pPr marL="558593" indent="-278695">
              <a:buNone/>
              <a:defRPr sz="1400"/>
            </a:lvl4pPr>
            <a:lvl5pPr>
              <a:defRPr/>
            </a:lvl5pPr>
            <a:lvl6pPr marL="772884" indent="-214259">
              <a:defRPr/>
            </a:lvl6pPr>
            <a:lvl7pPr marL="1051547" indent="-278695">
              <a:defRPr/>
            </a:lvl7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sp>
        <p:nvSpPr>
          <p:cNvPr id="8" name="Title 7"/>
          <p:cNvSpPr>
            <a:spLocks noGrp="1"/>
          </p:cNvSpPr>
          <p:nvPr>
            <p:ph type="title" hasCustomPrompt="1"/>
          </p:nvPr>
        </p:nvSpPr>
        <p:spPr bwMode="gray"/>
        <p:txBody>
          <a:bodyPr/>
          <a:lstStyle>
            <a:lvl1pPr>
              <a:defRPr/>
            </a:lvl1pPr>
          </a:lstStyle>
          <a:p>
            <a:r>
              <a:rPr lang="en-GB" noProof="0" dirty="0" smtClean="0"/>
              <a:t>Insert title here</a:t>
            </a:r>
            <a:endParaRPr lang="en-GB" noProof="0" dirty="0"/>
          </a:p>
        </p:txBody>
      </p:sp>
      <p:sp>
        <p:nvSpPr>
          <p:cNvPr id="10" name="Date Placeholder 9"/>
          <p:cNvSpPr>
            <a:spLocks noGrp="1"/>
          </p:cNvSpPr>
          <p:nvPr>
            <p:ph type="dt" sz="half" idx="14"/>
          </p:nvPr>
        </p:nvSpPr>
        <p:spPr bwMode="gray">
          <a:xfrm>
            <a:off x="378832" y="4727700"/>
            <a:ext cx="1438892" cy="270000"/>
          </a:xfrm>
          <a:prstGeom prst="rect">
            <a:avLst/>
          </a:prstGeom>
        </p:spPr>
        <p:txBody>
          <a:bodyPr lIns="91398" tIns="45699" rIns="91398" bIns="45699"/>
          <a:lstStyle/>
          <a:p>
            <a:endParaRPr lang="en-GB" dirty="0">
              <a:solidFill>
                <a:srgbClr val="003625"/>
              </a:solidFill>
            </a:endParaRPr>
          </a:p>
        </p:txBody>
      </p:sp>
      <p:sp>
        <p:nvSpPr>
          <p:cNvPr id="11" name="Slide Number Placeholder 10"/>
          <p:cNvSpPr>
            <a:spLocks noGrp="1"/>
          </p:cNvSpPr>
          <p:nvPr>
            <p:ph type="sldNum" sz="quarter" idx="15"/>
          </p:nvPr>
        </p:nvSpPr>
        <p:spPr bwMode="gray">
          <a:xfrm>
            <a:off x="8361302" y="196453"/>
            <a:ext cx="398769" cy="378000"/>
          </a:xfrm>
          <a:prstGeom prst="rect">
            <a:avLst/>
          </a:prstGeom>
        </p:spPr>
        <p:txBody>
          <a:bodyPr lIns="91398" tIns="45699" rIns="91398" bIns="45699"/>
          <a:lstStyle/>
          <a:p>
            <a:fld id="{9BD6FA6A-A86D-4D06-AFF9-1E656D8048A1}" type="slidenum">
              <a:rPr lang="en-GB" smtClean="0">
                <a:solidFill>
                  <a:srgbClr val="003625"/>
                </a:solidFill>
              </a:rPr>
              <a:pPr/>
              <a:t>‹#›</a:t>
            </a:fld>
            <a:endParaRPr lang="en-GB" dirty="0">
              <a:solidFill>
                <a:srgbClr val="003625"/>
              </a:solidFill>
            </a:endParaRPr>
          </a:p>
        </p:txBody>
      </p:sp>
      <p:sp>
        <p:nvSpPr>
          <p:cNvPr id="12" name="Footer Placeholder 11"/>
          <p:cNvSpPr>
            <a:spLocks noGrp="1"/>
          </p:cNvSpPr>
          <p:nvPr>
            <p:ph type="ftr" sz="quarter" idx="16"/>
          </p:nvPr>
        </p:nvSpPr>
        <p:spPr bwMode="gray"/>
        <p:txBody>
          <a:bodyPr/>
          <a:lstStyle/>
          <a:p>
            <a:r>
              <a:rPr lang="en-GB" dirty="0" smtClean="0">
                <a:solidFill>
                  <a:srgbClr val="003625"/>
                </a:solidFill>
              </a:rPr>
              <a:t>For financial intermediary use only, not to be used with customers.</a:t>
            </a:r>
            <a:endParaRPr lang="en-GB" dirty="0">
              <a:solidFill>
                <a:srgbClr val="003625"/>
              </a:solidFill>
            </a:endParaRPr>
          </a:p>
        </p:txBody>
      </p:sp>
      <p:sp>
        <p:nvSpPr>
          <p:cNvPr id="3" name="Text Placeholder 2"/>
          <p:cNvSpPr>
            <a:spLocks noGrp="1"/>
          </p:cNvSpPr>
          <p:nvPr>
            <p:ph type="body" sz="quarter" idx="17" hasCustomPrompt="1"/>
          </p:nvPr>
        </p:nvSpPr>
        <p:spPr>
          <a:xfrm>
            <a:off x="378433" y="4527556"/>
            <a:ext cx="8374154" cy="80792"/>
          </a:xfrm>
          <a:noFill/>
        </p:spPr>
        <p:txBody>
          <a:bodyPr wrap="none" lIns="0" tIns="0" rIns="0" bIns="0" rtlCol="0" anchor="b" anchorCtr="0">
            <a:noAutofit/>
          </a:bodyPr>
          <a:lstStyle>
            <a:lvl1pPr>
              <a:defRPr lang="en-US" sz="500" dirty="0" smtClean="0">
                <a:solidFill>
                  <a:schemeClr val="tx1"/>
                </a:solidFill>
              </a:defRPr>
            </a:lvl1pPr>
            <a:lvl2pPr>
              <a:defRPr lang="en-US" sz="1100" dirty="0" smtClean="0"/>
            </a:lvl2pPr>
            <a:lvl3pPr>
              <a:defRPr lang="en-US" sz="1100" dirty="0" smtClean="0"/>
            </a:lvl3pPr>
            <a:lvl4pPr>
              <a:defRPr lang="en-US" sz="1100" dirty="0" smtClean="0"/>
            </a:lvl4pPr>
            <a:lvl5pPr>
              <a:defRPr lang="en-GB" sz="1100" dirty="0"/>
            </a:lvl5pPr>
          </a:lstStyle>
          <a:p>
            <a:pPr lvl="0" defTabSz="702098"/>
            <a:r>
              <a:rPr lang="en-US" dirty="0" smtClean="0"/>
              <a:t>Insert source text or delete this text placeholder</a:t>
            </a:r>
          </a:p>
        </p:txBody>
      </p:sp>
    </p:spTree>
    <p:extLst>
      <p:ext uri="{BB962C8B-B14F-4D97-AF65-F5344CB8AC3E}">
        <p14:creationId xmlns:p14="http://schemas.microsoft.com/office/powerpoint/2010/main" val="2499254042"/>
      </p:ext>
    </p:extLst>
  </p:cSld>
  <p:clrMapOvr>
    <a:masterClrMapping/>
  </p:clrMapOvr>
  <p:transition>
    <p:wipe dir="r"/>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lumn Copy">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85773" y="1471619"/>
            <a:ext cx="4214813" cy="2771775"/>
          </a:xfrm>
          <a:prstGeom prst="rect">
            <a:avLst/>
          </a:prstGeo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5" name="Text Placeholder 4"/>
          <p:cNvSpPr>
            <a:spLocks noGrp="1"/>
          </p:cNvSpPr>
          <p:nvPr>
            <p:ph type="body" sz="quarter" idx="11"/>
          </p:nvPr>
        </p:nvSpPr>
        <p:spPr>
          <a:xfrm>
            <a:off x="4643460" y="1471619"/>
            <a:ext cx="4214813" cy="2771775"/>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3" name="Footer Placeholder 2"/>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11" name="Title 10"/>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386669042"/>
      </p:ext>
    </p:extLst>
  </p:cSld>
  <p:clrMapOvr>
    <a:masterClrMapping/>
  </p:clrMapOvr>
  <p:transition>
    <p:wipe dir="r"/>
  </p:transition>
  <p:timing>
    <p:tnLst>
      <p:par>
        <p:cTn id="1" dur="indefinite" restart="never" nodeType="tmRoot"/>
      </p:par>
    </p:tnLst>
  </p:timing>
</p:sldLayout>
</file>

<file path=ppt/slideLayouts/slideLayout350.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8975" y="1073689"/>
            <a:ext cx="6313292" cy="3798353"/>
          </a:xfrm>
        </p:spPr>
        <p:txBody>
          <a:bodyPr vert="horz" lIns="0" tIns="45699" rIns="91398" bIns="45699" rtlCol="0">
            <a:normAutofit/>
          </a:bodyPr>
          <a:lstStyle>
            <a:lvl1pPr algn="l" defTabSz="843642" rtl="0" eaLnBrk="1" latinLnBrk="0" hangingPunct="1">
              <a:buClr>
                <a:schemeClr val="accent3"/>
              </a:buClr>
              <a:buSzPct val="110000"/>
              <a:buFont typeface="Wingdings" pitchFamily="2" charset="2"/>
              <a:buChar char="§"/>
              <a:defRPr lang="en-US" sz="2000" b="0" kern="1200" dirty="0" smtClean="0">
                <a:solidFill>
                  <a:schemeClr val="tx1"/>
                </a:solidFill>
                <a:latin typeface="Arial" pitchFamily="34" charset="0"/>
                <a:ea typeface="+mn-ea"/>
                <a:cs typeface="+mn-cs"/>
              </a:defRPr>
            </a:lvl1pPr>
            <a:lvl2pPr algn="l" defTabSz="843642" rtl="0" eaLnBrk="1" latinLnBrk="0" hangingPunct="1">
              <a:spcBef>
                <a:spcPts val="923"/>
              </a:spcBef>
              <a:buClr>
                <a:schemeClr val="accent3"/>
              </a:buClr>
              <a:buSzPct val="110000"/>
              <a:buFont typeface="Wingdings" pitchFamily="2" charset="2"/>
              <a:buChar char="§"/>
              <a:defRPr lang="en-US" sz="2000" b="0" kern="1200" dirty="0" smtClean="0">
                <a:solidFill>
                  <a:schemeClr val="tx1"/>
                </a:solidFill>
                <a:latin typeface="Arial" pitchFamily="34" charset="0"/>
                <a:ea typeface="+mn-ea"/>
                <a:cs typeface="+mn-cs"/>
              </a:defRPr>
            </a:lvl2pPr>
            <a:lvl3pPr algn="l" defTabSz="843642" rtl="0" eaLnBrk="1" latinLnBrk="0" hangingPunct="1">
              <a:spcBef>
                <a:spcPts val="923"/>
              </a:spcBef>
              <a:buClr>
                <a:schemeClr val="accent3"/>
              </a:buClr>
              <a:buSzPct val="110000"/>
              <a:buFont typeface="Wingdings" pitchFamily="2" charset="2"/>
              <a:buChar char="§"/>
              <a:defRPr lang="en-US" sz="2000" b="0" kern="1200" dirty="0" smtClean="0">
                <a:solidFill>
                  <a:schemeClr val="tx1"/>
                </a:solidFill>
                <a:latin typeface="Arial" pitchFamily="34" charset="0"/>
                <a:ea typeface="+mn-ea"/>
                <a:cs typeface="+mn-cs"/>
              </a:defRPr>
            </a:lvl3pPr>
            <a:lvl4pPr algn="l" defTabSz="843642" rtl="0" eaLnBrk="1" latinLnBrk="0" hangingPunct="1">
              <a:spcBef>
                <a:spcPts val="923"/>
              </a:spcBef>
              <a:buClr>
                <a:schemeClr val="accent3"/>
              </a:buClr>
              <a:buSzPct val="110000"/>
              <a:buFont typeface="Wingdings" pitchFamily="2" charset="2"/>
              <a:buChar char="§"/>
              <a:defRPr lang="en-US" sz="2000" b="0" kern="1200" dirty="0" smtClean="0">
                <a:solidFill>
                  <a:schemeClr val="tx1"/>
                </a:solidFill>
                <a:latin typeface="Arial" pitchFamily="34" charset="0"/>
                <a:ea typeface="+mn-ea"/>
                <a:cs typeface="+mn-cs"/>
              </a:defRPr>
            </a:lvl4pPr>
            <a:lvl5pPr algn="l" defTabSz="843642" rtl="0" eaLnBrk="1" latinLnBrk="0" hangingPunct="1">
              <a:spcBef>
                <a:spcPts val="923"/>
              </a:spcBef>
              <a:buClr>
                <a:schemeClr val="accent3"/>
              </a:buClr>
              <a:buSzPct val="110000"/>
              <a:buFont typeface="Wingdings" pitchFamily="2" charset="2"/>
              <a:buChar char="§"/>
              <a:defRPr lang="en-GB" sz="2000" b="0" kern="1200" dirty="0">
                <a:solidFill>
                  <a:schemeClr val="tx1"/>
                </a:solidFill>
                <a:latin typeface="Arial" pitchFamily="34" charset="0"/>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a:xfrm>
            <a:off x="378832" y="4727700"/>
            <a:ext cx="1438892" cy="270000"/>
          </a:xfrm>
          <a:prstGeom prst="rect">
            <a:avLst/>
          </a:prstGeom>
        </p:spPr>
        <p:txBody>
          <a:bodyPr lIns="91398" tIns="45699" rIns="91398" bIns="45699"/>
          <a:lstStyle/>
          <a:p>
            <a:endParaRPr lang="en-GB" dirty="0">
              <a:solidFill>
                <a:srgbClr val="003625"/>
              </a:solidFill>
            </a:endParaRPr>
          </a:p>
        </p:txBody>
      </p:sp>
      <p:sp>
        <p:nvSpPr>
          <p:cNvPr id="5" name="Footer Placeholder 4"/>
          <p:cNvSpPr>
            <a:spLocks noGrp="1"/>
          </p:cNvSpPr>
          <p:nvPr>
            <p:ph type="ftr" sz="quarter" idx="11"/>
          </p:nvPr>
        </p:nvSpPr>
        <p:spPr/>
        <p:txBody>
          <a:bodyPr/>
          <a:lstStyle/>
          <a:p>
            <a:r>
              <a:rPr lang="en-GB" dirty="0" smtClean="0">
                <a:solidFill>
                  <a:srgbClr val="003625"/>
                </a:solidFill>
              </a:rPr>
              <a:t>For financial intermediary use only, not to be used with customers.</a:t>
            </a:r>
            <a:endParaRPr lang="en-GB" dirty="0">
              <a:solidFill>
                <a:srgbClr val="003625"/>
              </a:solidFill>
            </a:endParaRPr>
          </a:p>
        </p:txBody>
      </p:sp>
      <p:sp>
        <p:nvSpPr>
          <p:cNvPr id="6" name="Slide Number Placeholder 5"/>
          <p:cNvSpPr>
            <a:spLocks noGrp="1"/>
          </p:cNvSpPr>
          <p:nvPr>
            <p:ph type="sldNum" sz="quarter" idx="12"/>
          </p:nvPr>
        </p:nvSpPr>
        <p:spPr>
          <a:xfrm>
            <a:off x="8361302" y="196453"/>
            <a:ext cx="398769" cy="378000"/>
          </a:xfrm>
          <a:prstGeom prst="rect">
            <a:avLst/>
          </a:prstGeom>
        </p:spPr>
        <p:txBody>
          <a:bodyPr lIns="91398" tIns="45699" rIns="91398" bIns="45699"/>
          <a:lstStyle/>
          <a:p>
            <a:fld id="{30F933A2-B4EA-43BF-9145-30668434204D}" type="slidenum">
              <a:rPr lang="en-GB" smtClean="0">
                <a:solidFill>
                  <a:srgbClr val="003625"/>
                </a:solidFill>
              </a:rPr>
              <a:pPr/>
              <a:t>‹#›</a:t>
            </a:fld>
            <a:endParaRPr lang="en-GB" dirty="0">
              <a:solidFill>
                <a:srgbClr val="003625"/>
              </a:solidFill>
            </a:endParaRPr>
          </a:p>
        </p:txBody>
      </p:sp>
      <p:sp>
        <p:nvSpPr>
          <p:cNvPr id="7" name="Title Placeholder 1"/>
          <p:cNvSpPr>
            <a:spLocks noGrp="1"/>
          </p:cNvSpPr>
          <p:nvPr>
            <p:ph type="title"/>
          </p:nvPr>
        </p:nvSpPr>
        <p:spPr>
          <a:xfrm>
            <a:off x="717550" y="143101"/>
            <a:ext cx="7022802" cy="651638"/>
          </a:xfrm>
          <a:prstGeom prst="rect">
            <a:avLst/>
          </a:prstGeom>
        </p:spPr>
        <p:txBody>
          <a:bodyPr vert="horz" lIns="0" tIns="35979" rIns="91398" bIns="71969" rtlCol="0" anchor="t" anchorCtr="0">
            <a:noAutofit/>
          </a:bodyPr>
          <a:lstStyle/>
          <a:p>
            <a:r>
              <a:rPr lang="en-US" dirty="0" smtClean="0"/>
              <a:t>Click to edit Master </a:t>
            </a:r>
            <a:r>
              <a:rPr lang="en-US" smtClean="0"/>
              <a:t>title style</a:t>
            </a:r>
            <a:endParaRPr lang="en-GB" dirty="0"/>
          </a:p>
        </p:txBody>
      </p:sp>
    </p:spTree>
    <p:extLst>
      <p:ext uri="{BB962C8B-B14F-4D97-AF65-F5344CB8AC3E}">
        <p14:creationId xmlns:p14="http://schemas.microsoft.com/office/powerpoint/2010/main" val="3755659323"/>
      </p:ext>
    </p:extLst>
  </p:cSld>
  <p:clrMapOvr>
    <a:masterClrMapping/>
  </p:clrMapOvr>
  <p:transition>
    <p:wipe dir="r"/>
  </p:transition>
  <p:timing>
    <p:tnLst>
      <p:par>
        <p:cTn id="1" dur="indefinite" restart="never" nodeType="tmRoot"/>
      </p:par>
    </p:tnLst>
  </p:timing>
</p:sldLayout>
</file>

<file path=ppt/slideLayouts/slideLayout351.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8975" y="1073689"/>
            <a:ext cx="6313292" cy="3798353"/>
          </a:xfrm>
        </p:spPr>
        <p:txBody>
          <a:bodyPr vert="horz" lIns="0" tIns="45699" rIns="91398" bIns="45699" rtlCol="0">
            <a:normAutofit/>
          </a:bodyPr>
          <a:lstStyle>
            <a:lvl1pPr algn="l" defTabSz="843642" rtl="0" eaLnBrk="1" latinLnBrk="0" hangingPunct="1">
              <a:buClr>
                <a:schemeClr val="accent3"/>
              </a:buClr>
              <a:buSzPct val="110000"/>
              <a:buFont typeface="Wingdings" pitchFamily="2" charset="2"/>
              <a:buChar char="§"/>
              <a:defRPr lang="en-US" sz="2000" b="0" kern="1200" dirty="0" smtClean="0">
                <a:solidFill>
                  <a:schemeClr val="tx1"/>
                </a:solidFill>
                <a:latin typeface="Arial" pitchFamily="34" charset="0"/>
                <a:ea typeface="+mn-ea"/>
                <a:cs typeface="+mn-cs"/>
              </a:defRPr>
            </a:lvl1pPr>
            <a:lvl2pPr algn="l" defTabSz="843642" rtl="0" eaLnBrk="1" latinLnBrk="0" hangingPunct="1">
              <a:spcBef>
                <a:spcPts val="923"/>
              </a:spcBef>
              <a:buClr>
                <a:schemeClr val="accent3"/>
              </a:buClr>
              <a:buSzPct val="110000"/>
              <a:buFont typeface="Wingdings" pitchFamily="2" charset="2"/>
              <a:buChar char="§"/>
              <a:defRPr lang="en-US" sz="2000" b="0" kern="1200" dirty="0" smtClean="0">
                <a:solidFill>
                  <a:schemeClr val="tx1"/>
                </a:solidFill>
                <a:latin typeface="Arial" pitchFamily="34" charset="0"/>
                <a:ea typeface="+mn-ea"/>
                <a:cs typeface="+mn-cs"/>
              </a:defRPr>
            </a:lvl2pPr>
            <a:lvl3pPr algn="l" defTabSz="843642" rtl="0" eaLnBrk="1" latinLnBrk="0" hangingPunct="1">
              <a:spcBef>
                <a:spcPts val="923"/>
              </a:spcBef>
              <a:buClr>
                <a:schemeClr val="accent3"/>
              </a:buClr>
              <a:buSzPct val="110000"/>
              <a:buFont typeface="Wingdings" pitchFamily="2" charset="2"/>
              <a:buChar char="§"/>
              <a:defRPr lang="en-US" sz="2000" b="0" kern="1200" dirty="0" smtClean="0">
                <a:solidFill>
                  <a:schemeClr val="tx1"/>
                </a:solidFill>
                <a:latin typeface="Arial" pitchFamily="34" charset="0"/>
                <a:ea typeface="+mn-ea"/>
                <a:cs typeface="+mn-cs"/>
              </a:defRPr>
            </a:lvl3pPr>
            <a:lvl4pPr algn="l" defTabSz="843642" rtl="0" eaLnBrk="1" latinLnBrk="0" hangingPunct="1">
              <a:spcBef>
                <a:spcPts val="923"/>
              </a:spcBef>
              <a:buClr>
                <a:schemeClr val="accent3"/>
              </a:buClr>
              <a:buSzPct val="110000"/>
              <a:buFont typeface="Wingdings" pitchFamily="2" charset="2"/>
              <a:buChar char="§"/>
              <a:defRPr lang="en-US" sz="2000" b="0" kern="1200" dirty="0" smtClean="0">
                <a:solidFill>
                  <a:schemeClr val="tx1"/>
                </a:solidFill>
                <a:latin typeface="Arial" pitchFamily="34" charset="0"/>
                <a:ea typeface="+mn-ea"/>
                <a:cs typeface="+mn-cs"/>
              </a:defRPr>
            </a:lvl4pPr>
            <a:lvl5pPr algn="l" defTabSz="843642" rtl="0" eaLnBrk="1" latinLnBrk="0" hangingPunct="1">
              <a:spcBef>
                <a:spcPts val="923"/>
              </a:spcBef>
              <a:buClr>
                <a:schemeClr val="accent3"/>
              </a:buClr>
              <a:buSzPct val="110000"/>
              <a:buFont typeface="Wingdings" pitchFamily="2" charset="2"/>
              <a:buChar char="§"/>
              <a:defRPr lang="en-GB" sz="2000" b="0" kern="1200" dirty="0">
                <a:solidFill>
                  <a:schemeClr val="tx1"/>
                </a:solidFill>
                <a:latin typeface="Arial" pitchFamily="34" charset="0"/>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a:xfrm>
            <a:off x="378832" y="4727700"/>
            <a:ext cx="1438892" cy="270000"/>
          </a:xfrm>
          <a:prstGeom prst="rect">
            <a:avLst/>
          </a:prstGeom>
        </p:spPr>
        <p:txBody>
          <a:bodyPr lIns="91398" tIns="45699" rIns="91398" bIns="45699"/>
          <a:lstStyle/>
          <a:p>
            <a:endParaRPr lang="en-GB" dirty="0">
              <a:solidFill>
                <a:srgbClr val="003625"/>
              </a:solidFill>
            </a:endParaRPr>
          </a:p>
        </p:txBody>
      </p:sp>
      <p:sp>
        <p:nvSpPr>
          <p:cNvPr id="5" name="Footer Placeholder 4"/>
          <p:cNvSpPr>
            <a:spLocks noGrp="1"/>
          </p:cNvSpPr>
          <p:nvPr>
            <p:ph type="ftr" sz="quarter" idx="11"/>
          </p:nvPr>
        </p:nvSpPr>
        <p:spPr/>
        <p:txBody>
          <a:bodyPr/>
          <a:lstStyle/>
          <a:p>
            <a:r>
              <a:rPr lang="en-GB" dirty="0" smtClean="0">
                <a:solidFill>
                  <a:srgbClr val="003625"/>
                </a:solidFill>
              </a:rPr>
              <a:t>For financial intermediary use only, not to be used with customers.</a:t>
            </a:r>
            <a:endParaRPr lang="en-GB" dirty="0">
              <a:solidFill>
                <a:srgbClr val="003625"/>
              </a:solidFill>
            </a:endParaRPr>
          </a:p>
        </p:txBody>
      </p:sp>
      <p:sp>
        <p:nvSpPr>
          <p:cNvPr id="6" name="Slide Number Placeholder 5"/>
          <p:cNvSpPr>
            <a:spLocks noGrp="1"/>
          </p:cNvSpPr>
          <p:nvPr>
            <p:ph type="sldNum" sz="quarter" idx="12"/>
          </p:nvPr>
        </p:nvSpPr>
        <p:spPr>
          <a:xfrm>
            <a:off x="8361302" y="196453"/>
            <a:ext cx="398769" cy="378000"/>
          </a:xfrm>
          <a:prstGeom prst="rect">
            <a:avLst/>
          </a:prstGeom>
        </p:spPr>
        <p:txBody>
          <a:bodyPr lIns="91398" tIns="45699" rIns="91398" bIns="45699"/>
          <a:lstStyle/>
          <a:p>
            <a:fld id="{30F933A2-B4EA-43BF-9145-30668434204D}" type="slidenum">
              <a:rPr lang="en-GB" smtClean="0">
                <a:solidFill>
                  <a:srgbClr val="003625"/>
                </a:solidFill>
              </a:rPr>
              <a:pPr/>
              <a:t>‹#›</a:t>
            </a:fld>
            <a:endParaRPr lang="en-GB" dirty="0">
              <a:solidFill>
                <a:srgbClr val="003625"/>
              </a:solidFill>
            </a:endParaRPr>
          </a:p>
        </p:txBody>
      </p:sp>
      <p:sp>
        <p:nvSpPr>
          <p:cNvPr id="7" name="Title Placeholder 1"/>
          <p:cNvSpPr>
            <a:spLocks noGrp="1"/>
          </p:cNvSpPr>
          <p:nvPr>
            <p:ph type="title"/>
          </p:nvPr>
        </p:nvSpPr>
        <p:spPr>
          <a:xfrm>
            <a:off x="717550" y="143101"/>
            <a:ext cx="7022802" cy="651638"/>
          </a:xfrm>
          <a:prstGeom prst="rect">
            <a:avLst/>
          </a:prstGeom>
        </p:spPr>
        <p:txBody>
          <a:bodyPr vert="horz" lIns="0" tIns="35979" rIns="91398" bIns="71969" rtlCol="0" anchor="t" anchorCtr="0">
            <a:noAutofit/>
          </a:bodyPr>
          <a:lstStyle/>
          <a:p>
            <a:r>
              <a:rPr lang="en-US" dirty="0" smtClean="0"/>
              <a:t>Click to edit Master </a:t>
            </a:r>
            <a:r>
              <a:rPr lang="en-US" smtClean="0"/>
              <a:t>title style</a:t>
            </a:r>
            <a:endParaRPr lang="en-GB" dirty="0"/>
          </a:p>
        </p:txBody>
      </p:sp>
    </p:spTree>
    <p:extLst>
      <p:ext uri="{BB962C8B-B14F-4D97-AF65-F5344CB8AC3E}">
        <p14:creationId xmlns:p14="http://schemas.microsoft.com/office/powerpoint/2010/main" val="161048878"/>
      </p:ext>
    </p:extLst>
  </p:cSld>
  <p:clrMapOvr>
    <a:masterClrMapping/>
  </p:clrMapOvr>
  <p:transition>
    <p:wipe dir="r"/>
  </p:transition>
  <p:timing>
    <p:tnLst>
      <p:par>
        <p:cTn id="1" dur="indefinite" restart="never" nodeType="tmRoot"/>
      </p:par>
    </p:tnLst>
  </p:timing>
</p:sldLayout>
</file>

<file path=ppt/slideLayouts/slideLayout352.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8975" y="1073689"/>
            <a:ext cx="6313292" cy="3798353"/>
          </a:xfrm>
        </p:spPr>
        <p:txBody>
          <a:bodyPr vert="horz" lIns="0" tIns="45699" rIns="91398" bIns="45699" rtlCol="0">
            <a:normAutofit/>
          </a:bodyPr>
          <a:lstStyle>
            <a:lvl1pPr algn="l" defTabSz="843642" rtl="0" eaLnBrk="1" latinLnBrk="0" hangingPunct="1">
              <a:buClr>
                <a:schemeClr val="accent3"/>
              </a:buClr>
              <a:buSzPct val="110000"/>
              <a:buFont typeface="Wingdings" pitchFamily="2" charset="2"/>
              <a:buChar char="§"/>
              <a:defRPr lang="en-US" sz="2000" b="0" kern="1200" dirty="0" smtClean="0">
                <a:solidFill>
                  <a:schemeClr val="tx1"/>
                </a:solidFill>
                <a:latin typeface="Arial" pitchFamily="34" charset="0"/>
                <a:ea typeface="+mn-ea"/>
                <a:cs typeface="+mn-cs"/>
              </a:defRPr>
            </a:lvl1pPr>
            <a:lvl2pPr algn="l" defTabSz="843642" rtl="0" eaLnBrk="1" latinLnBrk="0" hangingPunct="1">
              <a:spcBef>
                <a:spcPts val="923"/>
              </a:spcBef>
              <a:buClr>
                <a:schemeClr val="accent3"/>
              </a:buClr>
              <a:buSzPct val="110000"/>
              <a:buFont typeface="Wingdings" pitchFamily="2" charset="2"/>
              <a:buChar char="§"/>
              <a:defRPr lang="en-US" sz="2000" b="0" kern="1200" dirty="0" smtClean="0">
                <a:solidFill>
                  <a:schemeClr val="tx1"/>
                </a:solidFill>
                <a:latin typeface="Arial" pitchFamily="34" charset="0"/>
                <a:ea typeface="+mn-ea"/>
                <a:cs typeface="+mn-cs"/>
              </a:defRPr>
            </a:lvl2pPr>
            <a:lvl3pPr algn="l" defTabSz="843642" rtl="0" eaLnBrk="1" latinLnBrk="0" hangingPunct="1">
              <a:spcBef>
                <a:spcPts val="923"/>
              </a:spcBef>
              <a:buClr>
                <a:schemeClr val="accent3"/>
              </a:buClr>
              <a:buSzPct val="110000"/>
              <a:buFont typeface="Wingdings" pitchFamily="2" charset="2"/>
              <a:buChar char="§"/>
              <a:defRPr lang="en-US" sz="2000" b="0" kern="1200" dirty="0" smtClean="0">
                <a:solidFill>
                  <a:schemeClr val="tx1"/>
                </a:solidFill>
                <a:latin typeface="Arial" pitchFamily="34" charset="0"/>
                <a:ea typeface="+mn-ea"/>
                <a:cs typeface="+mn-cs"/>
              </a:defRPr>
            </a:lvl3pPr>
            <a:lvl4pPr algn="l" defTabSz="843642" rtl="0" eaLnBrk="1" latinLnBrk="0" hangingPunct="1">
              <a:spcBef>
                <a:spcPts val="923"/>
              </a:spcBef>
              <a:buClr>
                <a:schemeClr val="accent3"/>
              </a:buClr>
              <a:buSzPct val="110000"/>
              <a:buFont typeface="Wingdings" pitchFamily="2" charset="2"/>
              <a:buChar char="§"/>
              <a:defRPr lang="en-US" sz="2000" b="0" kern="1200" dirty="0" smtClean="0">
                <a:solidFill>
                  <a:schemeClr val="tx1"/>
                </a:solidFill>
                <a:latin typeface="Arial" pitchFamily="34" charset="0"/>
                <a:ea typeface="+mn-ea"/>
                <a:cs typeface="+mn-cs"/>
              </a:defRPr>
            </a:lvl4pPr>
            <a:lvl5pPr algn="l" defTabSz="843642" rtl="0" eaLnBrk="1" latinLnBrk="0" hangingPunct="1">
              <a:spcBef>
                <a:spcPts val="923"/>
              </a:spcBef>
              <a:buClr>
                <a:schemeClr val="accent3"/>
              </a:buClr>
              <a:buSzPct val="110000"/>
              <a:buFont typeface="Wingdings" pitchFamily="2" charset="2"/>
              <a:buChar char="§"/>
              <a:defRPr lang="en-GB" sz="2000" b="0" kern="1200" dirty="0">
                <a:solidFill>
                  <a:schemeClr val="tx1"/>
                </a:solidFill>
                <a:latin typeface="Arial" pitchFamily="34" charset="0"/>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a:xfrm>
            <a:off x="378832" y="4727700"/>
            <a:ext cx="1438892" cy="270000"/>
          </a:xfrm>
          <a:prstGeom prst="rect">
            <a:avLst/>
          </a:prstGeom>
        </p:spPr>
        <p:txBody>
          <a:bodyPr lIns="91398" tIns="45699" rIns="91398" bIns="45699"/>
          <a:lstStyle/>
          <a:p>
            <a:endParaRPr lang="en-GB" dirty="0">
              <a:solidFill>
                <a:srgbClr val="003625"/>
              </a:solidFill>
            </a:endParaRPr>
          </a:p>
        </p:txBody>
      </p:sp>
      <p:sp>
        <p:nvSpPr>
          <p:cNvPr id="5" name="Footer Placeholder 4"/>
          <p:cNvSpPr>
            <a:spLocks noGrp="1"/>
          </p:cNvSpPr>
          <p:nvPr>
            <p:ph type="ftr" sz="quarter" idx="11"/>
          </p:nvPr>
        </p:nvSpPr>
        <p:spPr/>
        <p:txBody>
          <a:bodyPr/>
          <a:lstStyle/>
          <a:p>
            <a:r>
              <a:rPr lang="en-GB" dirty="0" smtClean="0">
                <a:solidFill>
                  <a:srgbClr val="003625"/>
                </a:solidFill>
              </a:rPr>
              <a:t>For financial intermediary use only, not to be used with customers.</a:t>
            </a:r>
            <a:endParaRPr lang="en-GB" dirty="0">
              <a:solidFill>
                <a:srgbClr val="003625"/>
              </a:solidFill>
            </a:endParaRPr>
          </a:p>
        </p:txBody>
      </p:sp>
      <p:sp>
        <p:nvSpPr>
          <p:cNvPr id="6" name="Slide Number Placeholder 5"/>
          <p:cNvSpPr>
            <a:spLocks noGrp="1"/>
          </p:cNvSpPr>
          <p:nvPr>
            <p:ph type="sldNum" sz="quarter" idx="12"/>
          </p:nvPr>
        </p:nvSpPr>
        <p:spPr>
          <a:xfrm>
            <a:off x="8361302" y="196453"/>
            <a:ext cx="398769" cy="378000"/>
          </a:xfrm>
          <a:prstGeom prst="rect">
            <a:avLst/>
          </a:prstGeom>
        </p:spPr>
        <p:txBody>
          <a:bodyPr lIns="91398" tIns="45699" rIns="91398" bIns="45699"/>
          <a:lstStyle/>
          <a:p>
            <a:fld id="{30F933A2-B4EA-43BF-9145-30668434204D}" type="slidenum">
              <a:rPr lang="en-GB" smtClean="0">
                <a:solidFill>
                  <a:srgbClr val="003625"/>
                </a:solidFill>
              </a:rPr>
              <a:pPr/>
              <a:t>‹#›</a:t>
            </a:fld>
            <a:endParaRPr lang="en-GB" dirty="0">
              <a:solidFill>
                <a:srgbClr val="003625"/>
              </a:solidFill>
            </a:endParaRPr>
          </a:p>
        </p:txBody>
      </p:sp>
      <p:sp>
        <p:nvSpPr>
          <p:cNvPr id="7" name="Title Placeholder 1"/>
          <p:cNvSpPr>
            <a:spLocks noGrp="1"/>
          </p:cNvSpPr>
          <p:nvPr>
            <p:ph type="title"/>
          </p:nvPr>
        </p:nvSpPr>
        <p:spPr>
          <a:xfrm>
            <a:off x="717550" y="143101"/>
            <a:ext cx="7022802" cy="651638"/>
          </a:xfrm>
          <a:prstGeom prst="rect">
            <a:avLst/>
          </a:prstGeom>
        </p:spPr>
        <p:txBody>
          <a:bodyPr vert="horz" lIns="0" tIns="35979" rIns="91398" bIns="71969" rtlCol="0" anchor="t" anchorCtr="0">
            <a:noAutofit/>
          </a:bodyPr>
          <a:lstStyle/>
          <a:p>
            <a:r>
              <a:rPr lang="en-US" dirty="0" smtClean="0"/>
              <a:t>Click to edit Master </a:t>
            </a:r>
            <a:r>
              <a:rPr lang="en-US" smtClean="0"/>
              <a:t>title style</a:t>
            </a:r>
            <a:endParaRPr lang="en-GB" dirty="0"/>
          </a:p>
        </p:txBody>
      </p:sp>
    </p:spTree>
    <p:extLst>
      <p:ext uri="{BB962C8B-B14F-4D97-AF65-F5344CB8AC3E}">
        <p14:creationId xmlns:p14="http://schemas.microsoft.com/office/powerpoint/2010/main" val="585708994"/>
      </p:ext>
    </p:extLst>
  </p:cSld>
  <p:clrMapOvr>
    <a:masterClrMapping/>
  </p:clrMapOvr>
  <p:transition>
    <p:wipe dir="r"/>
  </p:transition>
  <p:timing>
    <p:tnLst>
      <p:par>
        <p:cTn id="1" dur="indefinite" restart="never" nodeType="tmRoot"/>
      </p:par>
    </p:tnLst>
  </p:timing>
</p:sldLayout>
</file>

<file path=ppt/slideLayouts/slideLayout353.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9" name="Content Placeholder 8"/>
          <p:cNvSpPr>
            <a:spLocks noGrp="1"/>
          </p:cNvSpPr>
          <p:nvPr>
            <p:ph sz="quarter" idx="13"/>
          </p:nvPr>
        </p:nvSpPr>
        <p:spPr bwMode="gray">
          <a:xfrm>
            <a:off x="378436" y="951574"/>
            <a:ext cx="8374544" cy="3482084"/>
          </a:xfrm>
        </p:spPr>
        <p:txBody>
          <a:bodyPr/>
          <a:lstStyle>
            <a:lvl1pPr marL="278145" indent="-278145">
              <a:buSzPct val="120000"/>
              <a:buFont typeface="Arial" pitchFamily="34" charset="0"/>
              <a:buChar char="•"/>
              <a:defRPr b="0">
                <a:solidFill>
                  <a:schemeClr val="bg2">
                    <a:lumMod val="10000"/>
                  </a:schemeClr>
                </a:solidFill>
              </a:defRPr>
            </a:lvl1pPr>
            <a:lvl2pPr marL="555052" indent="-276901">
              <a:buSzPct val="120000"/>
              <a:buFont typeface="Arial" pitchFamily="34" charset="0"/>
              <a:buChar char="–"/>
              <a:defRPr>
                <a:solidFill>
                  <a:schemeClr val="bg2">
                    <a:lumMod val="10000"/>
                  </a:schemeClr>
                </a:solidFill>
              </a:defRPr>
            </a:lvl2pPr>
            <a:lvl3pPr marL="767957" indent="-212899">
              <a:buFont typeface="Arial" pitchFamily="34" charset="0"/>
              <a:buChar char="–"/>
              <a:defRPr>
                <a:solidFill>
                  <a:schemeClr val="bg2">
                    <a:lumMod val="10000"/>
                  </a:schemeClr>
                </a:solidFill>
              </a:defRPr>
            </a:lvl3pPr>
            <a:lvl4pPr marL="555052" indent="-276901">
              <a:buNone/>
              <a:defRPr sz="1400"/>
            </a:lvl4pPr>
            <a:lvl5pPr>
              <a:defRPr/>
            </a:lvl5pPr>
            <a:lvl6pPr marL="767957" indent="-212899">
              <a:defRPr/>
            </a:lvl6pPr>
            <a:lvl7pPr marL="1044865" indent="-276901">
              <a:defRPr/>
            </a:lvl7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sp>
        <p:nvSpPr>
          <p:cNvPr id="8" name="Title 7"/>
          <p:cNvSpPr>
            <a:spLocks noGrp="1"/>
          </p:cNvSpPr>
          <p:nvPr>
            <p:ph type="title" hasCustomPrompt="1"/>
          </p:nvPr>
        </p:nvSpPr>
        <p:spPr bwMode="gray"/>
        <p:txBody>
          <a:bodyPr/>
          <a:lstStyle>
            <a:lvl1pPr>
              <a:defRPr/>
            </a:lvl1pPr>
          </a:lstStyle>
          <a:p>
            <a:r>
              <a:rPr lang="en-GB" noProof="0" dirty="0" smtClean="0"/>
              <a:t>Insert title here</a:t>
            </a:r>
            <a:endParaRPr lang="en-GB" noProof="0" dirty="0"/>
          </a:p>
        </p:txBody>
      </p:sp>
      <p:sp>
        <p:nvSpPr>
          <p:cNvPr id="10" name="Date Placeholder 9"/>
          <p:cNvSpPr>
            <a:spLocks noGrp="1"/>
          </p:cNvSpPr>
          <p:nvPr>
            <p:ph type="dt" sz="half" idx="14"/>
          </p:nvPr>
        </p:nvSpPr>
        <p:spPr bwMode="gray">
          <a:xfrm>
            <a:off x="378832" y="4727700"/>
            <a:ext cx="1438892" cy="270000"/>
          </a:xfrm>
          <a:prstGeom prst="rect">
            <a:avLst/>
          </a:prstGeom>
        </p:spPr>
        <p:txBody>
          <a:bodyPr lIns="91398" tIns="45699" rIns="91398" bIns="45699"/>
          <a:lstStyle/>
          <a:p>
            <a:endParaRPr lang="en-GB" dirty="0">
              <a:solidFill>
                <a:srgbClr val="003625"/>
              </a:solidFill>
            </a:endParaRPr>
          </a:p>
        </p:txBody>
      </p:sp>
      <p:sp>
        <p:nvSpPr>
          <p:cNvPr id="11" name="Slide Number Placeholder 10"/>
          <p:cNvSpPr>
            <a:spLocks noGrp="1"/>
          </p:cNvSpPr>
          <p:nvPr>
            <p:ph type="sldNum" sz="quarter" idx="15"/>
          </p:nvPr>
        </p:nvSpPr>
        <p:spPr bwMode="gray">
          <a:xfrm>
            <a:off x="8360747" y="195486"/>
            <a:ext cx="398769" cy="405000"/>
          </a:xfrm>
          <a:prstGeom prst="rect">
            <a:avLst/>
          </a:prstGeom>
        </p:spPr>
        <p:txBody>
          <a:bodyPr lIns="91398" tIns="45699" rIns="91398" bIns="45699"/>
          <a:lstStyle/>
          <a:p>
            <a:pPr defTabSz="700262"/>
            <a:fld id="{9BD6FA6A-A86D-4D06-AFF9-1E656D8048A1}" type="slidenum">
              <a:rPr lang="en-GB" smtClean="0">
                <a:solidFill>
                  <a:srgbClr val="003625"/>
                </a:solidFill>
              </a:rPr>
              <a:pPr defTabSz="700262"/>
              <a:t>‹#›</a:t>
            </a:fld>
            <a:endParaRPr lang="en-GB" dirty="0">
              <a:solidFill>
                <a:srgbClr val="003625"/>
              </a:solidFill>
            </a:endParaRPr>
          </a:p>
        </p:txBody>
      </p:sp>
      <p:sp>
        <p:nvSpPr>
          <p:cNvPr id="12" name="Footer Placeholder 11"/>
          <p:cNvSpPr>
            <a:spLocks noGrp="1"/>
          </p:cNvSpPr>
          <p:nvPr>
            <p:ph type="ftr" sz="quarter" idx="16"/>
          </p:nvPr>
        </p:nvSpPr>
        <p:spPr bwMode="gray"/>
        <p:txBody>
          <a:bodyPr/>
          <a:lstStyle/>
          <a:p>
            <a:r>
              <a:rPr lang="en-GB" dirty="0" smtClean="0">
                <a:solidFill>
                  <a:srgbClr val="003625"/>
                </a:solidFill>
              </a:rPr>
              <a:t>For financial intermediary use only, not to be used with customers.</a:t>
            </a:r>
            <a:endParaRPr lang="en-GB" dirty="0">
              <a:solidFill>
                <a:srgbClr val="003625"/>
              </a:solidFill>
            </a:endParaRPr>
          </a:p>
        </p:txBody>
      </p:sp>
      <p:sp>
        <p:nvSpPr>
          <p:cNvPr id="3" name="Text Placeholder 2"/>
          <p:cNvSpPr>
            <a:spLocks noGrp="1"/>
          </p:cNvSpPr>
          <p:nvPr>
            <p:ph type="body" sz="quarter" idx="17" hasCustomPrompt="1"/>
          </p:nvPr>
        </p:nvSpPr>
        <p:spPr>
          <a:xfrm>
            <a:off x="378433" y="4527574"/>
            <a:ext cx="8374154" cy="80792"/>
          </a:xfrm>
          <a:noFill/>
        </p:spPr>
        <p:txBody>
          <a:bodyPr wrap="none" lIns="0" tIns="0" rIns="0" bIns="0" rtlCol="0" anchor="b" anchorCtr="0">
            <a:noAutofit/>
          </a:bodyPr>
          <a:lstStyle>
            <a:lvl1pPr>
              <a:defRPr lang="en-US" sz="500" dirty="0" smtClean="0">
                <a:solidFill>
                  <a:schemeClr val="tx1"/>
                </a:solidFill>
              </a:defRPr>
            </a:lvl1pPr>
            <a:lvl2pPr>
              <a:defRPr lang="en-US" sz="1100" dirty="0" smtClean="0"/>
            </a:lvl2pPr>
            <a:lvl3pPr>
              <a:defRPr lang="en-US" sz="1100" dirty="0" smtClean="0"/>
            </a:lvl3pPr>
            <a:lvl4pPr>
              <a:defRPr lang="en-US" sz="1100" dirty="0" smtClean="0"/>
            </a:lvl4pPr>
            <a:lvl5pPr>
              <a:defRPr lang="en-GB" sz="1100" dirty="0"/>
            </a:lvl5pPr>
          </a:lstStyle>
          <a:p>
            <a:pPr lvl="0" defTabSz="697643"/>
            <a:r>
              <a:rPr lang="en-US" dirty="0" smtClean="0"/>
              <a:t>Insert source text or delete this text placeholder</a:t>
            </a:r>
          </a:p>
        </p:txBody>
      </p:sp>
    </p:spTree>
    <p:extLst>
      <p:ext uri="{BB962C8B-B14F-4D97-AF65-F5344CB8AC3E}">
        <p14:creationId xmlns:p14="http://schemas.microsoft.com/office/powerpoint/2010/main" val="3284645540"/>
      </p:ext>
    </p:extLst>
  </p:cSld>
  <p:clrMapOvr>
    <a:masterClrMapping/>
  </p:clrMapOvr>
  <p:transition>
    <p:wipe dir="r"/>
  </p:transition>
  <p:timing>
    <p:tnLst>
      <p:par>
        <p:cTn id="1" dur="indefinite" restart="never" nodeType="tmRoot"/>
      </p:par>
    </p:tnLst>
  </p:timing>
</p:sldLayout>
</file>

<file path=ppt/slideLayouts/slideLayout354.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Insert title here</a:t>
            </a:r>
            <a:endParaRPr lang="en-GB" dirty="0"/>
          </a:p>
        </p:txBody>
      </p:sp>
      <p:sp>
        <p:nvSpPr>
          <p:cNvPr id="4" name="Date Placeholder 3"/>
          <p:cNvSpPr>
            <a:spLocks noGrp="1"/>
          </p:cNvSpPr>
          <p:nvPr>
            <p:ph type="dt" sz="half" idx="10"/>
          </p:nvPr>
        </p:nvSpPr>
        <p:spPr>
          <a:xfrm>
            <a:off x="378832" y="4727700"/>
            <a:ext cx="1438892" cy="270000"/>
          </a:xfrm>
          <a:prstGeom prst="rect">
            <a:avLst/>
          </a:prstGeom>
        </p:spPr>
        <p:txBody>
          <a:bodyPr lIns="91398" tIns="45699" rIns="91398" bIns="45699"/>
          <a:lstStyle/>
          <a:p>
            <a:endParaRPr lang="en-GB" dirty="0">
              <a:solidFill>
                <a:srgbClr val="004B3C"/>
              </a:solidFill>
            </a:endParaRPr>
          </a:p>
        </p:txBody>
      </p:sp>
      <p:sp>
        <p:nvSpPr>
          <p:cNvPr id="5" name="Footer Placeholder 4"/>
          <p:cNvSpPr>
            <a:spLocks noGrp="1"/>
          </p:cNvSpPr>
          <p:nvPr>
            <p:ph type="ftr" sz="quarter" idx="11"/>
          </p:nvPr>
        </p:nvSpPr>
        <p:spPr/>
        <p:txBody>
          <a:bodyPr/>
          <a:lstStyle/>
          <a:p>
            <a:r>
              <a:rPr lang="en-GB" dirty="0" smtClean="0">
                <a:solidFill>
                  <a:srgbClr val="004B3C"/>
                </a:solidFill>
              </a:rPr>
              <a:t>For financial intermediary use only, not to be used with customers.</a:t>
            </a:r>
            <a:endParaRPr lang="en-GB" dirty="0">
              <a:solidFill>
                <a:srgbClr val="004B3C"/>
              </a:solidFill>
            </a:endParaRPr>
          </a:p>
        </p:txBody>
      </p:sp>
      <p:sp>
        <p:nvSpPr>
          <p:cNvPr id="6" name="Slide Number Placeholder 5"/>
          <p:cNvSpPr>
            <a:spLocks noGrp="1"/>
          </p:cNvSpPr>
          <p:nvPr>
            <p:ph type="sldNum" sz="quarter" idx="12"/>
          </p:nvPr>
        </p:nvSpPr>
        <p:spPr>
          <a:xfrm>
            <a:off x="8361302" y="196453"/>
            <a:ext cx="398769" cy="378000"/>
          </a:xfrm>
          <a:prstGeom prst="rect">
            <a:avLst/>
          </a:prstGeom>
        </p:spPr>
        <p:txBody>
          <a:bodyPr lIns="91398" tIns="45699" rIns="91398" bIns="45699"/>
          <a:lstStyle/>
          <a:p>
            <a:fld id="{0871999B-B1CB-4F8F-844F-BC9C1CD3A2FC}" type="slidenum">
              <a:rPr lang="en-GB" smtClean="0">
                <a:solidFill>
                  <a:srgbClr val="004B3C"/>
                </a:solidFill>
              </a:rPr>
              <a:pPr/>
              <a:t>‹#›</a:t>
            </a:fld>
            <a:endParaRPr lang="en-GB" dirty="0">
              <a:solidFill>
                <a:srgbClr val="004B3C"/>
              </a:solidFill>
            </a:endParaRPr>
          </a:p>
        </p:txBody>
      </p:sp>
      <p:sp>
        <p:nvSpPr>
          <p:cNvPr id="8" name="Text Placeholder 7"/>
          <p:cNvSpPr>
            <a:spLocks noGrp="1"/>
          </p:cNvSpPr>
          <p:nvPr>
            <p:ph type="body" sz="quarter" idx="13"/>
          </p:nvPr>
        </p:nvSpPr>
        <p:spPr>
          <a:xfrm>
            <a:off x="379536" y="4527900"/>
            <a:ext cx="8380534" cy="81000"/>
          </a:xfrm>
        </p:spPr>
        <p:txBody>
          <a:bodyPr anchor="b" anchorCtr="0">
            <a:noAutofit/>
          </a:bodyPr>
          <a:lstStyle>
            <a:lvl1pPr>
              <a:defRPr sz="700">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1449378385"/>
      </p:ext>
    </p:extLst>
  </p:cSld>
  <p:clrMapOvr>
    <a:masterClrMapping/>
  </p:clrMapOvr>
  <p:transition>
    <p:wipe dir="r"/>
  </p:transition>
  <p:timing>
    <p:tnLst>
      <p:par>
        <p:cTn id="1" dur="indefinite" restart="never" nodeType="tmRoot"/>
      </p:par>
    </p:tnLst>
  </p:timing>
</p:sldLayout>
</file>

<file path=ppt/slideLayouts/slideLayout355.xml><?xml version="1.0" encoding="utf-8"?>
<p:sldLayout xmlns:a="http://schemas.openxmlformats.org/drawingml/2006/main" xmlns:r="http://schemas.openxmlformats.org/officeDocument/2006/relationships" xmlns:p="http://schemas.openxmlformats.org/presentationml/2006/main" userDrawn="1">
  <p:cSld name="Title and Content Blank">
    <p:spTree>
      <p:nvGrpSpPr>
        <p:cNvPr id="1" name=""/>
        <p:cNvGrpSpPr/>
        <p:nvPr/>
      </p:nvGrpSpPr>
      <p:grpSpPr>
        <a:xfrm>
          <a:off x="0" y="0"/>
          <a:ext cx="0" cy="0"/>
          <a:chOff x="0" y="0"/>
          <a:chExt cx="0" cy="0"/>
        </a:xfrm>
      </p:grpSpPr>
      <p:sp>
        <p:nvSpPr>
          <p:cNvPr id="8" name="Content Placeholder 8"/>
          <p:cNvSpPr>
            <a:spLocks noGrp="1"/>
          </p:cNvSpPr>
          <p:nvPr>
            <p:ph sz="quarter" idx="13"/>
          </p:nvPr>
        </p:nvSpPr>
        <p:spPr bwMode="gray">
          <a:xfrm>
            <a:off x="378433" y="951571"/>
            <a:ext cx="8374544" cy="3482084"/>
          </a:xfrm>
          <a:prstGeom prst="rect">
            <a:avLst/>
          </a:prstGeom>
        </p:spPr>
        <p:txBody>
          <a:bodyPr/>
          <a:lstStyle>
            <a:lvl1pPr marL="331017" indent="-331017">
              <a:buSzPct val="120000"/>
              <a:buFont typeface="Arial" pitchFamily="34" charset="0"/>
              <a:buChar char="•"/>
              <a:defRPr b="0"/>
            </a:lvl1pPr>
            <a:lvl2pPr marL="660559" indent="-329552">
              <a:buSzPct val="120000"/>
              <a:buFont typeface="Arial" pitchFamily="34" charset="0"/>
              <a:buChar char="–"/>
              <a:defRPr/>
            </a:lvl2pPr>
            <a:lvl3pPr marL="913950" indent="-253392">
              <a:buClr>
                <a:srgbClr val="59A131"/>
              </a:buClr>
              <a:buFont typeface="Arial" pitchFamily="34" charset="0"/>
              <a:buChar char="–"/>
              <a:defRPr sz="1500">
                <a:solidFill>
                  <a:srgbClr val="595959"/>
                </a:solidFill>
              </a:defRPr>
            </a:lvl3pPr>
            <a:lvl4pPr marL="660559" indent="-329552">
              <a:buNone/>
              <a:defRPr sz="1700"/>
            </a:lvl4pPr>
            <a:lvl5pPr>
              <a:defRPr/>
            </a:lvl5pPr>
            <a:lvl6pPr marL="913950" indent="-253392">
              <a:defRPr/>
            </a:lvl6pPr>
            <a:lvl7pPr marL="1243492" indent="-329552">
              <a:defRPr/>
            </a:lvl7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sp>
        <p:nvSpPr>
          <p:cNvPr id="9" name="Title 7"/>
          <p:cNvSpPr>
            <a:spLocks noGrp="1"/>
          </p:cNvSpPr>
          <p:nvPr>
            <p:ph type="title" hasCustomPrompt="1"/>
          </p:nvPr>
        </p:nvSpPr>
        <p:spPr bwMode="gray">
          <a:xfrm>
            <a:off x="378453" y="195264"/>
            <a:ext cx="7908923" cy="540544"/>
          </a:xfrm>
        </p:spPr>
        <p:txBody>
          <a:bodyPr/>
          <a:lstStyle>
            <a:lvl1pPr>
              <a:defRPr/>
            </a:lvl1pPr>
          </a:lstStyle>
          <a:p>
            <a:r>
              <a:rPr lang="en-GB" noProof="0" dirty="0" smtClean="0"/>
              <a:t>Insert title here</a:t>
            </a:r>
            <a:endParaRPr lang="en-GB" noProof="0" dirty="0"/>
          </a:p>
        </p:txBody>
      </p:sp>
      <p:sp>
        <p:nvSpPr>
          <p:cNvPr id="10" name="Date Placeholder 9"/>
          <p:cNvSpPr>
            <a:spLocks noGrp="1"/>
          </p:cNvSpPr>
          <p:nvPr>
            <p:ph type="dt" sz="half" idx="14"/>
          </p:nvPr>
        </p:nvSpPr>
        <p:spPr bwMode="gray">
          <a:xfrm>
            <a:off x="326170" y="4726664"/>
            <a:ext cx="1495385" cy="270000"/>
          </a:xfrm>
          <a:prstGeom prst="rect">
            <a:avLst/>
          </a:prstGeom>
        </p:spPr>
        <p:txBody>
          <a:bodyPr lIns="91398" tIns="45699" rIns="91398" bIns="45699"/>
          <a:lstStyle/>
          <a:p>
            <a:endParaRPr lang="en-GB" dirty="0">
              <a:solidFill>
                <a:srgbClr val="373433"/>
              </a:solidFill>
            </a:endParaRPr>
          </a:p>
        </p:txBody>
      </p:sp>
      <p:sp>
        <p:nvSpPr>
          <p:cNvPr id="11" name="Slide Number Placeholder 10"/>
          <p:cNvSpPr>
            <a:spLocks noGrp="1"/>
          </p:cNvSpPr>
          <p:nvPr>
            <p:ph type="sldNum" sz="quarter" idx="15"/>
          </p:nvPr>
        </p:nvSpPr>
        <p:spPr bwMode="gray">
          <a:xfrm>
            <a:off x="8360732" y="195486"/>
            <a:ext cx="398769" cy="405000"/>
          </a:xfrm>
          <a:prstGeom prst="rect">
            <a:avLst/>
          </a:prstGeom>
        </p:spPr>
        <p:txBody>
          <a:bodyPr lIns="91398" tIns="45699" rIns="91398" bIns="45699"/>
          <a:lstStyle/>
          <a:p>
            <a:fld id="{9BD6FA6A-A86D-4D06-AFF9-1E656D8048A1}" type="slidenum">
              <a:rPr lang="en-GB" smtClean="0">
                <a:solidFill>
                  <a:srgbClr val="373433"/>
                </a:solidFill>
              </a:rPr>
              <a:pPr/>
              <a:t>‹#›</a:t>
            </a:fld>
            <a:endParaRPr lang="en-GB" dirty="0">
              <a:solidFill>
                <a:srgbClr val="373433"/>
              </a:solidFill>
            </a:endParaRPr>
          </a:p>
        </p:txBody>
      </p:sp>
      <p:sp>
        <p:nvSpPr>
          <p:cNvPr id="12" name="Footer Placeholder 11"/>
          <p:cNvSpPr>
            <a:spLocks noGrp="1"/>
          </p:cNvSpPr>
          <p:nvPr>
            <p:ph type="ftr" sz="quarter" idx="16"/>
          </p:nvPr>
        </p:nvSpPr>
        <p:spPr bwMode="gray">
          <a:xfrm>
            <a:off x="1913243" y="4726664"/>
            <a:ext cx="2160000" cy="270000"/>
          </a:xfrm>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13" name="Text Placeholder 2"/>
          <p:cNvSpPr>
            <a:spLocks noGrp="1"/>
          </p:cNvSpPr>
          <p:nvPr>
            <p:ph type="body" sz="quarter" idx="17" hasCustomPrompt="1"/>
          </p:nvPr>
        </p:nvSpPr>
        <p:spPr>
          <a:xfrm>
            <a:off x="378433" y="4527493"/>
            <a:ext cx="8374154" cy="80792"/>
          </a:xfrm>
          <a:prstGeom prst="rect">
            <a:avLst/>
          </a:prstGeom>
          <a:noFill/>
        </p:spPr>
        <p:txBody>
          <a:bodyPr wrap="none" lIns="0" tIns="0" rIns="0" bIns="0" rtlCol="0" anchor="b" anchorCtr="0">
            <a:noAutofit/>
          </a:bodyPr>
          <a:lstStyle>
            <a:lvl1pPr>
              <a:defRPr lang="en-US" sz="700" dirty="0" smtClean="0">
                <a:solidFill>
                  <a:schemeClr val="tx1"/>
                </a:solidFill>
              </a:defRPr>
            </a:lvl1pPr>
            <a:lvl2pPr>
              <a:defRPr lang="en-US" sz="1300" dirty="0" smtClean="0"/>
            </a:lvl2pPr>
            <a:lvl3pPr>
              <a:defRPr lang="en-US" sz="1300" dirty="0" smtClean="0"/>
            </a:lvl3pPr>
            <a:lvl4pPr>
              <a:defRPr lang="en-US" sz="1300" dirty="0" smtClean="0"/>
            </a:lvl4pPr>
            <a:lvl5pPr>
              <a:defRPr lang="en-GB" sz="1300" dirty="0"/>
            </a:lvl5pPr>
          </a:lstStyle>
          <a:p>
            <a:pPr lvl="0" defTabSz="830268"/>
            <a:r>
              <a:rPr lang="en-US" dirty="0" smtClean="0"/>
              <a:t>Insert source text or delete this text placeholder</a:t>
            </a:r>
          </a:p>
        </p:txBody>
      </p:sp>
    </p:spTree>
    <p:extLst>
      <p:ext uri="{BB962C8B-B14F-4D97-AF65-F5344CB8AC3E}">
        <p14:creationId xmlns:p14="http://schemas.microsoft.com/office/powerpoint/2010/main" val="914794077"/>
      </p:ext>
    </p:extLst>
  </p:cSld>
  <p:clrMapOvr>
    <a:masterClrMapping/>
  </p:clrMapOvr>
  <p:transition>
    <p:wipe dir="r"/>
  </p:transition>
</p:sldLayout>
</file>

<file path=ppt/slideLayouts/slideLayout356.xml><?xml version="1.0" encoding="utf-8"?>
<p:sldLayout xmlns:a="http://schemas.openxmlformats.org/drawingml/2006/main" xmlns:r="http://schemas.openxmlformats.org/officeDocument/2006/relationships" xmlns:p="http://schemas.openxmlformats.org/presentationml/2006/main" type="titleOnly">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Tree>
    <p:extLst>
      <p:ext uri="{BB962C8B-B14F-4D97-AF65-F5344CB8AC3E}">
        <p14:creationId xmlns:p14="http://schemas.microsoft.com/office/powerpoint/2010/main" val="967734591"/>
      </p:ext>
    </p:extLst>
  </p:cSld>
  <p:clrMapOvr>
    <a:masterClrMapping/>
  </p:clrMapOvr>
  <p:transition>
    <p:wipe dir="r"/>
  </p:transition>
  <p:timing>
    <p:tnLst>
      <p:par>
        <p:cTn id="1" dur="indefinite" restart="never" nodeType="tmRoot"/>
      </p:par>
    </p:tnLst>
  </p:timing>
</p:sldLayout>
</file>

<file path=ppt/slideLayouts/slideLayout357.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GB" noProof="0" dirty="0" smtClean="0"/>
              <a:t>Insert title here</a:t>
            </a:r>
            <a:endParaRPr lang="en-GB" noProof="0" dirty="0"/>
          </a:p>
        </p:txBody>
      </p:sp>
      <p:sp>
        <p:nvSpPr>
          <p:cNvPr id="5" name="Date Placeholder 4"/>
          <p:cNvSpPr>
            <a:spLocks noGrp="1"/>
          </p:cNvSpPr>
          <p:nvPr>
            <p:ph type="dt" sz="half" idx="10"/>
          </p:nvPr>
        </p:nvSpPr>
        <p:spPr bwMode="gray">
          <a:xfrm>
            <a:off x="378832" y="4727700"/>
            <a:ext cx="1438892" cy="270000"/>
          </a:xfrm>
          <a:prstGeom prst="rect">
            <a:avLst/>
          </a:prstGeom>
        </p:spPr>
        <p:txBody>
          <a:bodyPr lIns="91398" tIns="45699" rIns="91398" bIns="45699"/>
          <a:lstStyle/>
          <a:p>
            <a:endParaRPr lang="en-GB" dirty="0">
              <a:solidFill>
                <a:srgbClr val="003625"/>
              </a:solidFill>
            </a:endParaRPr>
          </a:p>
        </p:txBody>
      </p:sp>
      <p:sp>
        <p:nvSpPr>
          <p:cNvPr id="6" name="Footer Placeholder 5"/>
          <p:cNvSpPr>
            <a:spLocks noGrp="1"/>
          </p:cNvSpPr>
          <p:nvPr>
            <p:ph type="ftr" sz="quarter" idx="11"/>
          </p:nvPr>
        </p:nvSpPr>
        <p:spPr bwMode="gray"/>
        <p:txBody>
          <a:bodyPr/>
          <a:lstStyle/>
          <a:p>
            <a:r>
              <a:rPr lang="en-GB" dirty="0" smtClean="0">
                <a:solidFill>
                  <a:srgbClr val="003625"/>
                </a:solidFill>
              </a:rPr>
              <a:t>For financial intermediary use only, not to be used with customers.</a:t>
            </a:r>
            <a:endParaRPr lang="en-GB" dirty="0">
              <a:solidFill>
                <a:srgbClr val="003625"/>
              </a:solidFill>
            </a:endParaRPr>
          </a:p>
        </p:txBody>
      </p:sp>
      <p:sp>
        <p:nvSpPr>
          <p:cNvPr id="7" name="Slide Number Placeholder 6"/>
          <p:cNvSpPr>
            <a:spLocks noGrp="1"/>
          </p:cNvSpPr>
          <p:nvPr>
            <p:ph type="sldNum" sz="quarter" idx="12"/>
          </p:nvPr>
        </p:nvSpPr>
        <p:spPr bwMode="gray">
          <a:xfrm>
            <a:off x="8361302" y="196453"/>
            <a:ext cx="398769" cy="378000"/>
          </a:xfrm>
          <a:prstGeom prst="rect">
            <a:avLst/>
          </a:prstGeom>
        </p:spPr>
        <p:txBody>
          <a:bodyPr lIns="91398" tIns="45699" rIns="91398" bIns="45699"/>
          <a:lstStyle/>
          <a:p>
            <a:fld id="{9BD6FA6A-A86D-4D06-AFF9-1E656D8048A1}" type="slidenum">
              <a:rPr lang="en-GB" smtClean="0">
                <a:solidFill>
                  <a:srgbClr val="003625"/>
                </a:solidFill>
              </a:rPr>
              <a:pPr/>
              <a:t>‹#›</a:t>
            </a:fld>
            <a:endParaRPr lang="en-GB" dirty="0">
              <a:solidFill>
                <a:srgbClr val="003625"/>
              </a:solidFill>
            </a:endParaRPr>
          </a:p>
        </p:txBody>
      </p:sp>
      <p:sp>
        <p:nvSpPr>
          <p:cNvPr id="10" name="Content Placeholder 9"/>
          <p:cNvSpPr>
            <a:spLocks noGrp="1"/>
          </p:cNvSpPr>
          <p:nvPr>
            <p:ph sz="quarter" idx="13"/>
          </p:nvPr>
        </p:nvSpPr>
        <p:spPr bwMode="gray">
          <a:xfrm>
            <a:off x="378832" y="1058400"/>
            <a:ext cx="4117292" cy="3375000"/>
          </a:xfrm>
        </p:spPr>
        <p:txBody>
          <a:bodyPr/>
          <a:lstStyle>
            <a:lvl1pPr>
              <a:defRPr/>
            </a:lvl1pPr>
            <a:lvl2pPr>
              <a:buFont typeface="Arial" pitchFamily="34" charset="0"/>
              <a:buChar char="–"/>
              <a:defRPr/>
            </a:lvl2pPr>
            <a:lvl3pPr marL="913950" indent="-253392">
              <a:buSzPct val="85000"/>
              <a:buFont typeface="Arial" pitchFamily="34" charset="0"/>
              <a:buChar char="–"/>
              <a:defRPr/>
            </a:lvl3pPr>
            <a:lvl5pPr>
              <a:defRPr/>
            </a:lvl5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11" name="Content Placeholder 9"/>
          <p:cNvSpPr>
            <a:spLocks noGrp="1"/>
          </p:cNvSpPr>
          <p:nvPr>
            <p:ph sz="quarter" idx="14"/>
          </p:nvPr>
        </p:nvSpPr>
        <p:spPr bwMode="gray">
          <a:xfrm>
            <a:off x="4633090" y="1058400"/>
            <a:ext cx="4117292" cy="3375000"/>
          </a:xfrm>
        </p:spPr>
        <p:txBody>
          <a:bodyPr/>
          <a:lstStyle>
            <a:lvl1pPr>
              <a:defRPr/>
            </a:lvl1pPr>
            <a:lvl2pPr>
              <a:buFont typeface="Arial" pitchFamily="34" charset="0"/>
              <a:buChar char="–"/>
              <a:defRPr/>
            </a:lvl2pPr>
            <a:lvl3pPr marL="913950" indent="-253392">
              <a:buFont typeface="Arial" pitchFamily="34" charset="0"/>
              <a:buChar char="–"/>
              <a:defRPr/>
            </a:lvl3pPr>
            <a:lvl4pPr>
              <a:buNone/>
              <a:defRPr/>
            </a:lvl4pPr>
            <a:lvl5pPr>
              <a:defRPr/>
            </a:lvl5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12" name="Text Placeholder 2"/>
          <p:cNvSpPr>
            <a:spLocks noGrp="1"/>
          </p:cNvSpPr>
          <p:nvPr>
            <p:ph type="body" sz="quarter" idx="17" hasCustomPrompt="1"/>
          </p:nvPr>
        </p:nvSpPr>
        <p:spPr>
          <a:xfrm>
            <a:off x="378431" y="4527493"/>
            <a:ext cx="4117292" cy="80792"/>
          </a:xfrm>
          <a:noFill/>
        </p:spPr>
        <p:txBody>
          <a:bodyPr wrap="none" lIns="0" tIns="0" rIns="0" bIns="0" rtlCol="0" anchor="b" anchorCtr="0">
            <a:noAutofit/>
          </a:bodyPr>
          <a:lstStyle>
            <a:lvl1pPr>
              <a:defRPr lang="en-US" sz="700" dirty="0" smtClean="0">
                <a:solidFill>
                  <a:schemeClr val="tx1"/>
                </a:solidFill>
              </a:defRPr>
            </a:lvl1pPr>
            <a:lvl2pPr>
              <a:defRPr lang="en-US" sz="1300" dirty="0" smtClean="0"/>
            </a:lvl2pPr>
            <a:lvl3pPr>
              <a:defRPr lang="en-US" sz="1300" dirty="0" smtClean="0"/>
            </a:lvl3pPr>
            <a:lvl4pPr>
              <a:defRPr lang="en-US" sz="1300" dirty="0" smtClean="0"/>
            </a:lvl4pPr>
            <a:lvl5pPr>
              <a:defRPr lang="en-GB" sz="1300" dirty="0"/>
            </a:lvl5pPr>
          </a:lstStyle>
          <a:p>
            <a:pPr lvl="0" defTabSz="830268"/>
            <a:r>
              <a:rPr lang="en-US" dirty="0" smtClean="0"/>
              <a:t>Insert source text or delete this text placeholder</a:t>
            </a:r>
          </a:p>
        </p:txBody>
      </p:sp>
      <p:sp>
        <p:nvSpPr>
          <p:cNvPr id="13" name="Text Placeholder 2"/>
          <p:cNvSpPr>
            <a:spLocks noGrp="1"/>
          </p:cNvSpPr>
          <p:nvPr>
            <p:ph type="body" sz="quarter" idx="18" hasCustomPrompt="1"/>
          </p:nvPr>
        </p:nvSpPr>
        <p:spPr>
          <a:xfrm>
            <a:off x="4633090" y="4527493"/>
            <a:ext cx="4117292" cy="80792"/>
          </a:xfrm>
          <a:noFill/>
        </p:spPr>
        <p:txBody>
          <a:bodyPr wrap="none" lIns="0" tIns="0" rIns="0" bIns="0" rtlCol="0" anchor="b" anchorCtr="0">
            <a:noAutofit/>
          </a:bodyPr>
          <a:lstStyle>
            <a:lvl1pPr>
              <a:defRPr lang="en-US" sz="700" dirty="0" smtClean="0">
                <a:solidFill>
                  <a:schemeClr val="tx1"/>
                </a:solidFill>
              </a:defRPr>
            </a:lvl1pPr>
            <a:lvl2pPr>
              <a:defRPr lang="en-US" sz="1300" dirty="0" smtClean="0"/>
            </a:lvl2pPr>
            <a:lvl3pPr>
              <a:defRPr lang="en-US" sz="1300" dirty="0" smtClean="0"/>
            </a:lvl3pPr>
            <a:lvl4pPr>
              <a:defRPr lang="en-US" sz="1300" dirty="0" smtClean="0"/>
            </a:lvl4pPr>
            <a:lvl5pPr>
              <a:defRPr lang="en-GB" sz="1300" dirty="0"/>
            </a:lvl5pPr>
          </a:lstStyle>
          <a:p>
            <a:pPr lvl="0" defTabSz="830268"/>
            <a:r>
              <a:rPr lang="en-US" dirty="0" smtClean="0"/>
              <a:t>Insert source text or delete this text placeholder</a:t>
            </a:r>
          </a:p>
        </p:txBody>
      </p:sp>
    </p:spTree>
    <p:extLst>
      <p:ext uri="{BB962C8B-B14F-4D97-AF65-F5344CB8AC3E}">
        <p14:creationId xmlns:p14="http://schemas.microsoft.com/office/powerpoint/2010/main" val="1400681276"/>
      </p:ext>
    </p:extLst>
  </p:cSld>
  <p:clrMapOvr>
    <a:masterClrMapping/>
  </p:clrMapOvr>
  <p:transition>
    <p:wipe dir="r"/>
  </p:transition>
  <p:timing>
    <p:tnLst>
      <p:par>
        <p:cTn id="1" dur="indefinite" restart="never" nodeType="tmRoot"/>
      </p:par>
    </p:tnLst>
  </p:timing>
</p:sldLayout>
</file>

<file path=ppt/slideLayouts/slideLayout358.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5535" y="288132"/>
            <a:ext cx="7183516" cy="590550"/>
          </a:xfrm>
        </p:spPr>
        <p:txBody>
          <a:bodyPr>
            <a:noAutofit/>
          </a:bodyPr>
          <a:lstStyle>
            <a:lvl1pPr>
              <a:lnSpc>
                <a:spcPts val="2988"/>
              </a:lnSpc>
              <a:defRPr/>
            </a:lvl1pPr>
          </a:lstStyle>
          <a:p>
            <a:r>
              <a:rPr lang="en-US" dirty="0" smtClean="0"/>
              <a:t>Click to edit Master title style</a:t>
            </a:r>
            <a:endParaRPr lang="en-GB" dirty="0"/>
          </a:p>
        </p:txBody>
      </p:sp>
      <p:sp>
        <p:nvSpPr>
          <p:cNvPr id="3" name="Content Placeholder 2"/>
          <p:cNvSpPr>
            <a:spLocks noGrp="1"/>
          </p:cNvSpPr>
          <p:nvPr>
            <p:ph idx="1"/>
          </p:nvPr>
        </p:nvSpPr>
        <p:spPr>
          <a:xfrm>
            <a:off x="466728" y="1014441"/>
            <a:ext cx="8115300" cy="3586163"/>
          </a:xfrm>
        </p:spPr>
        <p:txBody>
          <a:bodyPr/>
          <a:lstStyle>
            <a:lvl2pPr>
              <a:spcBef>
                <a:spcPts val="471"/>
              </a:spcBef>
              <a:defRPr/>
            </a:lvl2pPr>
            <a:lvl3pPr>
              <a:spcBef>
                <a:spcPts val="471"/>
              </a:spcBef>
              <a:defRPr/>
            </a:lvl3pPr>
            <a:lvl4pPr>
              <a:spcBef>
                <a:spcPts val="786"/>
              </a:spcBef>
              <a:defRPr/>
            </a:lvl4pPr>
            <a:lvl5pPr>
              <a:spcBef>
                <a:spcPts val="786"/>
              </a:spcBef>
              <a:defRPr/>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785805217"/>
      </p:ext>
    </p:extLst>
  </p:cSld>
  <p:clrMapOvr>
    <a:masterClrMapping/>
  </p:clrMapOvr>
  <p:transition>
    <p:wipe dir="r"/>
  </p:transition>
  <p:timing>
    <p:tnLst>
      <p:par>
        <p:cTn id="1" dur="indefinite" restart="never" nodeType="tmRoot"/>
      </p:par>
    </p:tnLst>
  </p:timing>
</p:sldLayout>
</file>

<file path=ppt/slideLayouts/slideLayout359.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8667568"/>
      </p:ext>
    </p:extLst>
  </p:cSld>
  <p:clrMapOvr>
    <a:masterClrMapping/>
  </p:clrMapOvr>
  <p:transition>
    <p:wipe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9" name="Title 8"/>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42152705"/>
      </p:ext>
    </p:extLst>
  </p:cSld>
  <p:clrMapOvr>
    <a:masterClrMapping/>
  </p:clrMapOvr>
  <p:transition>
    <p:wipe dir="r"/>
  </p:transition>
  <p:timing>
    <p:tnLst>
      <p:par>
        <p:cTn id="1" dur="indefinite" restart="never" nodeType="tmRoot"/>
      </p:par>
    </p:tnLst>
  </p:timing>
</p:sldLayout>
</file>

<file path=ppt/slideLayouts/slideLayout360.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7" name="Text Placeholder 4"/>
          <p:cNvSpPr>
            <a:spLocks noGrp="1"/>
          </p:cNvSpPr>
          <p:nvPr>
            <p:ph type="body" sz="quarter" idx="13" hasCustomPrompt="1"/>
          </p:nvPr>
        </p:nvSpPr>
        <p:spPr>
          <a:xfrm>
            <a:off x="1085006" y="4495800"/>
            <a:ext cx="6624637" cy="323850"/>
          </a:xfrm>
        </p:spPr>
        <p:txBody>
          <a:bodyPr>
            <a:noAutofit/>
          </a:bodyPr>
          <a:lstStyle>
            <a:lvl1pPr marL="0" indent="0">
              <a:buNone/>
              <a:defRPr sz="800"/>
            </a:lvl1pPr>
            <a:lvl2pPr marL="177706" indent="0">
              <a:buNone/>
              <a:defRPr sz="800"/>
            </a:lvl2pPr>
            <a:lvl3pPr marL="363349" indent="0">
              <a:buNone/>
              <a:defRPr sz="800"/>
            </a:lvl3pPr>
            <a:lvl4pPr marL="541055" indent="0">
              <a:buNone/>
              <a:defRPr sz="800"/>
            </a:lvl4pPr>
            <a:lvl5pPr marL="718760" indent="0">
              <a:buNone/>
              <a:defRPr sz="800"/>
            </a:lvl5pPr>
          </a:lstStyle>
          <a:p>
            <a:pPr lvl="0"/>
            <a:r>
              <a:rPr lang="en-US" dirty="0" smtClean="0"/>
              <a:t>Source:</a:t>
            </a:r>
          </a:p>
        </p:txBody>
      </p:sp>
      <p:sp>
        <p:nvSpPr>
          <p:cNvPr id="8" name="Footer Placeholder 9"/>
          <p:cNvSpPr>
            <a:spLocks noGrp="1"/>
          </p:cNvSpPr>
          <p:nvPr>
            <p:ph type="ftr" sz="quarter" idx="15"/>
          </p:nvPr>
        </p:nvSpPr>
        <p:spPr>
          <a:xfrm>
            <a:off x="1102447" y="4861813"/>
            <a:ext cx="6295536" cy="189000"/>
          </a:xfrm>
        </p:spPr>
        <p:txBody>
          <a:bodyPr/>
          <a:lstStyle>
            <a:lvl1pPr>
              <a:defRPr>
                <a:solidFill>
                  <a:schemeClr val="tx1"/>
                </a:solidFill>
              </a:defRPr>
            </a:lvl1pPr>
          </a:lstStyle>
          <a:p>
            <a:r>
              <a:rPr lang="en-GB" dirty="0" smtClean="0">
                <a:solidFill>
                  <a:srgbClr val="000000"/>
                </a:solidFill>
              </a:rPr>
              <a:t>For financial intermediary use only, not to be used with customers.</a:t>
            </a:r>
            <a:endParaRPr lang="en-US" dirty="0">
              <a:solidFill>
                <a:srgbClr val="000000"/>
              </a:solidFill>
            </a:endParaRPr>
          </a:p>
        </p:txBody>
      </p:sp>
      <p:pic>
        <p:nvPicPr>
          <p:cNvPr id="9" name="Picture 8"/>
          <p:cNvPicPr>
            <a:picLocks noChangeAspect="1"/>
          </p:cNvPicPr>
          <p:nvPr userDrawn="1"/>
        </p:nvPicPr>
        <p:blipFill>
          <a:blip r:embed="rId2" cstate="print"/>
          <a:stretch>
            <a:fillRect/>
          </a:stretch>
        </p:blipFill>
        <p:spPr>
          <a:xfrm rot="10800000">
            <a:off x="219075" y="4495802"/>
            <a:ext cx="838200" cy="561975"/>
          </a:xfrm>
          <a:prstGeom prst="rect">
            <a:avLst/>
          </a:prstGeom>
        </p:spPr>
      </p:pic>
      <p:sp>
        <p:nvSpPr>
          <p:cNvPr id="11" name="Slide Number Placeholder 4"/>
          <p:cNvSpPr>
            <a:spLocks noGrp="1"/>
          </p:cNvSpPr>
          <p:nvPr>
            <p:ph type="sldNum" sz="quarter" idx="4"/>
          </p:nvPr>
        </p:nvSpPr>
        <p:spPr>
          <a:xfrm>
            <a:off x="219074" y="4775225"/>
            <a:ext cx="652464" cy="189000"/>
          </a:xfrm>
          <a:prstGeom prst="rect">
            <a:avLst/>
          </a:prstGeom>
        </p:spPr>
        <p:txBody>
          <a:bodyPr lIns="91398" tIns="45699" rIns="91398" bIns="45699"/>
          <a:lstStyle/>
          <a:p>
            <a:fld id="{D92943C2-89EB-8840-A8C0-4C21B007AE74}" type="slidenum">
              <a:rPr lang="en-US" b="1" smtClean="0">
                <a:solidFill>
                  <a:prstClr val="white"/>
                </a:solidFill>
              </a:rPr>
              <a:pPr/>
              <a:t>‹#›</a:t>
            </a:fld>
            <a:endParaRPr lang="en-US" b="1" dirty="0">
              <a:solidFill>
                <a:prstClr val="white"/>
              </a:solidFill>
            </a:endParaRPr>
          </a:p>
        </p:txBody>
      </p:sp>
    </p:spTree>
    <p:extLst>
      <p:ext uri="{BB962C8B-B14F-4D97-AF65-F5344CB8AC3E}">
        <p14:creationId xmlns:p14="http://schemas.microsoft.com/office/powerpoint/2010/main" val="2805837339"/>
      </p:ext>
    </p:extLst>
  </p:cSld>
  <p:clrMapOvr>
    <a:masterClrMapping/>
  </p:clrMapOvr>
  <p:transition>
    <p:wipe dir="r"/>
  </p:transition>
</p:sldLayout>
</file>

<file path=ppt/slideLayouts/slideLayout361.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6" name="Text Placeholder 4"/>
          <p:cNvSpPr>
            <a:spLocks noGrp="1"/>
          </p:cNvSpPr>
          <p:nvPr>
            <p:ph type="body" sz="quarter" idx="13" hasCustomPrompt="1"/>
          </p:nvPr>
        </p:nvSpPr>
        <p:spPr>
          <a:xfrm>
            <a:off x="219097" y="4500563"/>
            <a:ext cx="6624637" cy="323850"/>
          </a:xfrm>
        </p:spPr>
        <p:txBody>
          <a:bodyPr>
            <a:noAutofit/>
          </a:bodyPr>
          <a:lstStyle>
            <a:lvl1pPr marL="0" indent="0">
              <a:buNone/>
              <a:defRPr sz="800"/>
            </a:lvl1pPr>
            <a:lvl2pPr marL="177706" indent="0">
              <a:buNone/>
              <a:defRPr sz="800"/>
            </a:lvl2pPr>
            <a:lvl3pPr marL="363349" indent="0">
              <a:buNone/>
              <a:defRPr sz="800"/>
            </a:lvl3pPr>
            <a:lvl4pPr marL="541055" indent="0">
              <a:buNone/>
              <a:defRPr sz="800"/>
            </a:lvl4pPr>
            <a:lvl5pPr marL="718760" indent="0">
              <a:buNone/>
              <a:defRPr sz="800"/>
            </a:lvl5pPr>
          </a:lstStyle>
          <a:p>
            <a:pPr lvl="0"/>
            <a:r>
              <a:rPr lang="en-US" dirty="0" smtClean="0"/>
              <a:t>Source:</a:t>
            </a:r>
          </a:p>
        </p:txBody>
      </p:sp>
      <p:sp>
        <p:nvSpPr>
          <p:cNvPr id="3" name="Footer Placeholder 2"/>
          <p:cNvSpPr>
            <a:spLocks noGrp="1"/>
          </p:cNvSpPr>
          <p:nvPr>
            <p:ph type="ftr" sz="quarter" idx="14"/>
          </p:nvPr>
        </p:nvSpPr>
        <p:spPr/>
        <p:txBody>
          <a:bodyPr/>
          <a:lstStyle>
            <a:lvl1pPr>
              <a:defRPr>
                <a:solidFill>
                  <a:schemeClr val="tx1"/>
                </a:solidFill>
              </a:defRPr>
            </a:lvl1pPr>
          </a:lstStyle>
          <a:p>
            <a:r>
              <a:rPr lang="en-US" dirty="0" smtClean="0">
                <a:solidFill>
                  <a:srgbClr val="373433"/>
                </a:solidFill>
              </a:rPr>
              <a:t>Disclaimer/Confidentiality Statement - to update use the Header &amp; Footer tool</a:t>
            </a:r>
            <a:endParaRPr lang="en-US" dirty="0">
              <a:solidFill>
                <a:srgbClr val="373433"/>
              </a:solidFill>
            </a:endParaRPr>
          </a:p>
        </p:txBody>
      </p:sp>
      <p:sp>
        <p:nvSpPr>
          <p:cNvPr id="4" name="Slide Number Placeholder 3"/>
          <p:cNvSpPr>
            <a:spLocks noGrp="1"/>
          </p:cNvSpPr>
          <p:nvPr>
            <p:ph type="sldNum" sz="quarter" idx="15"/>
          </p:nvPr>
        </p:nvSpPr>
        <p:spPr>
          <a:xfrm>
            <a:off x="219074" y="4827178"/>
            <a:ext cx="652464" cy="189000"/>
          </a:xfrm>
          <a:prstGeom prst="rect">
            <a:avLst/>
          </a:prstGeom>
        </p:spPr>
        <p:txBody>
          <a:bodyPr lIns="91398" tIns="45699" rIns="91398" bIns="45699"/>
          <a:lstStyle/>
          <a:p>
            <a:fld id="{D92943C2-89EB-8840-A8C0-4C21B007AE74}" type="slidenum">
              <a:rPr lang="en-US" smtClean="0">
                <a:solidFill>
                  <a:srgbClr val="373433"/>
                </a:solidFill>
              </a:rPr>
              <a:pPr/>
              <a:t>‹#›</a:t>
            </a:fld>
            <a:endParaRPr lang="en-US" dirty="0">
              <a:solidFill>
                <a:srgbClr val="373433"/>
              </a:solidFill>
            </a:endParaRPr>
          </a:p>
        </p:txBody>
      </p:sp>
    </p:spTree>
    <p:extLst>
      <p:ext uri="{BB962C8B-B14F-4D97-AF65-F5344CB8AC3E}">
        <p14:creationId xmlns:p14="http://schemas.microsoft.com/office/powerpoint/2010/main" val="1388564512"/>
      </p:ext>
    </p:extLst>
  </p:cSld>
  <p:clrMapOvr>
    <a:masterClrMapping/>
  </p:clrMapOvr>
  <p:transition>
    <p:wipe dir="r"/>
  </p:transition>
</p:sldLayout>
</file>

<file path=ppt/slideLayouts/slideLayout36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25222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43097" y="3163635"/>
            <a:ext cx="5657851" cy="1979885"/>
          </a:xfrm>
          <a:prstGeom prst="rect">
            <a:avLst/>
          </a:prstGeom>
        </p:spPr>
        <p:txBody>
          <a:bodyPr anchor="ctr">
            <a:noAutofit/>
          </a:bodyPr>
          <a:lstStyle>
            <a:lvl1pPr marL="0" indent="0" algn="ctr">
              <a:lnSpc>
                <a:spcPct val="90000"/>
              </a:lnSpc>
              <a:buNone/>
              <a:defRPr sz="3000" b="1" spc="0" baseline="0">
                <a:solidFill>
                  <a:schemeClr val="bg1"/>
                </a:solidFill>
                <a:latin typeface="+mn-lt"/>
              </a:defRPr>
            </a:lvl1pPr>
            <a:lvl2pPr marL="342713" indent="0" algn="ctr">
              <a:buNone/>
              <a:defRPr sz="1500"/>
            </a:lvl2pPr>
            <a:lvl3pPr marL="685443" indent="0" algn="ctr">
              <a:buNone/>
              <a:defRPr sz="1400"/>
            </a:lvl3pPr>
            <a:lvl4pPr marL="1028165" indent="0" algn="ctr">
              <a:buNone/>
              <a:defRPr sz="1200"/>
            </a:lvl4pPr>
            <a:lvl5pPr marL="1370886" indent="0" algn="ctr">
              <a:buNone/>
              <a:defRPr sz="1200"/>
            </a:lvl5pPr>
            <a:lvl6pPr marL="1713617" indent="0" algn="ctr">
              <a:buNone/>
              <a:defRPr sz="1200"/>
            </a:lvl6pPr>
            <a:lvl7pPr marL="2056328" indent="0" algn="ctr">
              <a:buNone/>
              <a:defRPr sz="1200"/>
            </a:lvl7pPr>
            <a:lvl8pPr marL="2399040" indent="0" algn="ctr">
              <a:buNone/>
              <a:defRPr sz="1200"/>
            </a:lvl8pPr>
            <a:lvl9pPr marL="2741753" indent="0" algn="ctr">
              <a:buNone/>
              <a:defRPr sz="1200"/>
            </a:lvl9pPr>
          </a:lstStyle>
          <a:p>
            <a:r>
              <a:rPr lang="en-GB" noProof="0" dirty="0" smtClean="0"/>
              <a:t>Click to edit Master subtitle style</a:t>
            </a:r>
            <a:endParaRPr lang="en-GB" noProof="0" dirty="0"/>
          </a:p>
        </p:txBody>
      </p:sp>
      <p:sp>
        <p:nvSpPr>
          <p:cNvPr id="30" name="Date Placeholder 29"/>
          <p:cNvSpPr>
            <a:spLocks noGrp="1"/>
          </p:cNvSpPr>
          <p:nvPr>
            <p:ph type="dt" sz="half" idx="10"/>
          </p:nvPr>
        </p:nvSpPr>
        <p:spPr>
          <a:xfrm>
            <a:off x="1743097" y="4748215"/>
            <a:ext cx="5657851" cy="202406"/>
          </a:xfrm>
          <a:prstGeom prst="rect">
            <a:avLst/>
          </a:prstGeom>
        </p:spPr>
        <p:txBody>
          <a:bodyPr lIns="34289" tIns="17144" rIns="34289" bIns="17144"/>
          <a:lstStyle>
            <a:lvl1pPr algn="ctr">
              <a:lnSpc>
                <a:spcPts val="900"/>
              </a:lnSpc>
              <a:defRPr sz="900">
                <a:solidFill>
                  <a:schemeClr val="bg1"/>
                </a:solidFill>
              </a:defRPr>
            </a:lvl1pPr>
          </a:lstStyle>
          <a:p>
            <a:endParaRPr lang="en-GB" dirty="0">
              <a:solidFill>
                <a:srgbClr val="FFFFFF"/>
              </a:solidFill>
            </a:endParaRPr>
          </a:p>
        </p:txBody>
      </p:sp>
      <p:pic>
        <p:nvPicPr>
          <p:cNvPr id="33" name="Picture 3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192422" y="1981967"/>
            <a:ext cx="2763775" cy="1183867"/>
          </a:xfrm>
          <a:prstGeom prst="rect">
            <a:avLst/>
          </a:prstGeom>
        </p:spPr>
      </p:pic>
    </p:spTree>
    <p:extLst>
      <p:ext uri="{BB962C8B-B14F-4D97-AF65-F5344CB8AC3E}">
        <p14:creationId xmlns:p14="http://schemas.microsoft.com/office/powerpoint/2010/main" val="4051959690"/>
      </p:ext>
    </p:extLst>
  </p:cSld>
  <p:clrMapOvr>
    <a:masterClrMapping/>
  </p:clrMapOvr>
  <p:transition>
    <p:wipe dir="r"/>
  </p:transition>
  <p:timing>
    <p:tnLst>
      <p:par>
        <p:cTn id="1" dur="indefinite" restart="never" nodeType="tmRoot"/>
      </p:par>
    </p:tnLst>
  </p:timing>
</p:sldLayout>
</file>

<file path=ppt/slideLayouts/slideLayout36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4"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3103506109"/>
      </p:ext>
    </p:extLst>
  </p:cSld>
  <p:clrMapOvr>
    <a:masterClrMapping/>
  </p:clrMapOvr>
  <p:transition>
    <p:wipe dir="r"/>
  </p:transition>
  <p:timing>
    <p:tnLst>
      <p:par>
        <p:cTn id="1" dur="indefinite" restart="never" nodeType="tmRoot"/>
      </p:par>
    </p:tnLst>
  </p:timing>
</p:sldLayout>
</file>

<file path=ppt/slideLayouts/slideLayout364.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4"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
        <p:nvSpPr>
          <p:cNvPr id="5" name="Rectangle 4"/>
          <p:cNvSpPr/>
          <p:nvPr userDrawn="1"/>
        </p:nvSpPr>
        <p:spPr>
          <a:xfrm>
            <a:off x="0" y="0"/>
            <a:ext cx="9144000" cy="5143500"/>
          </a:xfrm>
          <a:prstGeom prst="rect">
            <a:avLst/>
          </a:prstGeom>
          <a:solidFill>
            <a:srgbClr val="FF7E7E"/>
          </a:solidFill>
          <a:ln>
            <a:noFill/>
          </a:ln>
        </p:spPr>
        <p:style>
          <a:lnRef idx="2">
            <a:schemeClr val="accent1">
              <a:shade val="50000"/>
            </a:schemeClr>
          </a:lnRef>
          <a:fillRef idx="1">
            <a:schemeClr val="accent1"/>
          </a:fillRef>
          <a:effectRef idx="0">
            <a:schemeClr val="accent1"/>
          </a:effectRef>
          <a:fontRef idx="minor">
            <a:schemeClr val="lt1"/>
          </a:fontRef>
        </p:style>
        <p:txBody>
          <a:bodyPr lIns="91398" tIns="45699" rIns="91398" bIns="45699" rtlCol="0" anchor="ctr"/>
          <a:lstStyle/>
          <a:p>
            <a:pPr algn="ctr"/>
            <a:endParaRPr lang="en-GB" sz="2400" dirty="0" smtClean="0">
              <a:solidFill>
                <a:srgbClr val="FFFFFF"/>
              </a:solidFill>
              <a:latin typeface="Just Script" panose="02020803050402020203" pitchFamily="18" charset="0"/>
            </a:endParaRPr>
          </a:p>
        </p:txBody>
      </p:sp>
      <p:pic>
        <p:nvPicPr>
          <p:cNvPr id="6" name="Picture 5" descr="object_rgb_72_C_lightbulb_01.jpg"/>
          <p:cNvPicPr>
            <a:picLocks noChangeAspect="1"/>
          </p:cNvPicPr>
          <p:nvPr userDrawn="1"/>
        </p:nvPicPr>
        <p:blipFill>
          <a:blip r:embed="rId2" cstate="print"/>
          <a:srcRect/>
          <a:stretch>
            <a:fillRect/>
          </a:stretch>
        </p:blipFill>
        <p:spPr>
          <a:xfrm>
            <a:off x="5516584" y="2816246"/>
            <a:ext cx="3627437" cy="2327275"/>
          </a:xfrm>
          <a:prstGeom prst="rect">
            <a:avLst/>
          </a:prstGeom>
          <a:effectLst>
            <a:softEdge rad="127000"/>
          </a:effectLst>
        </p:spPr>
      </p:pic>
    </p:spTree>
    <p:extLst>
      <p:ext uri="{BB962C8B-B14F-4D97-AF65-F5344CB8AC3E}">
        <p14:creationId xmlns:p14="http://schemas.microsoft.com/office/powerpoint/2010/main" val="390458543"/>
      </p:ext>
    </p:extLst>
  </p:cSld>
  <p:clrMapOvr>
    <a:masterClrMapping/>
  </p:clrMapOvr>
  <p:transition>
    <p:wipe dir="r"/>
  </p:transition>
  <p:timing>
    <p:tnLst>
      <p:par>
        <p:cTn id="1" dur="indefinite" restart="never" nodeType="tmRoot"/>
      </p:par>
    </p:tnLst>
  </p:timing>
</p:sldLayout>
</file>

<file path=ppt/slideLayouts/slideLayout365.xml><?xml version="1.0" encoding="utf-8"?>
<p:sldLayout xmlns:a="http://schemas.openxmlformats.org/drawingml/2006/main" xmlns:r="http://schemas.openxmlformats.org/officeDocument/2006/relationships" xmlns:p="http://schemas.openxmlformats.org/presentationml/2006/main" preserve="1" userDrawn="1">
  <p:cSld name="1_Title and Content (Lef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285772" y="1471619"/>
            <a:ext cx="4214813" cy="27717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 name="Footer Placeholder 1"/>
          <p:cNvSpPr>
            <a:spLocks noGrp="1"/>
          </p:cNvSpPr>
          <p:nvPr>
            <p:ph type="ftr" sz="quarter" idx="12"/>
          </p:nvPr>
        </p:nvSpPr>
        <p:spPr/>
        <p:txBody>
          <a:bodyPr/>
          <a:lstStyle>
            <a:lvl1pPr>
              <a:defRPr>
                <a:solidFill>
                  <a:schemeClr val="bg1">
                    <a:lumMod val="50000"/>
                  </a:schemeClr>
                </a:solidFill>
              </a:defRPr>
            </a:lvl1p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Rectangle 5"/>
          <p:cNvSpPr/>
          <p:nvPr userDrawn="1"/>
        </p:nvSpPr>
        <p:spPr>
          <a:xfrm>
            <a:off x="8621653" y="314533"/>
            <a:ext cx="236600" cy="23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5699" rIns="0" bIns="45699" rtlCol="0" anchor="ctr"/>
          <a:lstStyle/>
          <a:p>
            <a:pPr algn="ctr"/>
            <a:fld id="{F8CABEAB-F316-457F-A830-C8844EF27269}" type="slidenum">
              <a:rPr lang="en-GB" sz="900" b="1" smtClean="0">
                <a:solidFill>
                  <a:srgbClr val="373433"/>
                </a:solidFill>
              </a:rPr>
              <a:pPr algn="ctr"/>
              <a:t>‹#›</a:t>
            </a:fld>
            <a:endParaRPr lang="en-GB" sz="2400" b="1" dirty="0" smtClean="0">
              <a:solidFill>
                <a:srgbClr val="373433"/>
              </a:solidFill>
              <a:latin typeface="Just Script" panose="02020803050402020203" pitchFamily="18" charset="0"/>
            </a:endParaRPr>
          </a:p>
        </p:txBody>
      </p:sp>
      <p:pic>
        <p:nvPicPr>
          <p:cNvPr id="7" name="Picture 6" descr="JUST LOGO PINK.png"/>
          <p:cNvPicPr>
            <a:picLocks noChangeAspect="1"/>
          </p:cNvPicPr>
          <p:nvPr userDrawn="1"/>
        </p:nvPicPr>
        <p:blipFill>
          <a:blip r:embed="rId2" cstate="print"/>
          <a:stretch>
            <a:fillRect/>
          </a:stretch>
        </p:blipFill>
        <p:spPr>
          <a:xfrm>
            <a:off x="8172000" y="4644001"/>
            <a:ext cx="720000" cy="308090"/>
          </a:xfrm>
          <a:prstGeom prst="rect">
            <a:avLst/>
          </a:prstGeom>
        </p:spPr>
      </p:pic>
      <p:pic>
        <p:nvPicPr>
          <p:cNvPr id="8" name="Picture 7"/>
          <p:cNvPicPr>
            <a:picLocks noChangeAspect="1"/>
          </p:cNvPicPr>
          <p:nvPr userDrawn="1"/>
        </p:nvPicPr>
        <p:blipFill>
          <a:blip r:embed="rId3" cstate="email">
            <a:lum bright="100000"/>
            <a:extLst>
              <a:ext uri="{28A0092B-C50C-407E-A947-70E740481C1C}">
                <a14:useLocalDpi xmlns:a14="http://schemas.microsoft.com/office/drawing/2010/main" val="0"/>
              </a:ext>
            </a:extLst>
          </a:blip>
          <a:srcRect t="-174991" b="-174991"/>
          <a:stretch>
            <a:fillRect/>
          </a:stretch>
        </p:blipFill>
        <p:spPr>
          <a:xfrm>
            <a:off x="285749" y="792021"/>
            <a:ext cx="8591619" cy="84169"/>
          </a:xfrm>
          <a:prstGeom prst="rect">
            <a:avLst/>
          </a:prstGeom>
        </p:spPr>
      </p:pic>
      <p:sp>
        <p:nvSpPr>
          <p:cNvPr id="10"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44756207"/>
      </p:ext>
    </p:extLst>
  </p:cSld>
  <p:clrMapOvr>
    <a:masterClrMapping/>
  </p:clrMapOvr>
  <p:transition>
    <p:wipe dir="r"/>
  </p:transition>
  <p:timing>
    <p:tnLst>
      <p:par>
        <p:cTn id="1" dur="indefinite" restart="never" nodeType="tmRoot"/>
      </p:par>
    </p:tnLst>
  </p:timing>
</p:sldLayout>
</file>

<file path=ppt/slideLayouts/slideLayout366.xml><?xml version="1.0" encoding="utf-8"?>
<p:sldLayout xmlns:a="http://schemas.openxmlformats.org/drawingml/2006/main" xmlns:r="http://schemas.openxmlformats.org/officeDocument/2006/relationships" xmlns:p="http://schemas.openxmlformats.org/presentationml/2006/main" preserve="1" userDrawn="1">
  <p:cSld name="Headers and Bullets">
    <p:spTree>
      <p:nvGrpSpPr>
        <p:cNvPr id="1" name=""/>
        <p:cNvGrpSpPr/>
        <p:nvPr/>
      </p:nvGrpSpPr>
      <p:grpSpPr>
        <a:xfrm>
          <a:off x="0" y="0"/>
          <a:ext cx="0" cy="0"/>
          <a:chOff x="0" y="0"/>
          <a:chExt cx="0" cy="0"/>
        </a:xfrm>
      </p:grpSpPr>
      <p:sp>
        <p:nvSpPr>
          <p:cNvPr id="16" name="Text Placeholder 15"/>
          <p:cNvSpPr>
            <a:spLocks noGrp="1"/>
          </p:cNvSpPr>
          <p:nvPr>
            <p:ph type="body" sz="quarter" idx="11"/>
          </p:nvPr>
        </p:nvSpPr>
        <p:spPr>
          <a:xfrm>
            <a:off x="285772" y="1471619"/>
            <a:ext cx="4214813" cy="2771775"/>
          </a:xfrm>
        </p:spPr>
        <p:txBody>
          <a:bodyPr/>
          <a:lstStyle>
            <a:lvl1pPr>
              <a:defRPr>
                <a:solidFill>
                  <a:srgbClr val="373433"/>
                </a:solidFill>
              </a:defRPr>
            </a:lvl1pPr>
            <a:lvl3pPr marL="285603" indent="-285603">
              <a:buFont typeface="Arial" panose="020B0604020202020204" pitchFamily="34" charset="0"/>
              <a:buChar char="•"/>
              <a:defRPr/>
            </a:lvl3pPr>
            <a:lvl4pPr marL="285603" indent="-285603">
              <a:buFont typeface="Arial" panose="020B0604020202020204" pitchFamily="34" charset="0"/>
              <a:buChar char="•"/>
              <a:defRPr/>
            </a:lvl4pPr>
            <a:lvl5pPr marL="171366" indent="-171366">
              <a:buFont typeface="Arial" panose="020B0604020202020204" pitchFamily="34" charset="0"/>
              <a:buChar char="•"/>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1" name="Title 10"/>
          <p:cNvSpPr>
            <a:spLocks noGrp="1"/>
          </p:cNvSpPr>
          <p:nvPr>
            <p:ph type="title"/>
          </p:nvPr>
        </p:nvSpPr>
        <p:spPr/>
        <p:txBody>
          <a:bodyPr/>
          <a:lstStyle/>
          <a:p>
            <a:r>
              <a:rPr lang="en-US" smtClean="0"/>
              <a:t>Click to edit Master title style</a:t>
            </a:r>
            <a:endParaRPr lang="en-GB"/>
          </a:p>
        </p:txBody>
      </p:sp>
      <p:sp>
        <p:nvSpPr>
          <p:cNvPr id="6" name="Footer Placeholder 5"/>
          <p:cNvSpPr>
            <a:spLocks noGrp="1"/>
          </p:cNvSpPr>
          <p:nvPr>
            <p:ph type="ftr" sz="quarter" idx="14"/>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7"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2712457777"/>
      </p:ext>
    </p:extLst>
  </p:cSld>
  <p:clrMapOvr>
    <a:masterClrMapping/>
  </p:clrMapOvr>
  <p:transition>
    <p:wipe dir="r"/>
  </p:transition>
  <p:timing>
    <p:tnLst>
      <p:par>
        <p:cTn id="1" dur="indefinite" restart="never" nodeType="tmRoot"/>
      </p:par>
    </p:tnLst>
  </p:timing>
</p:sldLayout>
</file>

<file path=ppt/slideLayouts/slideLayout367.xml><?xml version="1.0" encoding="utf-8"?>
<p:sldLayout xmlns:a="http://schemas.openxmlformats.org/drawingml/2006/main" xmlns:r="http://schemas.openxmlformats.org/officeDocument/2006/relationships" xmlns:p="http://schemas.openxmlformats.org/presentationml/2006/main" preserve="1" userDrawn="1">
  <p:cSld name="Title and Content (Righ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4643460" y="1471619"/>
            <a:ext cx="4214813" cy="2771775"/>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 name="Footer Placeholder 1"/>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3509682967"/>
      </p:ext>
    </p:extLst>
  </p:cSld>
  <p:clrMapOvr>
    <a:masterClrMapping/>
  </p:clrMapOvr>
  <p:transition>
    <p:wipe dir="r"/>
  </p:transition>
  <p:timing>
    <p:tnLst>
      <p:par>
        <p:cTn id="1" dur="indefinite" restart="never" nodeType="tmRoot"/>
      </p:par>
    </p:tnLst>
  </p:timing>
</p:sldLayout>
</file>

<file path=ppt/slideLayouts/slideLayout368.xml><?xml version="1.0" encoding="utf-8"?>
<p:sldLayout xmlns:a="http://schemas.openxmlformats.org/drawingml/2006/main" xmlns:r="http://schemas.openxmlformats.org/officeDocument/2006/relationships" xmlns:p="http://schemas.openxmlformats.org/presentationml/2006/main" preserve="1" userDrawn="1">
  <p:cSld name="Title and Content (Lef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285772" y="1471619"/>
            <a:ext cx="4214813" cy="2771775"/>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 name="Footer Placeholder 1"/>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1234858113"/>
      </p:ext>
    </p:extLst>
  </p:cSld>
  <p:clrMapOvr>
    <a:masterClrMapping/>
  </p:clrMapOvr>
  <p:transition>
    <p:wipe dir="r"/>
  </p:transition>
  <p:timing>
    <p:tnLst>
      <p:par>
        <p:cTn id="1" dur="indefinite" restart="never" nodeType="tmRoot"/>
      </p:par>
    </p:tnLst>
  </p:timing>
</p:sldLayout>
</file>

<file path=ppt/slideLayouts/slideLayout369.xml><?xml version="1.0" encoding="utf-8"?>
<p:sldLayout xmlns:a="http://schemas.openxmlformats.org/drawingml/2006/main" xmlns:r="http://schemas.openxmlformats.org/officeDocument/2006/relationships" xmlns:p="http://schemas.openxmlformats.org/presentationml/2006/main" preserve="1" userDrawn="1">
  <p:cSld name="Headlines">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285751" y="1471619"/>
            <a:ext cx="8572500" cy="2771775"/>
          </a:xfrm>
        </p:spPr>
        <p:txBody>
          <a:bodyPr anchor="ctr">
            <a:normAutofit/>
          </a:bodyPr>
          <a:lstStyle>
            <a:lvl1pPr algn="ctr">
              <a:defRPr/>
            </a:lvl1pPr>
            <a:lvl2pPr algn="ctr">
              <a:lnSpc>
                <a:spcPts val="1755"/>
              </a:lnSpc>
              <a:defRPr sz="1900">
                <a:solidFill>
                  <a:schemeClr val="tx1"/>
                </a:solidFill>
              </a:defRPr>
            </a:lvl2pPr>
            <a:lvl3pPr algn="ctr">
              <a:defRPr/>
            </a:lvl3pPr>
            <a:lvl4pPr algn="ctr">
              <a:defRPr/>
            </a:lvl4pPr>
            <a:lvl5pPr algn="ctr">
              <a:defRPr/>
            </a:lvl5pPr>
          </a:lstStyle>
          <a:p>
            <a:pPr lvl="1"/>
            <a:r>
              <a:rPr lang="en-GB" noProof="0" dirty="0" smtClean="0"/>
              <a:t>Click to edit Master text styles</a:t>
            </a:r>
          </a:p>
        </p:txBody>
      </p:sp>
      <p:sp>
        <p:nvSpPr>
          <p:cNvPr id="2" name="Footer Placeholder 1"/>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1163484289"/>
      </p:ext>
    </p:extLst>
  </p:cSld>
  <p:clrMapOvr>
    <a:masterClrMapping/>
  </p:clrMapOvr>
  <p:transition>
    <p:wipe dir="r"/>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Tree>
    <p:extLst>
      <p:ext uri="{BB962C8B-B14F-4D97-AF65-F5344CB8AC3E}">
        <p14:creationId xmlns:p14="http://schemas.microsoft.com/office/powerpoint/2010/main" val="1138651307"/>
      </p:ext>
    </p:extLst>
  </p:cSld>
  <p:clrMapOvr>
    <a:masterClrMapping/>
  </p:clrMapOvr>
  <p:transition>
    <p:wipe dir="r"/>
  </p:transition>
  <p:timing>
    <p:tnLst>
      <p:par>
        <p:cTn id="1" dur="indefinite" restart="never" nodeType="tmRoot"/>
      </p:par>
    </p:tnLst>
  </p:timing>
</p:sldLayout>
</file>

<file path=ppt/slideLayouts/slideLayout370.xml><?xml version="1.0" encoding="utf-8"?>
<p:sldLayout xmlns:a="http://schemas.openxmlformats.org/drawingml/2006/main" xmlns:r="http://schemas.openxmlformats.org/officeDocument/2006/relationships" xmlns:p="http://schemas.openxmlformats.org/presentationml/2006/main" showMasterSp="0" preserve="1" userDrawn="1">
  <p:cSld name="Highlight Headlines">
    <p:spTree>
      <p:nvGrpSpPr>
        <p:cNvPr id="1" name=""/>
        <p:cNvGrpSpPr/>
        <p:nvPr/>
      </p:nvGrpSpPr>
      <p:grpSpPr>
        <a:xfrm>
          <a:off x="0" y="0"/>
          <a:ext cx="0" cy="0"/>
          <a:chOff x="0" y="0"/>
          <a:chExt cx="0" cy="0"/>
        </a:xfrm>
      </p:grpSpPr>
      <p:sp>
        <p:nvSpPr>
          <p:cNvPr id="8" name="Rectangle 7"/>
          <p:cNvSpPr/>
          <p:nvPr userDrawn="1"/>
        </p:nvSpPr>
        <p:spPr>
          <a:xfrm>
            <a:off x="221627" y="4758095"/>
            <a:ext cx="8843631" cy="199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89" tIns="17144" rIns="34289" bIns="17144" rtlCol="0" anchor="ctr"/>
          <a:lstStyle/>
          <a:p>
            <a:pPr algn="ctr"/>
            <a:endParaRPr lang="en-GB" sz="900" dirty="0" smtClean="0">
              <a:solidFill>
                <a:srgbClr val="FFFFFF"/>
              </a:solidFill>
              <a:latin typeface="Just Script" panose="02020803050402020203" pitchFamily="18" charset="0"/>
            </a:endParaRPr>
          </a:p>
        </p:txBody>
      </p:sp>
      <p:sp>
        <p:nvSpPr>
          <p:cNvPr id="4" name="Rectangle 3"/>
          <p:cNvSpPr/>
          <p:nvPr userDrawn="1"/>
        </p:nvSpPr>
        <p:spPr>
          <a:xfrm>
            <a:off x="175439" y="765565"/>
            <a:ext cx="8843631" cy="199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89" tIns="17144" rIns="34289" bIns="17144" rtlCol="0" anchor="ctr"/>
          <a:lstStyle/>
          <a:p>
            <a:pPr algn="ctr"/>
            <a:endParaRPr lang="en-GB" sz="900" dirty="0" smtClean="0">
              <a:solidFill>
                <a:srgbClr val="FFFFFF"/>
              </a:solidFill>
              <a:latin typeface="Just Script" panose="02020803050402020203" pitchFamily="18" charset="0"/>
            </a:endParaRPr>
          </a:p>
        </p:txBody>
      </p:sp>
      <p:sp>
        <p:nvSpPr>
          <p:cNvPr id="3" name="Rectangle 2"/>
          <p:cNvSpPr/>
          <p:nvPr userDrawn="1"/>
        </p:nvSpPr>
        <p:spPr>
          <a:xfrm>
            <a:off x="285751" y="849276"/>
            <a:ext cx="8572500" cy="4008474"/>
          </a:xfrm>
          <a:prstGeom prst="rect">
            <a:avLst/>
          </a:prstGeom>
          <a:solidFill>
            <a:srgbClr val="252221"/>
          </a:solidFill>
          <a:ln>
            <a:noFill/>
          </a:ln>
        </p:spPr>
        <p:style>
          <a:lnRef idx="2">
            <a:schemeClr val="accent1">
              <a:shade val="50000"/>
            </a:schemeClr>
          </a:lnRef>
          <a:fillRef idx="1">
            <a:schemeClr val="accent1"/>
          </a:fillRef>
          <a:effectRef idx="0">
            <a:schemeClr val="accent1"/>
          </a:effectRef>
          <a:fontRef idx="minor">
            <a:schemeClr val="lt1"/>
          </a:fontRef>
        </p:style>
        <p:txBody>
          <a:bodyPr lIns="34289" tIns="17144" rIns="34289" bIns="17144" rtlCol="0" anchor="ctr"/>
          <a:lstStyle/>
          <a:p>
            <a:pPr algn="ctr"/>
            <a:endParaRPr lang="en-GB" sz="900" dirty="0" smtClean="0">
              <a:solidFill>
                <a:srgbClr val="FFFFFF"/>
              </a:solidFill>
              <a:latin typeface="Just Script" panose="02020803050402020203" pitchFamily="18" charset="0"/>
            </a:endParaRPr>
          </a:p>
        </p:txBody>
      </p:sp>
      <p:sp>
        <p:nvSpPr>
          <p:cNvPr id="13" name="Title 12"/>
          <p:cNvSpPr>
            <a:spLocks noGrp="1"/>
          </p:cNvSpPr>
          <p:nvPr>
            <p:ph type="title"/>
          </p:nvPr>
        </p:nvSpPr>
        <p:spPr/>
        <p:txBody>
          <a:bodyPr/>
          <a:lstStyle/>
          <a:p>
            <a:r>
              <a:rPr lang="en-US" dirty="0" smtClean="0"/>
              <a:t>Click to edit Master title style</a:t>
            </a:r>
            <a:endParaRPr lang="en-GB" dirty="0"/>
          </a:p>
        </p:txBody>
      </p:sp>
      <p:sp>
        <p:nvSpPr>
          <p:cNvPr id="16" name="Text Placeholder 15"/>
          <p:cNvSpPr>
            <a:spLocks noGrp="1"/>
          </p:cNvSpPr>
          <p:nvPr>
            <p:ph type="body" sz="quarter" idx="11"/>
          </p:nvPr>
        </p:nvSpPr>
        <p:spPr>
          <a:xfrm>
            <a:off x="1743097" y="1471619"/>
            <a:ext cx="5657851" cy="2771775"/>
          </a:xfrm>
          <a:noFill/>
        </p:spPr>
        <p:txBody>
          <a:bodyPr anchor="ctr"/>
          <a:lstStyle>
            <a:lvl1pPr algn="ctr">
              <a:lnSpc>
                <a:spcPts val="3300"/>
              </a:lnSpc>
              <a:defRPr baseline="0">
                <a:solidFill>
                  <a:schemeClr val="bg1"/>
                </a:solidFill>
              </a:defRPr>
            </a:lvl1pPr>
            <a:lvl2pPr algn="ctr">
              <a:defRPr/>
            </a:lvl2pPr>
            <a:lvl3pPr algn="ctr">
              <a:defRPr/>
            </a:lvl3pPr>
            <a:lvl4pPr algn="ctr">
              <a:defRPr/>
            </a:lvl4pPr>
            <a:lvl5pPr algn="ctr">
              <a:defRPr/>
            </a:lvl5pPr>
          </a:lstStyle>
          <a:p>
            <a:pPr lvl="0"/>
            <a:r>
              <a:rPr lang="en-GB" noProof="0" dirty="0" smtClean="0"/>
              <a:t>Click to edit Master text styles</a:t>
            </a:r>
          </a:p>
        </p:txBody>
      </p:sp>
    </p:spTree>
    <p:extLst>
      <p:ext uri="{BB962C8B-B14F-4D97-AF65-F5344CB8AC3E}">
        <p14:creationId xmlns:p14="http://schemas.microsoft.com/office/powerpoint/2010/main" val="39207094"/>
      </p:ext>
    </p:extLst>
  </p:cSld>
  <p:clrMapOvr>
    <a:masterClrMapping/>
  </p:clrMapOvr>
  <p:transition>
    <p:wipe dir="r"/>
  </p:transition>
  <p:timing>
    <p:tnLst>
      <p:par>
        <p:cTn id="1" dur="indefinite" restart="never" nodeType="tmRoot"/>
      </p:par>
    </p:tnLst>
  </p:timing>
  <p:hf hdr="0" ftr="0" dt="0"/>
</p:sldLayout>
</file>

<file path=ppt/slideLayouts/slideLayout371.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rgbClr val="25222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43097" y="2455164"/>
            <a:ext cx="5657851" cy="688086"/>
          </a:xfrm>
          <a:prstGeom prst="rect">
            <a:avLst/>
          </a:prstGeom>
        </p:spPr>
        <p:txBody>
          <a:bodyPr>
            <a:normAutofit/>
          </a:bodyPr>
          <a:lstStyle>
            <a:lvl1pPr marL="0" indent="0" algn="ctr">
              <a:lnSpc>
                <a:spcPts val="3300"/>
              </a:lnSpc>
              <a:spcBef>
                <a:spcPts val="0"/>
              </a:spcBef>
              <a:spcAft>
                <a:spcPts val="0"/>
              </a:spcAft>
              <a:buNone/>
              <a:defRPr sz="3000" b="1" spc="0" baseline="0">
                <a:solidFill>
                  <a:schemeClr val="bg1"/>
                </a:solidFill>
                <a:latin typeface="+mj-lt"/>
              </a:defRPr>
            </a:lvl1pPr>
            <a:lvl2pPr marL="342713" indent="0">
              <a:buNone/>
              <a:defRPr sz="1500">
                <a:solidFill>
                  <a:schemeClr val="tx1">
                    <a:tint val="75000"/>
                  </a:schemeClr>
                </a:solidFill>
              </a:defRPr>
            </a:lvl2pPr>
            <a:lvl3pPr marL="685443" indent="0">
              <a:buNone/>
              <a:defRPr sz="1400">
                <a:solidFill>
                  <a:schemeClr val="tx1">
                    <a:tint val="75000"/>
                  </a:schemeClr>
                </a:solidFill>
              </a:defRPr>
            </a:lvl3pPr>
            <a:lvl4pPr marL="1028165" indent="0">
              <a:buNone/>
              <a:defRPr sz="1200">
                <a:solidFill>
                  <a:schemeClr val="tx1">
                    <a:tint val="75000"/>
                  </a:schemeClr>
                </a:solidFill>
              </a:defRPr>
            </a:lvl4pPr>
            <a:lvl5pPr marL="1370886" indent="0">
              <a:buNone/>
              <a:defRPr sz="1200">
                <a:solidFill>
                  <a:schemeClr val="tx1">
                    <a:tint val="75000"/>
                  </a:schemeClr>
                </a:solidFill>
              </a:defRPr>
            </a:lvl5pPr>
            <a:lvl6pPr marL="1713617" indent="0">
              <a:buNone/>
              <a:defRPr sz="1200">
                <a:solidFill>
                  <a:schemeClr val="tx1">
                    <a:tint val="75000"/>
                  </a:schemeClr>
                </a:solidFill>
              </a:defRPr>
            </a:lvl6pPr>
            <a:lvl7pPr marL="2056328" indent="0">
              <a:buNone/>
              <a:defRPr sz="1200">
                <a:solidFill>
                  <a:schemeClr val="tx1">
                    <a:tint val="75000"/>
                  </a:schemeClr>
                </a:solidFill>
              </a:defRPr>
            </a:lvl7pPr>
            <a:lvl8pPr marL="2399040" indent="0">
              <a:buNone/>
              <a:defRPr sz="1200">
                <a:solidFill>
                  <a:schemeClr val="tx1">
                    <a:tint val="75000"/>
                  </a:schemeClr>
                </a:solidFill>
              </a:defRPr>
            </a:lvl8pPr>
            <a:lvl9pPr marL="2741753" indent="0">
              <a:buNone/>
              <a:defRPr sz="1200">
                <a:solidFill>
                  <a:schemeClr val="tx1">
                    <a:tint val="75000"/>
                  </a:schemeClr>
                </a:solidFill>
              </a:defRPr>
            </a:lvl9pPr>
          </a:lstStyle>
          <a:p>
            <a:pPr lvl="0"/>
            <a:r>
              <a:rPr lang="en-GB" noProof="0" dirty="0" smtClean="0"/>
              <a:t>Click to edit Master text styles</a:t>
            </a:r>
          </a:p>
        </p:txBody>
      </p:sp>
    </p:spTree>
    <p:extLst>
      <p:ext uri="{BB962C8B-B14F-4D97-AF65-F5344CB8AC3E}">
        <p14:creationId xmlns:p14="http://schemas.microsoft.com/office/powerpoint/2010/main" val="3082194811"/>
      </p:ext>
    </p:extLst>
  </p:cSld>
  <p:clrMapOvr>
    <a:masterClrMapping/>
  </p:clrMapOvr>
  <p:transition>
    <p:wipe dir="r"/>
  </p:transition>
  <p:timing>
    <p:tnLst>
      <p:par>
        <p:cTn id="1" dur="indefinite" restart="never" nodeType="tmRoot"/>
      </p:par>
    </p:tnLst>
  </p:timing>
</p:sldLayout>
</file>

<file path=ppt/slideLayouts/slideLayout372.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Click to edit Master title style</a:t>
            </a:r>
            <a:endParaRPr lang="en-GB" noProof="0" dirty="0"/>
          </a:p>
        </p:txBody>
      </p:sp>
      <p:sp>
        <p:nvSpPr>
          <p:cNvPr id="5" name="Picture Placeholder 4"/>
          <p:cNvSpPr>
            <a:spLocks noGrp="1"/>
          </p:cNvSpPr>
          <p:nvPr>
            <p:ph type="pic" sz="quarter" idx="11"/>
          </p:nvPr>
        </p:nvSpPr>
        <p:spPr>
          <a:xfrm>
            <a:off x="285751" y="1471619"/>
            <a:ext cx="8572500" cy="2771775"/>
          </a:xfrm>
          <a:prstGeom prst="rect">
            <a:avLst/>
          </a:prstGeom>
        </p:spPr>
        <p:txBody>
          <a:bodyPr/>
          <a:lstStyle/>
          <a:p>
            <a:endParaRPr lang="en-GB" dirty="0"/>
          </a:p>
        </p:txBody>
      </p:sp>
      <p:sp>
        <p:nvSpPr>
          <p:cNvPr id="4" name="Footer Placeholder 3"/>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Tree>
    <p:extLst>
      <p:ext uri="{BB962C8B-B14F-4D97-AF65-F5344CB8AC3E}">
        <p14:creationId xmlns:p14="http://schemas.microsoft.com/office/powerpoint/2010/main" val="3669080040"/>
      </p:ext>
    </p:extLst>
  </p:cSld>
  <p:clrMapOvr>
    <a:masterClrMapping/>
  </p:clrMapOvr>
  <p:transition>
    <p:wipe dir="r"/>
  </p:transition>
  <p:timing>
    <p:tnLst>
      <p:par>
        <p:cTn id="1" dur="indefinite" restart="never" nodeType="tmRoot"/>
      </p:par>
    </p:tnLst>
  </p:timing>
</p:sldLayout>
</file>

<file path=ppt/slideLayouts/slideLayout373.xml><?xml version="1.0" encoding="utf-8"?>
<p:sldLayout xmlns:a="http://schemas.openxmlformats.org/drawingml/2006/main" xmlns:r="http://schemas.openxmlformats.org/officeDocument/2006/relationships" xmlns:p="http://schemas.openxmlformats.org/presentationml/2006/main" preserve="1" userDrawn="1">
  <p:cSld name="Image With Annota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Click to edit Master title style</a:t>
            </a:r>
            <a:endParaRPr lang="en-GB" noProof="0" dirty="0"/>
          </a:p>
        </p:txBody>
      </p:sp>
      <p:sp>
        <p:nvSpPr>
          <p:cNvPr id="5" name="Picture Placeholder 4"/>
          <p:cNvSpPr>
            <a:spLocks noGrp="1"/>
          </p:cNvSpPr>
          <p:nvPr>
            <p:ph type="pic" sz="quarter" idx="11"/>
          </p:nvPr>
        </p:nvSpPr>
        <p:spPr>
          <a:xfrm>
            <a:off x="285749" y="1471619"/>
            <a:ext cx="5672139" cy="2771775"/>
          </a:xfrm>
          <a:prstGeom prst="rect">
            <a:avLst/>
          </a:prstGeom>
        </p:spPr>
        <p:txBody>
          <a:bodyPr/>
          <a:lstStyle/>
          <a:p>
            <a:endParaRPr lang="en-GB" dirty="0"/>
          </a:p>
        </p:txBody>
      </p:sp>
      <p:sp>
        <p:nvSpPr>
          <p:cNvPr id="6" name="Text Placeholder 5"/>
          <p:cNvSpPr>
            <a:spLocks noGrp="1"/>
          </p:cNvSpPr>
          <p:nvPr>
            <p:ph type="body" sz="quarter" idx="12"/>
          </p:nvPr>
        </p:nvSpPr>
        <p:spPr>
          <a:xfrm>
            <a:off x="6922314" y="1471619"/>
            <a:ext cx="2007395" cy="2771775"/>
          </a:xfrm>
        </p:spPr>
        <p:txBody>
          <a:bodyPr>
            <a:normAutofit/>
          </a:bodyPr>
          <a:lstStyle>
            <a:lvl1pPr>
              <a:lnSpc>
                <a:spcPts val="1260"/>
              </a:lnSpc>
              <a:spcAft>
                <a:spcPts val="1260"/>
              </a:spcAft>
              <a:defRPr lang="en-US" sz="900" kern="1200" spc="8" baseline="0" dirty="0" smtClean="0">
                <a:solidFill>
                  <a:schemeClr val="tx1"/>
                </a:solidFill>
                <a:latin typeface="+mn-lt"/>
                <a:ea typeface="+mn-ea"/>
                <a:cs typeface="+mn-cs"/>
              </a:defRPr>
            </a:lvl1pPr>
            <a:lvl2pPr>
              <a:lnSpc>
                <a:spcPts val="1260"/>
              </a:lnSpc>
              <a:spcAft>
                <a:spcPts val="1260"/>
              </a:spcAft>
              <a:defRPr lang="en-US" sz="900" kern="1200" spc="8" baseline="0" dirty="0" smtClean="0">
                <a:solidFill>
                  <a:schemeClr val="tx1"/>
                </a:solidFill>
                <a:latin typeface="+mn-lt"/>
                <a:ea typeface="+mn-ea"/>
                <a:cs typeface="+mn-cs"/>
              </a:defRPr>
            </a:lvl2pPr>
            <a:lvl3pPr>
              <a:lnSpc>
                <a:spcPts val="1260"/>
              </a:lnSpc>
              <a:spcAft>
                <a:spcPts val="1260"/>
              </a:spcAft>
              <a:defRPr lang="en-US" sz="900" b="0" kern="1200" spc="8" baseline="0" dirty="0" smtClean="0">
                <a:solidFill>
                  <a:schemeClr val="tx1"/>
                </a:solidFill>
                <a:latin typeface="+mn-lt"/>
                <a:ea typeface="+mn-ea"/>
                <a:cs typeface="+mn-cs"/>
              </a:defRPr>
            </a:lvl3pPr>
            <a:lvl4pPr>
              <a:lnSpc>
                <a:spcPts val="1260"/>
              </a:lnSpc>
              <a:spcAft>
                <a:spcPts val="1260"/>
              </a:spcAft>
              <a:defRPr lang="en-US" sz="900" kern="1200" spc="8" baseline="0" dirty="0" smtClean="0">
                <a:solidFill>
                  <a:schemeClr val="tx1"/>
                </a:solidFill>
                <a:latin typeface="+mn-lt"/>
                <a:ea typeface="+mn-ea"/>
                <a:cs typeface="+mn-cs"/>
              </a:defRPr>
            </a:lvl4pPr>
            <a:lvl5pPr>
              <a:lnSpc>
                <a:spcPts val="1260"/>
              </a:lnSpc>
              <a:spcAft>
                <a:spcPts val="1260"/>
              </a:spcAft>
              <a:defRPr lang="en-GB" sz="900" kern="1200" spc="8" baseline="0" dirty="0">
                <a:solidFill>
                  <a:schemeClr val="tx1"/>
                </a:solidFill>
                <a:latin typeface="+mn-lt"/>
                <a:ea typeface="+mn-ea"/>
                <a:cs typeface="+mn-cs"/>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4" name="Footer Placeholder 3"/>
          <p:cNvSpPr>
            <a:spLocks noGrp="1"/>
          </p:cNvSpPr>
          <p:nvPr>
            <p:ph type="ftr" sz="quarter" idx="13"/>
          </p:nvPr>
        </p:nvSpPr>
        <p:spPr>
          <a:xfrm>
            <a:off x="287895" y="4955579"/>
            <a:ext cx="5220000" cy="180000"/>
          </a:xfrm>
        </p:spPr>
        <p:txBody>
          <a:bodyPr/>
          <a:lstStyle/>
          <a:p>
            <a:r>
              <a:rPr lang="en-GB" dirty="0" smtClean="0">
                <a:solidFill>
                  <a:srgbClr val="FFFFFF">
                    <a:lumMod val="50000"/>
                  </a:srgbClr>
                </a:solidFill>
              </a:rPr>
              <a:t>For financial intermediary use only. Not approved for use with customers.</a:t>
            </a:r>
            <a:endParaRPr lang="en-GB" dirty="0">
              <a:solidFill>
                <a:srgbClr val="FFFFFF">
                  <a:lumMod val="50000"/>
                </a:srgbClr>
              </a:solidFill>
            </a:endParaRPr>
          </a:p>
        </p:txBody>
      </p:sp>
    </p:spTree>
    <p:extLst>
      <p:ext uri="{BB962C8B-B14F-4D97-AF65-F5344CB8AC3E}">
        <p14:creationId xmlns:p14="http://schemas.microsoft.com/office/powerpoint/2010/main" val="3082090019"/>
      </p:ext>
    </p:extLst>
  </p:cSld>
  <p:clrMapOvr>
    <a:masterClrMapping/>
  </p:clrMapOvr>
  <p:transition>
    <p:wipe dir="r"/>
  </p:transition>
  <p:timing>
    <p:tnLst>
      <p:par>
        <p:cTn id="1" dur="indefinite" restart="never" nodeType="tmRoot"/>
      </p:par>
    </p:tnLst>
  </p:timing>
</p:sldLayout>
</file>

<file path=ppt/slideLayouts/slideLayout374.xml><?xml version="1.0" encoding="utf-8"?>
<p:sldLayout xmlns:a="http://schemas.openxmlformats.org/drawingml/2006/main" xmlns:r="http://schemas.openxmlformats.org/officeDocument/2006/relationships" xmlns:p="http://schemas.openxmlformats.org/presentationml/2006/main" preserve="1" userDrawn="1">
  <p:cSld name="Two Column (Image Lef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3439" y="1471619"/>
            <a:ext cx="3886200" cy="2771775"/>
          </a:xfrm>
          <a:prstGeom prst="rect">
            <a:avLst/>
          </a:prstGeo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0" name="Picture Placeholder 9"/>
          <p:cNvSpPr>
            <a:spLocks noGrp="1"/>
          </p:cNvSpPr>
          <p:nvPr>
            <p:ph type="pic" sz="quarter" idx="11"/>
          </p:nvPr>
        </p:nvSpPr>
        <p:spPr>
          <a:xfrm>
            <a:off x="285773" y="1471619"/>
            <a:ext cx="4214813" cy="2771775"/>
          </a:xfrm>
          <a:prstGeom prst="rect">
            <a:avLst/>
          </a:prstGeom>
        </p:spPr>
        <p:txBody>
          <a:bodyPr/>
          <a:lstStyle/>
          <a:p>
            <a:endParaRPr lang="en-GB" dirty="0"/>
          </a:p>
        </p:txBody>
      </p:sp>
      <p:sp>
        <p:nvSpPr>
          <p:cNvPr id="3" name="Footer Placeholder 2"/>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12" name="Title 1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490750928"/>
      </p:ext>
    </p:extLst>
  </p:cSld>
  <p:clrMapOvr>
    <a:masterClrMapping/>
  </p:clrMapOvr>
  <p:transition>
    <p:wipe dir="r"/>
  </p:transition>
  <p:timing>
    <p:tnLst>
      <p:par>
        <p:cTn id="1" dur="indefinite" restart="never" nodeType="tmRoot"/>
      </p:par>
    </p:tnLst>
  </p:timing>
</p:sldLayout>
</file>

<file path=ppt/slideLayouts/slideLayout375.xml><?xml version="1.0" encoding="utf-8"?>
<p:sldLayout xmlns:a="http://schemas.openxmlformats.org/drawingml/2006/main" xmlns:r="http://schemas.openxmlformats.org/officeDocument/2006/relationships" xmlns:p="http://schemas.openxmlformats.org/presentationml/2006/main" preserve="1" userDrawn="1">
  <p:cSld name="Two Column (Image Righ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85773" y="1471619"/>
            <a:ext cx="4214813" cy="2771775"/>
          </a:xfrm>
          <a:prstGeom prst="rect">
            <a:avLst/>
          </a:prstGeo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0" name="Picture Placeholder 9"/>
          <p:cNvSpPr>
            <a:spLocks noGrp="1"/>
          </p:cNvSpPr>
          <p:nvPr>
            <p:ph type="pic" sz="quarter" idx="11"/>
          </p:nvPr>
        </p:nvSpPr>
        <p:spPr>
          <a:xfrm>
            <a:off x="4643460" y="1471619"/>
            <a:ext cx="4214813" cy="2771775"/>
          </a:xfrm>
          <a:prstGeom prst="rect">
            <a:avLst/>
          </a:prstGeom>
        </p:spPr>
        <p:txBody>
          <a:bodyPr/>
          <a:lstStyle/>
          <a:p>
            <a:endParaRPr lang="en-GB" dirty="0"/>
          </a:p>
        </p:txBody>
      </p:sp>
      <p:sp>
        <p:nvSpPr>
          <p:cNvPr id="3" name="Footer Placeholder 2"/>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12" name="Title 1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776700738"/>
      </p:ext>
    </p:extLst>
  </p:cSld>
  <p:clrMapOvr>
    <a:masterClrMapping/>
  </p:clrMapOvr>
  <p:transition>
    <p:wipe dir="r"/>
  </p:transition>
  <p:timing>
    <p:tnLst>
      <p:par>
        <p:cTn id="1" dur="indefinite" restart="never" nodeType="tmRoot"/>
      </p:par>
    </p:tnLst>
  </p:timing>
</p:sldLayout>
</file>

<file path=ppt/slideLayouts/slideLayout376.xml><?xml version="1.0" encoding="utf-8"?>
<p:sldLayout xmlns:a="http://schemas.openxmlformats.org/drawingml/2006/main" xmlns:r="http://schemas.openxmlformats.org/officeDocument/2006/relationships" xmlns:p="http://schemas.openxmlformats.org/presentationml/2006/main" preserve="1" userDrawn="1">
  <p:cSld name="Two Column Copy">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85773" y="1471619"/>
            <a:ext cx="4214813" cy="2771775"/>
          </a:xfrm>
          <a:prstGeom prst="rect">
            <a:avLst/>
          </a:prstGeo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5" name="Text Placeholder 4"/>
          <p:cNvSpPr>
            <a:spLocks noGrp="1"/>
          </p:cNvSpPr>
          <p:nvPr>
            <p:ph type="body" sz="quarter" idx="11"/>
          </p:nvPr>
        </p:nvSpPr>
        <p:spPr>
          <a:xfrm>
            <a:off x="4643460" y="1471619"/>
            <a:ext cx="4214813" cy="2771775"/>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3" name="Footer Placeholder 2"/>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11" name="Title 10"/>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855807904"/>
      </p:ext>
    </p:extLst>
  </p:cSld>
  <p:clrMapOvr>
    <a:masterClrMapping/>
  </p:clrMapOvr>
  <p:transition>
    <p:wipe dir="r"/>
  </p:transition>
  <p:timing>
    <p:tnLst>
      <p:par>
        <p:cTn id="1" dur="indefinite" restart="never" nodeType="tmRoot"/>
      </p:par>
    </p:tnLst>
  </p:timing>
</p:sldLayout>
</file>

<file path=ppt/slideLayouts/slideLayout37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9" name="Title 8"/>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676993865"/>
      </p:ext>
    </p:extLst>
  </p:cSld>
  <p:clrMapOvr>
    <a:masterClrMapping/>
  </p:clrMapOvr>
  <p:transition>
    <p:wipe dir="r"/>
  </p:transition>
  <p:timing>
    <p:tnLst>
      <p:par>
        <p:cTn id="1" dur="indefinite" restart="never" nodeType="tmRoot"/>
      </p:par>
    </p:tnLst>
  </p:timing>
</p:sldLayout>
</file>

<file path=ppt/slideLayouts/slideLayout3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Tree>
    <p:extLst>
      <p:ext uri="{BB962C8B-B14F-4D97-AF65-F5344CB8AC3E}">
        <p14:creationId xmlns:p14="http://schemas.microsoft.com/office/powerpoint/2010/main" val="4233501138"/>
      </p:ext>
    </p:extLst>
  </p:cSld>
  <p:clrMapOvr>
    <a:masterClrMapping/>
  </p:clrMapOvr>
  <p:transition>
    <p:wipe dir="r"/>
  </p:transition>
  <p:timing>
    <p:tnLst>
      <p:par>
        <p:cTn id="1" dur="indefinite" restart="never" nodeType="tmRoot"/>
      </p:par>
    </p:tnLst>
  </p:timing>
</p:sldLayout>
</file>

<file path=ppt/slideLayouts/slideLayout379.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25222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43097" y="3163635"/>
            <a:ext cx="5657851" cy="1979885"/>
          </a:xfrm>
          <a:prstGeom prst="rect">
            <a:avLst/>
          </a:prstGeom>
        </p:spPr>
        <p:txBody>
          <a:bodyPr anchor="ctr">
            <a:noAutofit/>
          </a:bodyPr>
          <a:lstStyle>
            <a:lvl1pPr marL="0" indent="0" algn="ctr">
              <a:lnSpc>
                <a:spcPct val="90000"/>
              </a:lnSpc>
              <a:buNone/>
              <a:defRPr sz="3000" b="1" spc="0" baseline="0">
                <a:solidFill>
                  <a:schemeClr val="bg1"/>
                </a:solidFill>
                <a:latin typeface="+mn-lt"/>
              </a:defRPr>
            </a:lvl1pPr>
            <a:lvl2pPr marL="342713" indent="0" algn="ctr">
              <a:buNone/>
              <a:defRPr sz="1500"/>
            </a:lvl2pPr>
            <a:lvl3pPr marL="685443" indent="0" algn="ctr">
              <a:buNone/>
              <a:defRPr sz="1400"/>
            </a:lvl3pPr>
            <a:lvl4pPr marL="1028165" indent="0" algn="ctr">
              <a:buNone/>
              <a:defRPr sz="1200"/>
            </a:lvl4pPr>
            <a:lvl5pPr marL="1370886" indent="0" algn="ctr">
              <a:buNone/>
              <a:defRPr sz="1200"/>
            </a:lvl5pPr>
            <a:lvl6pPr marL="1713617" indent="0" algn="ctr">
              <a:buNone/>
              <a:defRPr sz="1200"/>
            </a:lvl6pPr>
            <a:lvl7pPr marL="2056328" indent="0" algn="ctr">
              <a:buNone/>
              <a:defRPr sz="1200"/>
            </a:lvl7pPr>
            <a:lvl8pPr marL="2399040" indent="0" algn="ctr">
              <a:buNone/>
              <a:defRPr sz="1200"/>
            </a:lvl8pPr>
            <a:lvl9pPr marL="2741753" indent="0" algn="ctr">
              <a:buNone/>
              <a:defRPr sz="1200"/>
            </a:lvl9pPr>
          </a:lstStyle>
          <a:p>
            <a:r>
              <a:rPr lang="en-GB" noProof="0" dirty="0" smtClean="0"/>
              <a:t>Click to edit Master subtitle style</a:t>
            </a:r>
            <a:endParaRPr lang="en-GB" noProof="0" dirty="0"/>
          </a:p>
        </p:txBody>
      </p:sp>
      <p:sp>
        <p:nvSpPr>
          <p:cNvPr id="30" name="Date Placeholder 29"/>
          <p:cNvSpPr>
            <a:spLocks noGrp="1"/>
          </p:cNvSpPr>
          <p:nvPr>
            <p:ph type="dt" sz="half" idx="10"/>
          </p:nvPr>
        </p:nvSpPr>
        <p:spPr>
          <a:xfrm>
            <a:off x="1743097" y="4748215"/>
            <a:ext cx="5657851" cy="202406"/>
          </a:xfrm>
          <a:prstGeom prst="rect">
            <a:avLst/>
          </a:prstGeom>
        </p:spPr>
        <p:txBody>
          <a:bodyPr lIns="34289" tIns="17144" rIns="34289" bIns="17144"/>
          <a:lstStyle>
            <a:lvl1pPr algn="ctr">
              <a:lnSpc>
                <a:spcPts val="900"/>
              </a:lnSpc>
              <a:defRPr sz="900">
                <a:solidFill>
                  <a:schemeClr val="bg1"/>
                </a:solidFill>
              </a:defRPr>
            </a:lvl1pPr>
          </a:lstStyle>
          <a:p>
            <a:endParaRPr lang="en-GB" dirty="0">
              <a:solidFill>
                <a:srgbClr val="FFFFFF"/>
              </a:solidFill>
            </a:endParaRPr>
          </a:p>
        </p:txBody>
      </p:sp>
      <p:pic>
        <p:nvPicPr>
          <p:cNvPr id="33" name="Picture 3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92422" y="1981967"/>
            <a:ext cx="2763775" cy="1183867"/>
          </a:xfrm>
          <a:prstGeom prst="rect">
            <a:avLst/>
          </a:prstGeom>
        </p:spPr>
      </p:pic>
    </p:spTree>
    <p:extLst>
      <p:ext uri="{BB962C8B-B14F-4D97-AF65-F5344CB8AC3E}">
        <p14:creationId xmlns:p14="http://schemas.microsoft.com/office/powerpoint/2010/main" val="3588429563"/>
      </p:ext>
    </p:extLst>
  </p:cSld>
  <p:clrMapOvr>
    <a:masterClrMapping/>
  </p:clrMapOvr>
  <p:transition>
    <p:wipe dir="r"/>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7" name="Text Placeholder 4"/>
          <p:cNvSpPr>
            <a:spLocks noGrp="1"/>
          </p:cNvSpPr>
          <p:nvPr>
            <p:ph type="body" sz="quarter" idx="13" hasCustomPrompt="1"/>
          </p:nvPr>
        </p:nvSpPr>
        <p:spPr>
          <a:xfrm>
            <a:off x="1085006" y="4495800"/>
            <a:ext cx="6624637" cy="323850"/>
          </a:xfrm>
        </p:spPr>
        <p:txBody>
          <a:bodyPr>
            <a:noAutofit/>
          </a:bodyPr>
          <a:lstStyle>
            <a:lvl1pPr marL="0" indent="0">
              <a:buNone/>
              <a:defRPr sz="800"/>
            </a:lvl1pPr>
            <a:lvl2pPr marL="177706" indent="0">
              <a:buNone/>
              <a:defRPr sz="800"/>
            </a:lvl2pPr>
            <a:lvl3pPr marL="363349" indent="0">
              <a:buNone/>
              <a:defRPr sz="800"/>
            </a:lvl3pPr>
            <a:lvl4pPr marL="541055" indent="0">
              <a:buNone/>
              <a:defRPr sz="800"/>
            </a:lvl4pPr>
            <a:lvl5pPr marL="718760" indent="0">
              <a:buNone/>
              <a:defRPr sz="800"/>
            </a:lvl5pPr>
          </a:lstStyle>
          <a:p>
            <a:pPr lvl="0"/>
            <a:r>
              <a:rPr lang="en-US" dirty="0" smtClean="0"/>
              <a:t>Source:</a:t>
            </a:r>
          </a:p>
        </p:txBody>
      </p:sp>
      <p:sp>
        <p:nvSpPr>
          <p:cNvPr id="8" name="Footer Placeholder 9"/>
          <p:cNvSpPr>
            <a:spLocks noGrp="1"/>
          </p:cNvSpPr>
          <p:nvPr>
            <p:ph type="ftr" sz="quarter" idx="15"/>
          </p:nvPr>
        </p:nvSpPr>
        <p:spPr>
          <a:xfrm>
            <a:off x="1102447" y="4861813"/>
            <a:ext cx="6295536" cy="189000"/>
          </a:xfrm>
        </p:spPr>
        <p:txBody>
          <a:bodyPr/>
          <a:lstStyle>
            <a:lvl1pPr>
              <a:defRPr>
                <a:solidFill>
                  <a:schemeClr val="tx1"/>
                </a:solidFill>
              </a:defRPr>
            </a:lvl1pPr>
          </a:lstStyle>
          <a:p>
            <a:r>
              <a:rPr lang="en-US" dirty="0" smtClean="0">
                <a:solidFill>
                  <a:srgbClr val="000000"/>
                </a:solidFill>
              </a:rPr>
              <a:t>For financial intermediary use only. Not approved for use with customers.</a:t>
            </a:r>
            <a:endParaRPr lang="en-US" dirty="0">
              <a:solidFill>
                <a:srgbClr val="000000"/>
              </a:solidFill>
            </a:endParaRP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a:off x="219075" y="4495802"/>
            <a:ext cx="838200" cy="561975"/>
          </a:xfrm>
          <a:prstGeom prst="rect">
            <a:avLst/>
          </a:prstGeom>
        </p:spPr>
      </p:pic>
      <p:sp>
        <p:nvSpPr>
          <p:cNvPr id="11" name="Slide Number Placeholder 4"/>
          <p:cNvSpPr>
            <a:spLocks noGrp="1"/>
          </p:cNvSpPr>
          <p:nvPr>
            <p:ph type="sldNum" sz="quarter" idx="4"/>
          </p:nvPr>
        </p:nvSpPr>
        <p:spPr>
          <a:xfrm>
            <a:off x="219074" y="4775225"/>
            <a:ext cx="652464" cy="189000"/>
          </a:xfrm>
          <a:prstGeom prst="rect">
            <a:avLst/>
          </a:prstGeom>
        </p:spPr>
        <p:txBody>
          <a:bodyPr lIns="91398" tIns="45699" rIns="91398" bIns="45699"/>
          <a:lstStyle/>
          <a:p>
            <a:fld id="{D92943C2-89EB-8840-A8C0-4C21B007AE74}" type="slidenum">
              <a:rPr lang="en-US" b="1" smtClean="0">
                <a:solidFill>
                  <a:prstClr val="white"/>
                </a:solidFill>
              </a:rPr>
              <a:pPr/>
              <a:t>‹#›</a:t>
            </a:fld>
            <a:endParaRPr lang="en-US" b="1" dirty="0">
              <a:solidFill>
                <a:prstClr val="white"/>
              </a:solidFill>
            </a:endParaRPr>
          </a:p>
        </p:txBody>
      </p:sp>
    </p:spTree>
    <p:extLst>
      <p:ext uri="{BB962C8B-B14F-4D97-AF65-F5344CB8AC3E}">
        <p14:creationId xmlns:p14="http://schemas.microsoft.com/office/powerpoint/2010/main" val="2164690732"/>
      </p:ext>
    </p:extLst>
  </p:cSld>
  <p:clrMapOvr>
    <a:masterClrMapping/>
  </p:clrMapOvr>
  <p:transition>
    <p:wipe dir="r"/>
  </p:transition>
</p:sldLayout>
</file>

<file path=ppt/slideLayouts/slideLayout38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4"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3045748382"/>
      </p:ext>
    </p:extLst>
  </p:cSld>
  <p:clrMapOvr>
    <a:masterClrMapping/>
  </p:clrMapOvr>
  <p:transition>
    <p:wipe dir="r"/>
  </p:transition>
  <p:timing>
    <p:tnLst>
      <p:par>
        <p:cTn id="1" dur="indefinite" restart="never" nodeType="tmRoot"/>
      </p:par>
    </p:tnLst>
  </p:timing>
</p:sldLayout>
</file>

<file path=ppt/slideLayouts/slideLayout381.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4"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
        <p:nvSpPr>
          <p:cNvPr id="5" name="Rectangle 4"/>
          <p:cNvSpPr/>
          <p:nvPr userDrawn="1"/>
        </p:nvSpPr>
        <p:spPr>
          <a:xfrm>
            <a:off x="0" y="0"/>
            <a:ext cx="9144000" cy="5143500"/>
          </a:xfrm>
          <a:prstGeom prst="rect">
            <a:avLst/>
          </a:prstGeom>
          <a:solidFill>
            <a:srgbClr val="FF7E7E"/>
          </a:solidFill>
          <a:ln>
            <a:noFill/>
          </a:ln>
        </p:spPr>
        <p:style>
          <a:lnRef idx="2">
            <a:schemeClr val="accent1">
              <a:shade val="50000"/>
            </a:schemeClr>
          </a:lnRef>
          <a:fillRef idx="1">
            <a:schemeClr val="accent1"/>
          </a:fillRef>
          <a:effectRef idx="0">
            <a:schemeClr val="accent1"/>
          </a:effectRef>
          <a:fontRef idx="minor">
            <a:schemeClr val="lt1"/>
          </a:fontRef>
        </p:style>
        <p:txBody>
          <a:bodyPr lIns="91398" tIns="45699" rIns="91398" bIns="45699" rtlCol="0" anchor="ctr"/>
          <a:lstStyle/>
          <a:p>
            <a:pPr algn="ctr"/>
            <a:endParaRPr lang="en-GB" sz="2400" dirty="0" smtClean="0">
              <a:solidFill>
                <a:srgbClr val="FFFFFF"/>
              </a:solidFill>
              <a:latin typeface="Just Script" panose="02020803050402020203" pitchFamily="18" charset="0"/>
            </a:endParaRPr>
          </a:p>
        </p:txBody>
      </p:sp>
      <p:pic>
        <p:nvPicPr>
          <p:cNvPr id="6" name="Picture 5" descr="object_rgb_72_C_lightbulb_01.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5516584" y="2816246"/>
            <a:ext cx="3627437" cy="2327275"/>
          </a:xfrm>
          <a:prstGeom prst="rect">
            <a:avLst/>
          </a:prstGeom>
          <a:effectLst>
            <a:softEdge rad="127000"/>
          </a:effectLst>
        </p:spPr>
      </p:pic>
    </p:spTree>
    <p:extLst>
      <p:ext uri="{BB962C8B-B14F-4D97-AF65-F5344CB8AC3E}">
        <p14:creationId xmlns:p14="http://schemas.microsoft.com/office/powerpoint/2010/main" val="2948785292"/>
      </p:ext>
    </p:extLst>
  </p:cSld>
  <p:clrMapOvr>
    <a:masterClrMapping/>
  </p:clrMapOvr>
  <p:transition>
    <p:wipe dir="r"/>
  </p:transition>
  <p:timing>
    <p:tnLst>
      <p:par>
        <p:cTn id="1" dur="indefinite" restart="never" nodeType="tmRoot"/>
      </p:par>
    </p:tnLst>
  </p:timing>
</p:sldLayout>
</file>

<file path=ppt/slideLayouts/slideLayout382.xml><?xml version="1.0" encoding="utf-8"?>
<p:sldLayout xmlns:a="http://schemas.openxmlformats.org/drawingml/2006/main" xmlns:r="http://schemas.openxmlformats.org/officeDocument/2006/relationships" xmlns:p="http://schemas.openxmlformats.org/presentationml/2006/main" preserve="1" userDrawn="1">
  <p:cSld name="1_Title and Content (Lef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285772" y="1471619"/>
            <a:ext cx="4214813" cy="27717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 name="Footer Placeholder 1"/>
          <p:cNvSpPr>
            <a:spLocks noGrp="1"/>
          </p:cNvSpPr>
          <p:nvPr>
            <p:ph type="ftr" sz="quarter" idx="12"/>
          </p:nvPr>
        </p:nvSpPr>
        <p:spPr/>
        <p:txBody>
          <a:bodyPr/>
          <a:lstStyle>
            <a:lvl1pPr>
              <a:defRPr>
                <a:solidFill>
                  <a:schemeClr val="bg1">
                    <a:lumMod val="50000"/>
                  </a:schemeClr>
                </a:solidFill>
              </a:defRPr>
            </a:lvl1p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Rectangle 5"/>
          <p:cNvSpPr/>
          <p:nvPr userDrawn="1"/>
        </p:nvSpPr>
        <p:spPr>
          <a:xfrm>
            <a:off x="8621653" y="314533"/>
            <a:ext cx="236600" cy="23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5699" rIns="0" bIns="45699" rtlCol="0" anchor="ctr"/>
          <a:lstStyle/>
          <a:p>
            <a:pPr algn="ctr"/>
            <a:fld id="{F8CABEAB-F316-457F-A830-C8844EF27269}" type="slidenum">
              <a:rPr lang="en-GB" sz="900" b="1" smtClean="0">
                <a:solidFill>
                  <a:srgbClr val="373433"/>
                </a:solidFill>
              </a:rPr>
              <a:pPr algn="ctr"/>
              <a:t>‹#›</a:t>
            </a:fld>
            <a:endParaRPr lang="en-GB" sz="2400" b="1" dirty="0" smtClean="0">
              <a:solidFill>
                <a:srgbClr val="373433"/>
              </a:solidFill>
              <a:latin typeface="Just Script" panose="02020803050402020203" pitchFamily="18" charset="0"/>
            </a:endParaRPr>
          </a:p>
        </p:txBody>
      </p:sp>
      <p:pic>
        <p:nvPicPr>
          <p:cNvPr id="7" name="Picture 6" descr="JUST LOGO PINK.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72000" y="4644001"/>
            <a:ext cx="720000" cy="308090"/>
          </a:xfrm>
          <a:prstGeom prst="rect">
            <a:avLst/>
          </a:prstGeom>
        </p:spPr>
      </p:pic>
      <p:pic>
        <p:nvPicPr>
          <p:cNvPr id="8" name="Picture 7"/>
          <p:cNvPicPr>
            <a:picLocks noChangeAspect="1"/>
          </p:cNvPicPr>
          <p:nvPr userDrawn="1"/>
        </p:nvPicPr>
        <p:blipFill>
          <a:blip r:embed="rId3" cstate="email">
            <a:lum bright="100000"/>
            <a:extLst>
              <a:ext uri="{28A0092B-C50C-407E-A947-70E740481C1C}">
                <a14:useLocalDpi xmlns:a14="http://schemas.microsoft.com/office/drawing/2010/main"/>
              </a:ext>
            </a:extLst>
          </a:blip>
          <a:srcRect t="-174991" b="-174991"/>
          <a:stretch>
            <a:fillRect/>
          </a:stretch>
        </p:blipFill>
        <p:spPr>
          <a:xfrm>
            <a:off x="285749" y="792021"/>
            <a:ext cx="8591619" cy="84169"/>
          </a:xfrm>
          <a:prstGeom prst="rect">
            <a:avLst/>
          </a:prstGeom>
        </p:spPr>
      </p:pic>
      <p:sp>
        <p:nvSpPr>
          <p:cNvPr id="10"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3871704132"/>
      </p:ext>
    </p:extLst>
  </p:cSld>
  <p:clrMapOvr>
    <a:masterClrMapping/>
  </p:clrMapOvr>
  <p:transition>
    <p:wipe dir="r"/>
  </p:transition>
  <p:timing>
    <p:tnLst>
      <p:par>
        <p:cTn id="1" dur="indefinite" restart="never" nodeType="tmRoot"/>
      </p:par>
    </p:tnLst>
  </p:timing>
</p:sldLayout>
</file>

<file path=ppt/slideLayouts/slideLayout383.xml><?xml version="1.0" encoding="utf-8"?>
<p:sldLayout xmlns:a="http://schemas.openxmlformats.org/drawingml/2006/main" xmlns:r="http://schemas.openxmlformats.org/officeDocument/2006/relationships" xmlns:p="http://schemas.openxmlformats.org/presentationml/2006/main" preserve="1" userDrawn="1">
  <p:cSld name="Headers and Bullets">
    <p:spTree>
      <p:nvGrpSpPr>
        <p:cNvPr id="1" name=""/>
        <p:cNvGrpSpPr/>
        <p:nvPr/>
      </p:nvGrpSpPr>
      <p:grpSpPr>
        <a:xfrm>
          <a:off x="0" y="0"/>
          <a:ext cx="0" cy="0"/>
          <a:chOff x="0" y="0"/>
          <a:chExt cx="0" cy="0"/>
        </a:xfrm>
      </p:grpSpPr>
      <p:sp>
        <p:nvSpPr>
          <p:cNvPr id="16" name="Text Placeholder 15"/>
          <p:cNvSpPr>
            <a:spLocks noGrp="1"/>
          </p:cNvSpPr>
          <p:nvPr>
            <p:ph type="body" sz="quarter" idx="11"/>
          </p:nvPr>
        </p:nvSpPr>
        <p:spPr>
          <a:xfrm>
            <a:off x="285772" y="1471619"/>
            <a:ext cx="4214813" cy="2771775"/>
          </a:xfrm>
        </p:spPr>
        <p:txBody>
          <a:bodyPr/>
          <a:lstStyle>
            <a:lvl1pPr>
              <a:defRPr>
                <a:solidFill>
                  <a:srgbClr val="373433"/>
                </a:solidFill>
              </a:defRPr>
            </a:lvl1pPr>
            <a:lvl3pPr marL="285603" indent="-285603">
              <a:buFont typeface="Arial" panose="020B0604020202020204" pitchFamily="34" charset="0"/>
              <a:buChar char="•"/>
              <a:defRPr/>
            </a:lvl3pPr>
            <a:lvl4pPr marL="285603" indent="-285603">
              <a:buFont typeface="Arial" panose="020B0604020202020204" pitchFamily="34" charset="0"/>
              <a:buChar char="•"/>
              <a:defRPr/>
            </a:lvl4pPr>
            <a:lvl5pPr marL="171366" indent="-171366">
              <a:buFont typeface="Arial" panose="020B0604020202020204" pitchFamily="34" charset="0"/>
              <a:buChar char="•"/>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1" name="Title 10"/>
          <p:cNvSpPr>
            <a:spLocks noGrp="1"/>
          </p:cNvSpPr>
          <p:nvPr>
            <p:ph type="title"/>
          </p:nvPr>
        </p:nvSpPr>
        <p:spPr/>
        <p:txBody>
          <a:bodyPr/>
          <a:lstStyle/>
          <a:p>
            <a:r>
              <a:rPr lang="en-US" smtClean="0"/>
              <a:t>Click to edit Master title style</a:t>
            </a:r>
            <a:endParaRPr lang="en-GB"/>
          </a:p>
        </p:txBody>
      </p:sp>
      <p:sp>
        <p:nvSpPr>
          <p:cNvPr id="6" name="Footer Placeholder 5"/>
          <p:cNvSpPr>
            <a:spLocks noGrp="1"/>
          </p:cNvSpPr>
          <p:nvPr>
            <p:ph type="ftr" sz="quarter" idx="14"/>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7"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849177379"/>
      </p:ext>
    </p:extLst>
  </p:cSld>
  <p:clrMapOvr>
    <a:masterClrMapping/>
  </p:clrMapOvr>
  <p:transition>
    <p:wipe dir="r"/>
  </p:transition>
  <p:timing>
    <p:tnLst>
      <p:par>
        <p:cTn id="1" dur="indefinite" restart="never" nodeType="tmRoot"/>
      </p:par>
    </p:tnLst>
  </p:timing>
</p:sldLayout>
</file>

<file path=ppt/slideLayouts/slideLayout384.xml><?xml version="1.0" encoding="utf-8"?>
<p:sldLayout xmlns:a="http://schemas.openxmlformats.org/drawingml/2006/main" xmlns:r="http://schemas.openxmlformats.org/officeDocument/2006/relationships" xmlns:p="http://schemas.openxmlformats.org/presentationml/2006/main" preserve="1" userDrawn="1">
  <p:cSld name="Title and Content (Righ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4643460" y="1471619"/>
            <a:ext cx="4214813" cy="2771775"/>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 name="Footer Placeholder 1"/>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3857279197"/>
      </p:ext>
    </p:extLst>
  </p:cSld>
  <p:clrMapOvr>
    <a:masterClrMapping/>
  </p:clrMapOvr>
  <p:transition>
    <p:wipe dir="r"/>
  </p:transition>
  <p:timing>
    <p:tnLst>
      <p:par>
        <p:cTn id="1" dur="indefinite" restart="never" nodeType="tmRoot"/>
      </p:par>
    </p:tnLst>
  </p:timing>
</p:sldLayout>
</file>

<file path=ppt/slideLayouts/slideLayout385.xml><?xml version="1.0" encoding="utf-8"?>
<p:sldLayout xmlns:a="http://schemas.openxmlformats.org/drawingml/2006/main" xmlns:r="http://schemas.openxmlformats.org/officeDocument/2006/relationships" xmlns:p="http://schemas.openxmlformats.org/presentationml/2006/main" preserve="1" userDrawn="1">
  <p:cSld name="Title and Content (Lef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285772" y="1471619"/>
            <a:ext cx="4214813" cy="2771775"/>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 name="Footer Placeholder 1"/>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4064862992"/>
      </p:ext>
    </p:extLst>
  </p:cSld>
  <p:clrMapOvr>
    <a:masterClrMapping/>
  </p:clrMapOvr>
  <p:transition>
    <p:wipe dir="r"/>
  </p:transition>
  <p:timing>
    <p:tnLst>
      <p:par>
        <p:cTn id="1" dur="indefinite" restart="never" nodeType="tmRoot"/>
      </p:par>
    </p:tnLst>
  </p:timing>
</p:sldLayout>
</file>

<file path=ppt/slideLayouts/slideLayout386.xml><?xml version="1.0" encoding="utf-8"?>
<p:sldLayout xmlns:a="http://schemas.openxmlformats.org/drawingml/2006/main" xmlns:r="http://schemas.openxmlformats.org/officeDocument/2006/relationships" xmlns:p="http://schemas.openxmlformats.org/presentationml/2006/main" preserve="1" userDrawn="1">
  <p:cSld name="Headlines">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285751" y="1471619"/>
            <a:ext cx="8572500" cy="2771775"/>
          </a:xfrm>
        </p:spPr>
        <p:txBody>
          <a:bodyPr anchor="ctr">
            <a:normAutofit/>
          </a:bodyPr>
          <a:lstStyle>
            <a:lvl1pPr algn="ctr">
              <a:defRPr/>
            </a:lvl1pPr>
            <a:lvl2pPr algn="ctr">
              <a:lnSpc>
                <a:spcPts val="1755"/>
              </a:lnSpc>
              <a:defRPr sz="1900">
                <a:solidFill>
                  <a:schemeClr val="tx1"/>
                </a:solidFill>
              </a:defRPr>
            </a:lvl2pPr>
            <a:lvl3pPr algn="ctr">
              <a:defRPr/>
            </a:lvl3pPr>
            <a:lvl4pPr algn="ctr">
              <a:defRPr/>
            </a:lvl4pPr>
            <a:lvl5pPr algn="ctr">
              <a:defRPr/>
            </a:lvl5pPr>
          </a:lstStyle>
          <a:p>
            <a:pPr lvl="1"/>
            <a:r>
              <a:rPr lang="en-GB" noProof="0" dirty="0" smtClean="0"/>
              <a:t>Click to edit Master text styles</a:t>
            </a:r>
          </a:p>
        </p:txBody>
      </p:sp>
      <p:sp>
        <p:nvSpPr>
          <p:cNvPr id="2" name="Footer Placeholder 1"/>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1286037447"/>
      </p:ext>
    </p:extLst>
  </p:cSld>
  <p:clrMapOvr>
    <a:masterClrMapping/>
  </p:clrMapOvr>
  <p:transition>
    <p:wipe dir="r"/>
  </p:transition>
  <p:timing>
    <p:tnLst>
      <p:par>
        <p:cTn id="1" dur="indefinite" restart="never" nodeType="tmRoot"/>
      </p:par>
    </p:tnLst>
  </p:timing>
</p:sldLayout>
</file>

<file path=ppt/slideLayouts/slideLayout387.xml><?xml version="1.0" encoding="utf-8"?>
<p:sldLayout xmlns:a="http://schemas.openxmlformats.org/drawingml/2006/main" xmlns:r="http://schemas.openxmlformats.org/officeDocument/2006/relationships" xmlns:p="http://schemas.openxmlformats.org/presentationml/2006/main" showMasterSp="0" preserve="1" userDrawn="1">
  <p:cSld name="Highlight Headlines">
    <p:spTree>
      <p:nvGrpSpPr>
        <p:cNvPr id="1" name=""/>
        <p:cNvGrpSpPr/>
        <p:nvPr/>
      </p:nvGrpSpPr>
      <p:grpSpPr>
        <a:xfrm>
          <a:off x="0" y="0"/>
          <a:ext cx="0" cy="0"/>
          <a:chOff x="0" y="0"/>
          <a:chExt cx="0" cy="0"/>
        </a:xfrm>
      </p:grpSpPr>
      <p:sp>
        <p:nvSpPr>
          <p:cNvPr id="8" name="Rectangle 7"/>
          <p:cNvSpPr/>
          <p:nvPr userDrawn="1"/>
        </p:nvSpPr>
        <p:spPr>
          <a:xfrm>
            <a:off x="221627" y="4758095"/>
            <a:ext cx="8843631" cy="199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89" tIns="17144" rIns="34289" bIns="17144" rtlCol="0" anchor="ctr"/>
          <a:lstStyle/>
          <a:p>
            <a:pPr algn="ctr"/>
            <a:endParaRPr lang="en-GB" sz="900" dirty="0" smtClean="0">
              <a:solidFill>
                <a:srgbClr val="FFFFFF"/>
              </a:solidFill>
              <a:latin typeface="Just Script" panose="02020803050402020203" pitchFamily="18" charset="0"/>
            </a:endParaRPr>
          </a:p>
        </p:txBody>
      </p:sp>
      <p:sp>
        <p:nvSpPr>
          <p:cNvPr id="4" name="Rectangle 3"/>
          <p:cNvSpPr/>
          <p:nvPr userDrawn="1"/>
        </p:nvSpPr>
        <p:spPr>
          <a:xfrm>
            <a:off x="175439" y="765565"/>
            <a:ext cx="8843631" cy="199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89" tIns="17144" rIns="34289" bIns="17144" rtlCol="0" anchor="ctr"/>
          <a:lstStyle/>
          <a:p>
            <a:pPr algn="ctr"/>
            <a:endParaRPr lang="en-GB" sz="900" dirty="0" smtClean="0">
              <a:solidFill>
                <a:srgbClr val="FFFFFF"/>
              </a:solidFill>
              <a:latin typeface="Just Script" panose="02020803050402020203" pitchFamily="18" charset="0"/>
            </a:endParaRPr>
          </a:p>
        </p:txBody>
      </p:sp>
      <p:sp>
        <p:nvSpPr>
          <p:cNvPr id="3" name="Rectangle 2"/>
          <p:cNvSpPr/>
          <p:nvPr userDrawn="1"/>
        </p:nvSpPr>
        <p:spPr>
          <a:xfrm>
            <a:off x="285751" y="849276"/>
            <a:ext cx="8572500" cy="4008474"/>
          </a:xfrm>
          <a:prstGeom prst="rect">
            <a:avLst/>
          </a:prstGeom>
          <a:solidFill>
            <a:srgbClr val="252221"/>
          </a:solidFill>
          <a:ln>
            <a:noFill/>
          </a:ln>
        </p:spPr>
        <p:style>
          <a:lnRef idx="2">
            <a:schemeClr val="accent1">
              <a:shade val="50000"/>
            </a:schemeClr>
          </a:lnRef>
          <a:fillRef idx="1">
            <a:schemeClr val="accent1"/>
          </a:fillRef>
          <a:effectRef idx="0">
            <a:schemeClr val="accent1"/>
          </a:effectRef>
          <a:fontRef idx="minor">
            <a:schemeClr val="lt1"/>
          </a:fontRef>
        </p:style>
        <p:txBody>
          <a:bodyPr lIns="34289" tIns="17144" rIns="34289" bIns="17144" rtlCol="0" anchor="ctr"/>
          <a:lstStyle/>
          <a:p>
            <a:pPr algn="ctr"/>
            <a:endParaRPr lang="en-GB" sz="900" dirty="0" smtClean="0">
              <a:solidFill>
                <a:srgbClr val="FFFFFF"/>
              </a:solidFill>
              <a:latin typeface="Just Script" panose="02020803050402020203" pitchFamily="18" charset="0"/>
            </a:endParaRPr>
          </a:p>
        </p:txBody>
      </p:sp>
      <p:sp>
        <p:nvSpPr>
          <p:cNvPr id="13" name="Title 12"/>
          <p:cNvSpPr>
            <a:spLocks noGrp="1"/>
          </p:cNvSpPr>
          <p:nvPr>
            <p:ph type="title"/>
          </p:nvPr>
        </p:nvSpPr>
        <p:spPr/>
        <p:txBody>
          <a:bodyPr/>
          <a:lstStyle/>
          <a:p>
            <a:r>
              <a:rPr lang="en-US" dirty="0" smtClean="0"/>
              <a:t>Click to edit Master title style</a:t>
            </a:r>
            <a:endParaRPr lang="en-GB" dirty="0"/>
          </a:p>
        </p:txBody>
      </p:sp>
      <p:sp>
        <p:nvSpPr>
          <p:cNvPr id="16" name="Text Placeholder 15"/>
          <p:cNvSpPr>
            <a:spLocks noGrp="1"/>
          </p:cNvSpPr>
          <p:nvPr>
            <p:ph type="body" sz="quarter" idx="11"/>
          </p:nvPr>
        </p:nvSpPr>
        <p:spPr>
          <a:xfrm>
            <a:off x="1743097" y="1471619"/>
            <a:ext cx="5657851" cy="2771775"/>
          </a:xfrm>
          <a:noFill/>
        </p:spPr>
        <p:txBody>
          <a:bodyPr anchor="ctr"/>
          <a:lstStyle>
            <a:lvl1pPr algn="ctr">
              <a:lnSpc>
                <a:spcPts val="3300"/>
              </a:lnSpc>
              <a:defRPr baseline="0">
                <a:solidFill>
                  <a:schemeClr val="bg1"/>
                </a:solidFill>
              </a:defRPr>
            </a:lvl1pPr>
            <a:lvl2pPr algn="ctr">
              <a:defRPr/>
            </a:lvl2pPr>
            <a:lvl3pPr algn="ctr">
              <a:defRPr/>
            </a:lvl3pPr>
            <a:lvl4pPr algn="ctr">
              <a:defRPr/>
            </a:lvl4pPr>
            <a:lvl5pPr algn="ctr">
              <a:defRPr/>
            </a:lvl5pPr>
          </a:lstStyle>
          <a:p>
            <a:pPr lvl="0"/>
            <a:r>
              <a:rPr lang="en-GB" noProof="0" dirty="0" smtClean="0"/>
              <a:t>Click to edit Master text styles</a:t>
            </a:r>
          </a:p>
        </p:txBody>
      </p:sp>
    </p:spTree>
    <p:extLst>
      <p:ext uri="{BB962C8B-B14F-4D97-AF65-F5344CB8AC3E}">
        <p14:creationId xmlns:p14="http://schemas.microsoft.com/office/powerpoint/2010/main" val="3317766094"/>
      </p:ext>
    </p:extLst>
  </p:cSld>
  <p:clrMapOvr>
    <a:masterClrMapping/>
  </p:clrMapOvr>
  <p:transition>
    <p:wipe dir="r"/>
  </p:transition>
  <p:timing>
    <p:tnLst>
      <p:par>
        <p:cTn id="1" dur="indefinite" restart="never" nodeType="tmRoot"/>
      </p:par>
    </p:tnLst>
  </p:timing>
  <p:hf hdr="0" ftr="0" dt="0"/>
</p:sldLayout>
</file>

<file path=ppt/slideLayouts/slideLayout388.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rgbClr val="25222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43097" y="2455164"/>
            <a:ext cx="5657851" cy="688086"/>
          </a:xfrm>
          <a:prstGeom prst="rect">
            <a:avLst/>
          </a:prstGeom>
        </p:spPr>
        <p:txBody>
          <a:bodyPr>
            <a:normAutofit/>
          </a:bodyPr>
          <a:lstStyle>
            <a:lvl1pPr marL="0" indent="0" algn="ctr">
              <a:lnSpc>
                <a:spcPts val="3300"/>
              </a:lnSpc>
              <a:spcBef>
                <a:spcPts val="0"/>
              </a:spcBef>
              <a:spcAft>
                <a:spcPts val="0"/>
              </a:spcAft>
              <a:buNone/>
              <a:defRPr sz="3000" b="1" spc="0" baseline="0">
                <a:solidFill>
                  <a:schemeClr val="bg1"/>
                </a:solidFill>
                <a:latin typeface="+mj-lt"/>
              </a:defRPr>
            </a:lvl1pPr>
            <a:lvl2pPr marL="342713" indent="0">
              <a:buNone/>
              <a:defRPr sz="1500">
                <a:solidFill>
                  <a:schemeClr val="tx1">
                    <a:tint val="75000"/>
                  </a:schemeClr>
                </a:solidFill>
              </a:defRPr>
            </a:lvl2pPr>
            <a:lvl3pPr marL="685443" indent="0">
              <a:buNone/>
              <a:defRPr sz="1400">
                <a:solidFill>
                  <a:schemeClr val="tx1">
                    <a:tint val="75000"/>
                  </a:schemeClr>
                </a:solidFill>
              </a:defRPr>
            </a:lvl3pPr>
            <a:lvl4pPr marL="1028165" indent="0">
              <a:buNone/>
              <a:defRPr sz="1200">
                <a:solidFill>
                  <a:schemeClr val="tx1">
                    <a:tint val="75000"/>
                  </a:schemeClr>
                </a:solidFill>
              </a:defRPr>
            </a:lvl4pPr>
            <a:lvl5pPr marL="1370886" indent="0">
              <a:buNone/>
              <a:defRPr sz="1200">
                <a:solidFill>
                  <a:schemeClr val="tx1">
                    <a:tint val="75000"/>
                  </a:schemeClr>
                </a:solidFill>
              </a:defRPr>
            </a:lvl5pPr>
            <a:lvl6pPr marL="1713617" indent="0">
              <a:buNone/>
              <a:defRPr sz="1200">
                <a:solidFill>
                  <a:schemeClr val="tx1">
                    <a:tint val="75000"/>
                  </a:schemeClr>
                </a:solidFill>
              </a:defRPr>
            </a:lvl6pPr>
            <a:lvl7pPr marL="2056328" indent="0">
              <a:buNone/>
              <a:defRPr sz="1200">
                <a:solidFill>
                  <a:schemeClr val="tx1">
                    <a:tint val="75000"/>
                  </a:schemeClr>
                </a:solidFill>
              </a:defRPr>
            </a:lvl7pPr>
            <a:lvl8pPr marL="2399040" indent="0">
              <a:buNone/>
              <a:defRPr sz="1200">
                <a:solidFill>
                  <a:schemeClr val="tx1">
                    <a:tint val="75000"/>
                  </a:schemeClr>
                </a:solidFill>
              </a:defRPr>
            </a:lvl8pPr>
            <a:lvl9pPr marL="2741753" indent="0">
              <a:buNone/>
              <a:defRPr sz="1200">
                <a:solidFill>
                  <a:schemeClr val="tx1">
                    <a:tint val="75000"/>
                  </a:schemeClr>
                </a:solidFill>
              </a:defRPr>
            </a:lvl9pPr>
          </a:lstStyle>
          <a:p>
            <a:pPr lvl="0"/>
            <a:r>
              <a:rPr lang="en-GB" noProof="0" dirty="0" smtClean="0"/>
              <a:t>Click to edit Master text styles</a:t>
            </a:r>
          </a:p>
        </p:txBody>
      </p:sp>
    </p:spTree>
    <p:extLst>
      <p:ext uri="{BB962C8B-B14F-4D97-AF65-F5344CB8AC3E}">
        <p14:creationId xmlns:p14="http://schemas.microsoft.com/office/powerpoint/2010/main" val="2348866585"/>
      </p:ext>
    </p:extLst>
  </p:cSld>
  <p:clrMapOvr>
    <a:masterClrMapping/>
  </p:clrMapOvr>
  <p:transition>
    <p:wipe dir="r"/>
  </p:transition>
  <p:timing>
    <p:tnLst>
      <p:par>
        <p:cTn id="1" dur="indefinite" restart="never" nodeType="tmRoot"/>
      </p:par>
    </p:tnLst>
  </p:timing>
</p:sldLayout>
</file>

<file path=ppt/slideLayouts/slideLayout389.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Click to edit Master title style</a:t>
            </a:r>
            <a:endParaRPr lang="en-GB" noProof="0" dirty="0"/>
          </a:p>
        </p:txBody>
      </p:sp>
      <p:sp>
        <p:nvSpPr>
          <p:cNvPr id="5" name="Picture Placeholder 4"/>
          <p:cNvSpPr>
            <a:spLocks noGrp="1"/>
          </p:cNvSpPr>
          <p:nvPr>
            <p:ph type="pic" sz="quarter" idx="11"/>
          </p:nvPr>
        </p:nvSpPr>
        <p:spPr>
          <a:xfrm>
            <a:off x="285751" y="1471619"/>
            <a:ext cx="8572500" cy="2771775"/>
          </a:xfrm>
          <a:prstGeom prst="rect">
            <a:avLst/>
          </a:prstGeom>
        </p:spPr>
        <p:txBody>
          <a:bodyPr/>
          <a:lstStyle/>
          <a:p>
            <a:endParaRPr lang="en-GB" dirty="0"/>
          </a:p>
        </p:txBody>
      </p:sp>
      <p:sp>
        <p:nvSpPr>
          <p:cNvPr id="4" name="Footer Placeholder 3"/>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Tree>
    <p:extLst>
      <p:ext uri="{BB962C8B-B14F-4D97-AF65-F5344CB8AC3E}">
        <p14:creationId xmlns:p14="http://schemas.microsoft.com/office/powerpoint/2010/main" val="3395793486"/>
      </p:ext>
    </p:extLst>
  </p:cSld>
  <p:clrMapOvr>
    <a:masterClrMapping/>
  </p:clrMapOvr>
  <p:transition>
    <p:wipe dir="r"/>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Headlines">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noProof="0" smtClean="0"/>
              <a:t>Click to edit Master title style</a:t>
            </a:r>
            <a:endParaRPr lang="en-GB" noProof="0" dirty="0"/>
          </a:p>
        </p:txBody>
      </p:sp>
      <p:sp>
        <p:nvSpPr>
          <p:cNvPr id="16" name="Text Placeholder 15"/>
          <p:cNvSpPr>
            <a:spLocks noGrp="1"/>
          </p:cNvSpPr>
          <p:nvPr>
            <p:ph type="body" sz="quarter" idx="11"/>
          </p:nvPr>
        </p:nvSpPr>
        <p:spPr>
          <a:xfrm>
            <a:off x="285751" y="1471619"/>
            <a:ext cx="8572500" cy="2771775"/>
          </a:xfrm>
        </p:spPr>
        <p:txBody>
          <a:bodyPr anchor="ctr">
            <a:normAutofit/>
          </a:bodyPr>
          <a:lstStyle>
            <a:lvl1pPr algn="ctr">
              <a:defRPr/>
            </a:lvl1pPr>
            <a:lvl2pPr algn="ctr">
              <a:lnSpc>
                <a:spcPts val="1755"/>
              </a:lnSpc>
              <a:defRPr sz="1900">
                <a:solidFill>
                  <a:schemeClr val="tx1"/>
                </a:solidFill>
              </a:defRPr>
            </a:lvl2pPr>
            <a:lvl3pPr algn="ctr">
              <a:defRPr/>
            </a:lvl3pPr>
            <a:lvl4pPr algn="ctr">
              <a:defRPr/>
            </a:lvl4pPr>
            <a:lvl5pPr algn="ctr">
              <a:defRPr/>
            </a:lvl5pPr>
          </a:lstStyle>
          <a:p>
            <a:pPr lvl="0"/>
            <a:r>
              <a:rPr lang="en-US" noProof="0" smtClean="0"/>
              <a:t>Click to edit Master text styles</a:t>
            </a:r>
          </a:p>
        </p:txBody>
      </p:sp>
      <p:sp>
        <p:nvSpPr>
          <p:cNvPr id="2" name="Footer Placeholder 1"/>
          <p:cNvSpPr>
            <a:spLocks noGrp="1"/>
          </p:cNvSpPr>
          <p:nvPr>
            <p:ph type="ftr" sz="quarter" idx="12"/>
          </p:nvPr>
        </p:nvSpPr>
        <p:spPr/>
        <p:txBody>
          <a:bodyPr/>
          <a:lstStyle/>
          <a:p>
            <a:r>
              <a:rPr lang="en-GB" dirty="0" smtClean="0">
                <a:solidFill>
                  <a:prstClr val="white">
                    <a:lumMod val="50000"/>
                  </a:prstClr>
                </a:solidFill>
              </a:rPr>
              <a:t>For financial intermediary use only, not to be used with customers.</a:t>
            </a:r>
            <a:endParaRPr lang="en-GB" dirty="0">
              <a:solidFill>
                <a:prstClr val="white">
                  <a:lumMod val="50000"/>
                </a:prstClr>
              </a:solidFill>
            </a:endParaRPr>
          </a:p>
        </p:txBody>
      </p:sp>
      <p:sp>
        <p:nvSpPr>
          <p:cNvPr id="8" name="Rectangle 7"/>
          <p:cNvSpPr/>
          <p:nvPr userDrawn="1"/>
        </p:nvSpPr>
        <p:spPr>
          <a:xfrm>
            <a:off x="8621653" y="314533"/>
            <a:ext cx="236600" cy="236600"/>
          </a:xfrm>
          <a:prstGeom prst="rect">
            <a:avLst/>
          </a:prstGeom>
          <a:solidFill>
            <a:srgbClr val="25222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5699" rIns="0" bIns="45699" rtlCol="0" anchor="ctr"/>
          <a:lstStyle/>
          <a:p>
            <a:pPr algn="ctr"/>
            <a:fld id="{F8CABEAB-F316-457F-A830-C8844EF27269}" type="slidenum">
              <a:rPr lang="en-GB" sz="900">
                <a:solidFill>
                  <a:prstClr val="white"/>
                </a:solidFill>
              </a:rPr>
              <a:pPr algn="ctr"/>
              <a:t>‹#›</a:t>
            </a:fld>
            <a:endParaRPr lang="en-GB" sz="2400" dirty="0">
              <a:solidFill>
                <a:prstClr val="white"/>
              </a:solidFill>
              <a:latin typeface="Just Script" panose="02020803050402020203" pitchFamily="18" charset="0"/>
            </a:endParaRPr>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85752" y="857252"/>
            <a:ext cx="8591619" cy="18705"/>
          </a:xfrm>
          <a:prstGeom prst="rect">
            <a:avLst/>
          </a:prstGeom>
        </p:spPr>
      </p:pic>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85752" y="4857755"/>
            <a:ext cx="8591619" cy="18705"/>
          </a:xfrm>
          <a:prstGeom prst="rect">
            <a:avLst/>
          </a:prstGeom>
        </p:spPr>
      </p:pic>
    </p:spTree>
    <p:extLst>
      <p:ext uri="{BB962C8B-B14F-4D97-AF65-F5344CB8AC3E}">
        <p14:creationId xmlns:p14="http://schemas.microsoft.com/office/powerpoint/2010/main" val="3076260245"/>
      </p:ext>
    </p:extLst>
  </p:cSld>
  <p:clrMapOvr>
    <a:masterClrMapping/>
  </p:clrMapOvr>
  <p:transition>
    <p:wipe dir="r"/>
  </p:transition>
  <p:timing>
    <p:tnLst>
      <p:par>
        <p:cTn id="1" dur="indefinite" restart="never" nodeType="tmRoot"/>
      </p:par>
    </p:tnLst>
  </p:timing>
</p:sldLayout>
</file>

<file path=ppt/slideLayouts/slideLayout390.xml><?xml version="1.0" encoding="utf-8"?>
<p:sldLayout xmlns:a="http://schemas.openxmlformats.org/drawingml/2006/main" xmlns:r="http://schemas.openxmlformats.org/officeDocument/2006/relationships" xmlns:p="http://schemas.openxmlformats.org/presentationml/2006/main" preserve="1" userDrawn="1">
  <p:cSld name="Image With Annota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Click to edit Master title style</a:t>
            </a:r>
            <a:endParaRPr lang="en-GB" noProof="0" dirty="0"/>
          </a:p>
        </p:txBody>
      </p:sp>
      <p:sp>
        <p:nvSpPr>
          <p:cNvPr id="5" name="Picture Placeholder 4"/>
          <p:cNvSpPr>
            <a:spLocks noGrp="1"/>
          </p:cNvSpPr>
          <p:nvPr>
            <p:ph type="pic" sz="quarter" idx="11"/>
          </p:nvPr>
        </p:nvSpPr>
        <p:spPr>
          <a:xfrm>
            <a:off x="285749" y="1471619"/>
            <a:ext cx="5672139" cy="2771775"/>
          </a:xfrm>
          <a:prstGeom prst="rect">
            <a:avLst/>
          </a:prstGeom>
        </p:spPr>
        <p:txBody>
          <a:bodyPr/>
          <a:lstStyle/>
          <a:p>
            <a:endParaRPr lang="en-GB" dirty="0"/>
          </a:p>
        </p:txBody>
      </p:sp>
      <p:sp>
        <p:nvSpPr>
          <p:cNvPr id="6" name="Text Placeholder 5"/>
          <p:cNvSpPr>
            <a:spLocks noGrp="1"/>
          </p:cNvSpPr>
          <p:nvPr>
            <p:ph type="body" sz="quarter" idx="12"/>
          </p:nvPr>
        </p:nvSpPr>
        <p:spPr>
          <a:xfrm>
            <a:off x="6922314" y="1471619"/>
            <a:ext cx="2007395" cy="2771775"/>
          </a:xfrm>
        </p:spPr>
        <p:txBody>
          <a:bodyPr>
            <a:normAutofit/>
          </a:bodyPr>
          <a:lstStyle>
            <a:lvl1pPr>
              <a:lnSpc>
                <a:spcPts val="1260"/>
              </a:lnSpc>
              <a:spcAft>
                <a:spcPts val="1260"/>
              </a:spcAft>
              <a:defRPr lang="en-US" sz="900" kern="1200" spc="8" baseline="0" dirty="0" smtClean="0">
                <a:solidFill>
                  <a:schemeClr val="tx1"/>
                </a:solidFill>
                <a:latin typeface="+mn-lt"/>
                <a:ea typeface="+mn-ea"/>
                <a:cs typeface="+mn-cs"/>
              </a:defRPr>
            </a:lvl1pPr>
            <a:lvl2pPr>
              <a:lnSpc>
                <a:spcPts val="1260"/>
              </a:lnSpc>
              <a:spcAft>
                <a:spcPts val="1260"/>
              </a:spcAft>
              <a:defRPr lang="en-US" sz="900" kern="1200" spc="8" baseline="0" dirty="0" smtClean="0">
                <a:solidFill>
                  <a:schemeClr val="tx1"/>
                </a:solidFill>
                <a:latin typeface="+mn-lt"/>
                <a:ea typeface="+mn-ea"/>
                <a:cs typeface="+mn-cs"/>
              </a:defRPr>
            </a:lvl2pPr>
            <a:lvl3pPr>
              <a:lnSpc>
                <a:spcPts val="1260"/>
              </a:lnSpc>
              <a:spcAft>
                <a:spcPts val="1260"/>
              </a:spcAft>
              <a:defRPr lang="en-US" sz="900" b="0" kern="1200" spc="8" baseline="0" dirty="0" smtClean="0">
                <a:solidFill>
                  <a:schemeClr val="tx1"/>
                </a:solidFill>
                <a:latin typeface="+mn-lt"/>
                <a:ea typeface="+mn-ea"/>
                <a:cs typeface="+mn-cs"/>
              </a:defRPr>
            </a:lvl3pPr>
            <a:lvl4pPr>
              <a:lnSpc>
                <a:spcPts val="1260"/>
              </a:lnSpc>
              <a:spcAft>
                <a:spcPts val="1260"/>
              </a:spcAft>
              <a:defRPr lang="en-US" sz="900" kern="1200" spc="8" baseline="0" dirty="0" smtClean="0">
                <a:solidFill>
                  <a:schemeClr val="tx1"/>
                </a:solidFill>
                <a:latin typeface="+mn-lt"/>
                <a:ea typeface="+mn-ea"/>
                <a:cs typeface="+mn-cs"/>
              </a:defRPr>
            </a:lvl4pPr>
            <a:lvl5pPr>
              <a:lnSpc>
                <a:spcPts val="1260"/>
              </a:lnSpc>
              <a:spcAft>
                <a:spcPts val="1260"/>
              </a:spcAft>
              <a:defRPr lang="en-GB" sz="900" kern="1200" spc="8" baseline="0" dirty="0">
                <a:solidFill>
                  <a:schemeClr val="tx1"/>
                </a:solidFill>
                <a:latin typeface="+mn-lt"/>
                <a:ea typeface="+mn-ea"/>
                <a:cs typeface="+mn-cs"/>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4" name="Footer Placeholder 3"/>
          <p:cNvSpPr>
            <a:spLocks noGrp="1"/>
          </p:cNvSpPr>
          <p:nvPr>
            <p:ph type="ftr" sz="quarter" idx="13"/>
          </p:nvPr>
        </p:nvSpPr>
        <p:spPr>
          <a:xfrm>
            <a:off x="287895" y="4955579"/>
            <a:ext cx="5220000" cy="180000"/>
          </a:xfrm>
        </p:spPr>
        <p:txBody>
          <a:bodyPr/>
          <a:lstStyle/>
          <a:p>
            <a:r>
              <a:rPr lang="en-GB" dirty="0" smtClean="0">
                <a:solidFill>
                  <a:srgbClr val="FFFFFF">
                    <a:lumMod val="50000"/>
                  </a:srgbClr>
                </a:solidFill>
              </a:rPr>
              <a:t>For financial intermediary use only. Not approved for use with customers.</a:t>
            </a:r>
            <a:endParaRPr lang="en-GB" dirty="0">
              <a:solidFill>
                <a:srgbClr val="FFFFFF">
                  <a:lumMod val="50000"/>
                </a:srgbClr>
              </a:solidFill>
            </a:endParaRPr>
          </a:p>
        </p:txBody>
      </p:sp>
    </p:spTree>
    <p:extLst>
      <p:ext uri="{BB962C8B-B14F-4D97-AF65-F5344CB8AC3E}">
        <p14:creationId xmlns:p14="http://schemas.microsoft.com/office/powerpoint/2010/main" val="3945549446"/>
      </p:ext>
    </p:extLst>
  </p:cSld>
  <p:clrMapOvr>
    <a:masterClrMapping/>
  </p:clrMapOvr>
  <p:transition>
    <p:wipe dir="r"/>
  </p:transition>
  <p:timing>
    <p:tnLst>
      <p:par>
        <p:cTn id="1" dur="indefinite" restart="never" nodeType="tmRoot"/>
      </p:par>
    </p:tnLst>
  </p:timing>
</p:sldLayout>
</file>

<file path=ppt/slideLayouts/slideLayout391.xml><?xml version="1.0" encoding="utf-8"?>
<p:sldLayout xmlns:a="http://schemas.openxmlformats.org/drawingml/2006/main" xmlns:r="http://schemas.openxmlformats.org/officeDocument/2006/relationships" xmlns:p="http://schemas.openxmlformats.org/presentationml/2006/main" preserve="1" userDrawn="1">
  <p:cSld name="Two Column (Image Lef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3439" y="1471619"/>
            <a:ext cx="3886200" cy="2771775"/>
          </a:xfrm>
          <a:prstGeom prst="rect">
            <a:avLst/>
          </a:prstGeo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0" name="Picture Placeholder 9"/>
          <p:cNvSpPr>
            <a:spLocks noGrp="1"/>
          </p:cNvSpPr>
          <p:nvPr>
            <p:ph type="pic" sz="quarter" idx="11"/>
          </p:nvPr>
        </p:nvSpPr>
        <p:spPr>
          <a:xfrm>
            <a:off x="285773" y="1471619"/>
            <a:ext cx="4214813" cy="2771775"/>
          </a:xfrm>
          <a:prstGeom prst="rect">
            <a:avLst/>
          </a:prstGeom>
        </p:spPr>
        <p:txBody>
          <a:bodyPr/>
          <a:lstStyle/>
          <a:p>
            <a:endParaRPr lang="en-GB" dirty="0"/>
          </a:p>
        </p:txBody>
      </p:sp>
      <p:sp>
        <p:nvSpPr>
          <p:cNvPr id="3" name="Footer Placeholder 2"/>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12" name="Title 1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203624033"/>
      </p:ext>
    </p:extLst>
  </p:cSld>
  <p:clrMapOvr>
    <a:masterClrMapping/>
  </p:clrMapOvr>
  <p:transition>
    <p:wipe dir="r"/>
  </p:transition>
  <p:timing>
    <p:tnLst>
      <p:par>
        <p:cTn id="1" dur="indefinite" restart="never" nodeType="tmRoot"/>
      </p:par>
    </p:tnLst>
  </p:timing>
</p:sldLayout>
</file>

<file path=ppt/slideLayouts/slideLayout392.xml><?xml version="1.0" encoding="utf-8"?>
<p:sldLayout xmlns:a="http://schemas.openxmlformats.org/drawingml/2006/main" xmlns:r="http://schemas.openxmlformats.org/officeDocument/2006/relationships" xmlns:p="http://schemas.openxmlformats.org/presentationml/2006/main" preserve="1" userDrawn="1">
  <p:cSld name="Two Column (Image Righ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85773" y="1471619"/>
            <a:ext cx="4214813" cy="2771775"/>
          </a:xfrm>
          <a:prstGeom prst="rect">
            <a:avLst/>
          </a:prstGeo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0" name="Picture Placeholder 9"/>
          <p:cNvSpPr>
            <a:spLocks noGrp="1"/>
          </p:cNvSpPr>
          <p:nvPr>
            <p:ph type="pic" sz="quarter" idx="11"/>
          </p:nvPr>
        </p:nvSpPr>
        <p:spPr>
          <a:xfrm>
            <a:off x="4643460" y="1471619"/>
            <a:ext cx="4214813" cy="2771775"/>
          </a:xfrm>
          <a:prstGeom prst="rect">
            <a:avLst/>
          </a:prstGeom>
        </p:spPr>
        <p:txBody>
          <a:bodyPr/>
          <a:lstStyle/>
          <a:p>
            <a:endParaRPr lang="en-GB" dirty="0"/>
          </a:p>
        </p:txBody>
      </p:sp>
      <p:sp>
        <p:nvSpPr>
          <p:cNvPr id="3" name="Footer Placeholder 2"/>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12" name="Title 1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224202030"/>
      </p:ext>
    </p:extLst>
  </p:cSld>
  <p:clrMapOvr>
    <a:masterClrMapping/>
  </p:clrMapOvr>
  <p:transition>
    <p:wipe dir="r"/>
  </p:transition>
  <p:timing>
    <p:tnLst>
      <p:par>
        <p:cTn id="1" dur="indefinite" restart="never" nodeType="tmRoot"/>
      </p:par>
    </p:tnLst>
  </p:timing>
</p:sldLayout>
</file>

<file path=ppt/slideLayouts/slideLayout393.xml><?xml version="1.0" encoding="utf-8"?>
<p:sldLayout xmlns:a="http://schemas.openxmlformats.org/drawingml/2006/main" xmlns:r="http://schemas.openxmlformats.org/officeDocument/2006/relationships" xmlns:p="http://schemas.openxmlformats.org/presentationml/2006/main" preserve="1" userDrawn="1">
  <p:cSld name="Two Column Copy">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85773" y="1471619"/>
            <a:ext cx="4214813" cy="2771775"/>
          </a:xfrm>
          <a:prstGeom prst="rect">
            <a:avLst/>
          </a:prstGeo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5" name="Text Placeholder 4"/>
          <p:cNvSpPr>
            <a:spLocks noGrp="1"/>
          </p:cNvSpPr>
          <p:nvPr>
            <p:ph type="body" sz="quarter" idx="11"/>
          </p:nvPr>
        </p:nvSpPr>
        <p:spPr>
          <a:xfrm>
            <a:off x="4643460" y="1471619"/>
            <a:ext cx="4214813" cy="2771775"/>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3" name="Footer Placeholder 2"/>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11" name="Title 10"/>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585197282"/>
      </p:ext>
    </p:extLst>
  </p:cSld>
  <p:clrMapOvr>
    <a:masterClrMapping/>
  </p:clrMapOvr>
  <p:transition>
    <p:wipe dir="r"/>
  </p:transition>
  <p:timing>
    <p:tnLst>
      <p:par>
        <p:cTn id="1" dur="indefinite" restart="never" nodeType="tmRoot"/>
      </p:par>
    </p:tnLst>
  </p:timing>
</p:sldLayout>
</file>

<file path=ppt/slideLayouts/slideLayout39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9" name="Title 8"/>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871835250"/>
      </p:ext>
    </p:extLst>
  </p:cSld>
  <p:clrMapOvr>
    <a:masterClrMapping/>
  </p:clrMapOvr>
  <p:transition>
    <p:wipe dir="r"/>
  </p:transition>
  <p:timing>
    <p:tnLst>
      <p:par>
        <p:cTn id="1" dur="indefinite" restart="never" nodeType="tmRoot"/>
      </p:par>
    </p:tnLst>
  </p:timing>
</p:sldLayout>
</file>

<file path=ppt/slideLayouts/slideLayout3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Tree>
    <p:extLst>
      <p:ext uri="{BB962C8B-B14F-4D97-AF65-F5344CB8AC3E}">
        <p14:creationId xmlns:p14="http://schemas.microsoft.com/office/powerpoint/2010/main" val="3141181918"/>
      </p:ext>
    </p:extLst>
  </p:cSld>
  <p:clrMapOvr>
    <a:masterClrMapping/>
  </p:clrMapOvr>
  <p:transition>
    <p:wipe dir="r"/>
  </p:transition>
  <p:timing>
    <p:tnLst>
      <p:par>
        <p:cTn id="1" dur="indefinite" restart="never" nodeType="tmRoot"/>
      </p:par>
    </p:tnLst>
  </p:timing>
</p:sldLayout>
</file>

<file path=ppt/slideLayouts/slideLayout39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9" name="Content Placeholder 8"/>
          <p:cNvSpPr>
            <a:spLocks noGrp="1"/>
          </p:cNvSpPr>
          <p:nvPr>
            <p:ph sz="quarter" idx="13"/>
          </p:nvPr>
        </p:nvSpPr>
        <p:spPr bwMode="gray">
          <a:xfrm>
            <a:off x="378433" y="951571"/>
            <a:ext cx="8374544" cy="3482084"/>
          </a:xfrm>
        </p:spPr>
        <p:txBody>
          <a:bodyPr/>
          <a:lstStyle>
            <a:lvl1pPr marL="305591" indent="-305591">
              <a:buSzPct val="120000"/>
              <a:buFont typeface="Arial" pitchFamily="34" charset="0"/>
              <a:buChar char="•"/>
              <a:defRPr b="0"/>
            </a:lvl1pPr>
            <a:lvl2pPr marL="609829" indent="-304238">
              <a:buSzPct val="120000"/>
              <a:buFont typeface="Arial" pitchFamily="34" charset="0"/>
              <a:buChar char="–"/>
              <a:defRPr/>
            </a:lvl2pPr>
            <a:lvl3pPr marL="843748" indent="-233921">
              <a:buFont typeface="Arial" pitchFamily="34" charset="0"/>
              <a:buChar char="–"/>
              <a:defRPr/>
            </a:lvl3pPr>
            <a:lvl4pPr marL="609829" indent="-304238">
              <a:buNone/>
              <a:defRPr sz="1500"/>
            </a:lvl4pPr>
            <a:lvl5pPr>
              <a:defRPr/>
            </a:lvl5pPr>
            <a:lvl6pPr marL="843748" indent="-233921">
              <a:defRPr/>
            </a:lvl6pPr>
            <a:lvl7pPr marL="1147986" indent="-304238">
              <a:defRPr/>
            </a:lvl7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8" name="Title 7"/>
          <p:cNvSpPr>
            <a:spLocks noGrp="1"/>
          </p:cNvSpPr>
          <p:nvPr>
            <p:ph type="title" hasCustomPrompt="1"/>
          </p:nvPr>
        </p:nvSpPr>
        <p:spPr bwMode="gray"/>
        <p:txBody>
          <a:bodyPr/>
          <a:lstStyle>
            <a:lvl1pPr>
              <a:defRPr/>
            </a:lvl1pPr>
          </a:lstStyle>
          <a:p>
            <a:r>
              <a:rPr lang="en-GB" noProof="0" dirty="0" smtClean="0"/>
              <a:t>Insert title here</a:t>
            </a:r>
            <a:endParaRPr lang="en-GB" noProof="0" dirty="0"/>
          </a:p>
        </p:txBody>
      </p:sp>
      <p:sp>
        <p:nvSpPr>
          <p:cNvPr id="10" name="Date Placeholder 9"/>
          <p:cNvSpPr>
            <a:spLocks noGrp="1"/>
          </p:cNvSpPr>
          <p:nvPr>
            <p:ph type="dt" sz="half" idx="14"/>
          </p:nvPr>
        </p:nvSpPr>
        <p:spPr bwMode="gray">
          <a:xfrm>
            <a:off x="326169" y="4726664"/>
            <a:ext cx="1495385" cy="270000"/>
          </a:xfrm>
          <a:prstGeom prst="rect">
            <a:avLst/>
          </a:prstGeom>
        </p:spPr>
        <p:txBody>
          <a:bodyPr lIns="77883" tIns="38942" rIns="77883" bIns="38942"/>
          <a:lstStyle/>
          <a:p>
            <a:fld id="{C9BE7FDE-DF2B-432D-82A3-62B5AB649375}" type="datetime6">
              <a:rPr lang="en-US" smtClean="0">
                <a:solidFill>
                  <a:srgbClr val="373433"/>
                </a:solidFill>
              </a:rPr>
              <a:pPr/>
              <a:t>September 18</a:t>
            </a:fld>
            <a:endParaRPr lang="en-GB" dirty="0">
              <a:solidFill>
                <a:srgbClr val="373433"/>
              </a:solidFill>
            </a:endParaRPr>
          </a:p>
        </p:txBody>
      </p:sp>
      <p:sp>
        <p:nvSpPr>
          <p:cNvPr id="11" name="Slide Number Placeholder 10"/>
          <p:cNvSpPr>
            <a:spLocks noGrp="1"/>
          </p:cNvSpPr>
          <p:nvPr>
            <p:ph type="sldNum" sz="quarter" idx="15"/>
          </p:nvPr>
        </p:nvSpPr>
        <p:spPr bwMode="gray">
          <a:xfrm>
            <a:off x="8360729" y="195486"/>
            <a:ext cx="398769" cy="405000"/>
          </a:xfrm>
          <a:prstGeom prst="rect">
            <a:avLst/>
          </a:prstGeom>
        </p:spPr>
        <p:txBody>
          <a:bodyPr lIns="77883" tIns="38942" rIns="77883" bIns="38942"/>
          <a:lstStyle/>
          <a:p>
            <a:fld id="{9BD6FA6A-A86D-4D06-AFF9-1E656D8048A1}" type="slidenum">
              <a:rPr lang="en-GB" smtClean="0">
                <a:solidFill>
                  <a:srgbClr val="373433"/>
                </a:solidFill>
              </a:rPr>
              <a:pPr/>
              <a:t>‹#›</a:t>
            </a:fld>
            <a:endParaRPr lang="en-GB" dirty="0">
              <a:solidFill>
                <a:srgbClr val="373433"/>
              </a:solidFill>
            </a:endParaRPr>
          </a:p>
        </p:txBody>
      </p:sp>
      <p:sp>
        <p:nvSpPr>
          <p:cNvPr id="12" name="Footer Placeholder 11"/>
          <p:cNvSpPr>
            <a:spLocks noGrp="1"/>
          </p:cNvSpPr>
          <p:nvPr>
            <p:ph type="ftr" sz="quarter" idx="16"/>
          </p:nvPr>
        </p:nvSpPr>
        <p:spPr bwMode="gray"/>
        <p:txBody>
          <a:bodyPr/>
          <a:lstStyle/>
          <a:p>
            <a:r>
              <a:rPr lang="en-GB" dirty="0" smtClean="0">
                <a:solidFill>
                  <a:srgbClr val="FFFFFF">
                    <a:lumMod val="50000"/>
                  </a:srgbClr>
                </a:solidFill>
              </a:rPr>
              <a:t>Insert title of presentation in footer text by selecting 'Insert - Header &amp; Footer'</a:t>
            </a:r>
            <a:endParaRPr lang="en-GB" dirty="0">
              <a:solidFill>
                <a:srgbClr val="FFFFFF">
                  <a:lumMod val="50000"/>
                </a:srgbClr>
              </a:solidFill>
            </a:endParaRPr>
          </a:p>
        </p:txBody>
      </p:sp>
      <p:sp>
        <p:nvSpPr>
          <p:cNvPr id="3" name="Text Placeholder 2"/>
          <p:cNvSpPr>
            <a:spLocks noGrp="1"/>
          </p:cNvSpPr>
          <p:nvPr>
            <p:ph type="body" sz="quarter" idx="17" hasCustomPrompt="1"/>
          </p:nvPr>
        </p:nvSpPr>
        <p:spPr>
          <a:xfrm>
            <a:off x="378433" y="4527493"/>
            <a:ext cx="8374154" cy="80792"/>
          </a:xfrm>
          <a:noFill/>
        </p:spPr>
        <p:txBody>
          <a:bodyPr wrap="none" lIns="0" tIns="0" rIns="0" bIns="0" rtlCol="0" anchor="b" anchorCtr="0">
            <a:noAutofit/>
          </a:bodyPr>
          <a:lstStyle>
            <a:lvl1pPr>
              <a:defRPr lang="en-US" sz="600" dirty="0" smtClean="0">
                <a:solidFill>
                  <a:schemeClr val="tx1"/>
                </a:solidFill>
              </a:defRPr>
            </a:lvl1pPr>
            <a:lvl2pPr>
              <a:defRPr lang="en-US" sz="1200" dirty="0" smtClean="0"/>
            </a:lvl2pPr>
            <a:lvl3pPr>
              <a:defRPr lang="en-US" sz="1200" dirty="0" smtClean="0"/>
            </a:lvl3pPr>
            <a:lvl4pPr>
              <a:defRPr lang="en-US" sz="1200" dirty="0" smtClean="0"/>
            </a:lvl4pPr>
            <a:lvl5pPr>
              <a:defRPr lang="en-GB" sz="1200" dirty="0"/>
            </a:lvl5pPr>
          </a:lstStyle>
          <a:p>
            <a:pPr lvl="0" defTabSz="766506"/>
            <a:r>
              <a:rPr lang="en-US" dirty="0" smtClean="0"/>
              <a:t>Insert source text or delete this text placeholder</a:t>
            </a:r>
          </a:p>
        </p:txBody>
      </p:sp>
    </p:spTree>
    <p:extLst>
      <p:ext uri="{BB962C8B-B14F-4D97-AF65-F5344CB8AC3E}">
        <p14:creationId xmlns:p14="http://schemas.microsoft.com/office/powerpoint/2010/main" val="2924596319"/>
      </p:ext>
    </p:extLst>
  </p:cSld>
  <p:clrMapOvr>
    <a:masterClrMapping/>
  </p:clrMapOvr>
  <p:transition>
    <p:wipe dir="r"/>
  </p:transition>
  <p:timing>
    <p:tnLst>
      <p:par>
        <p:cTn id="1" dur="indefinite" restart="never" nodeType="tmRoot"/>
      </p:par>
    </p:tnLst>
  </p:timing>
</p:sldLayout>
</file>

<file path=ppt/slideLayouts/slideLayout39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219077" y="631053"/>
            <a:ext cx="8712201" cy="386476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3" hasCustomPrompt="1"/>
          </p:nvPr>
        </p:nvSpPr>
        <p:spPr>
          <a:xfrm>
            <a:off x="219097" y="4495800"/>
            <a:ext cx="6624637" cy="323850"/>
          </a:xfrm>
        </p:spPr>
        <p:txBody>
          <a:bodyPr>
            <a:noAutofit/>
          </a:bodyPr>
          <a:lstStyle>
            <a:lvl1pPr marL="0" indent="0">
              <a:buNone/>
              <a:defRPr sz="800"/>
            </a:lvl1pPr>
            <a:lvl2pPr marL="177706" indent="0">
              <a:buNone/>
              <a:defRPr sz="800"/>
            </a:lvl2pPr>
            <a:lvl3pPr marL="363349" indent="0">
              <a:buNone/>
              <a:defRPr sz="800"/>
            </a:lvl3pPr>
            <a:lvl4pPr marL="541055" indent="0">
              <a:buNone/>
              <a:defRPr sz="800"/>
            </a:lvl4pPr>
            <a:lvl5pPr marL="718760" indent="0">
              <a:buNone/>
              <a:defRPr sz="800"/>
            </a:lvl5pPr>
          </a:lstStyle>
          <a:p>
            <a:pPr lvl="0"/>
            <a:r>
              <a:rPr lang="en-US" dirty="0" smtClean="0"/>
              <a:t>Source:</a:t>
            </a:r>
          </a:p>
        </p:txBody>
      </p:sp>
      <p:sp>
        <p:nvSpPr>
          <p:cNvPr id="11" name="Footer Placeholder 10"/>
          <p:cNvSpPr>
            <a:spLocks noGrp="1"/>
          </p:cNvSpPr>
          <p:nvPr>
            <p:ph type="ftr" sz="quarter" idx="14"/>
          </p:nvPr>
        </p:nvSpPr>
        <p:spPr/>
        <p:txBody>
          <a:bodyPr/>
          <a:lstStyle>
            <a:lvl1pPr>
              <a:defRPr>
                <a:solidFill>
                  <a:schemeClr val="tx1"/>
                </a:solidFill>
              </a:defRPr>
            </a:lvl1pPr>
          </a:lstStyle>
          <a:p>
            <a:r>
              <a:rPr lang="en-US" dirty="0" smtClean="0">
                <a:solidFill>
                  <a:srgbClr val="352D76"/>
                </a:solidFill>
              </a:rPr>
              <a:t>Disclaimer/Confidentiality Statement - to update use the Header &amp; Footer tool</a:t>
            </a:r>
            <a:endParaRPr lang="en-US" dirty="0">
              <a:solidFill>
                <a:srgbClr val="352D76"/>
              </a:solidFill>
            </a:endParaRPr>
          </a:p>
        </p:txBody>
      </p:sp>
      <p:sp>
        <p:nvSpPr>
          <p:cNvPr id="12" name="Slide Number Placeholder 11"/>
          <p:cNvSpPr>
            <a:spLocks noGrp="1"/>
          </p:cNvSpPr>
          <p:nvPr>
            <p:ph type="sldNum" sz="quarter" idx="15"/>
          </p:nvPr>
        </p:nvSpPr>
        <p:spPr>
          <a:xfrm>
            <a:off x="219074" y="4827178"/>
            <a:ext cx="652464" cy="189000"/>
          </a:xfrm>
          <a:prstGeom prst="rect">
            <a:avLst/>
          </a:prstGeom>
        </p:spPr>
        <p:txBody>
          <a:bodyPr lIns="91398" tIns="45699" rIns="91398" bIns="45699"/>
          <a:lstStyle/>
          <a:p>
            <a:fld id="{D92943C2-89EB-8840-A8C0-4C21B007AE74}" type="slidenum">
              <a:rPr lang="en-US" smtClean="0">
                <a:solidFill>
                  <a:srgbClr val="352D76"/>
                </a:solidFill>
              </a:rPr>
              <a:pPr/>
              <a:t>‹#›</a:t>
            </a:fld>
            <a:endParaRPr lang="en-US" dirty="0">
              <a:solidFill>
                <a:srgbClr val="352D76"/>
              </a:solidFill>
            </a:endParaRPr>
          </a:p>
        </p:txBody>
      </p:sp>
    </p:spTree>
    <p:extLst>
      <p:ext uri="{BB962C8B-B14F-4D97-AF65-F5344CB8AC3E}">
        <p14:creationId xmlns:p14="http://schemas.microsoft.com/office/powerpoint/2010/main" val="543159589"/>
      </p:ext>
    </p:extLst>
  </p:cSld>
  <p:clrMapOvr>
    <a:masterClrMapping/>
  </p:clrMapOvr>
  <p:transition>
    <p:wipe dir="r"/>
  </p:transition>
</p:sldLayout>
</file>

<file path=ppt/slideLayouts/slideLayout398.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25222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43097" y="3163635"/>
            <a:ext cx="5657851" cy="1979885"/>
          </a:xfrm>
          <a:prstGeom prst="rect">
            <a:avLst/>
          </a:prstGeom>
        </p:spPr>
        <p:txBody>
          <a:bodyPr anchor="ctr">
            <a:noAutofit/>
          </a:bodyPr>
          <a:lstStyle>
            <a:lvl1pPr marL="0" indent="0" algn="ctr">
              <a:lnSpc>
                <a:spcPct val="90000"/>
              </a:lnSpc>
              <a:buNone/>
              <a:defRPr sz="3000" b="1" spc="0" baseline="0">
                <a:solidFill>
                  <a:schemeClr val="bg1"/>
                </a:solidFill>
                <a:latin typeface="+mn-lt"/>
              </a:defRPr>
            </a:lvl1pPr>
            <a:lvl2pPr marL="342713" indent="0" algn="ctr">
              <a:buNone/>
              <a:defRPr sz="1500"/>
            </a:lvl2pPr>
            <a:lvl3pPr marL="685443" indent="0" algn="ctr">
              <a:buNone/>
              <a:defRPr sz="1400"/>
            </a:lvl3pPr>
            <a:lvl4pPr marL="1028165" indent="0" algn="ctr">
              <a:buNone/>
              <a:defRPr sz="1200"/>
            </a:lvl4pPr>
            <a:lvl5pPr marL="1370886" indent="0" algn="ctr">
              <a:buNone/>
              <a:defRPr sz="1200"/>
            </a:lvl5pPr>
            <a:lvl6pPr marL="1713617" indent="0" algn="ctr">
              <a:buNone/>
              <a:defRPr sz="1200"/>
            </a:lvl6pPr>
            <a:lvl7pPr marL="2056328" indent="0" algn="ctr">
              <a:buNone/>
              <a:defRPr sz="1200"/>
            </a:lvl7pPr>
            <a:lvl8pPr marL="2399040" indent="0" algn="ctr">
              <a:buNone/>
              <a:defRPr sz="1200"/>
            </a:lvl8pPr>
            <a:lvl9pPr marL="2741753" indent="0" algn="ctr">
              <a:buNone/>
              <a:defRPr sz="1200"/>
            </a:lvl9pPr>
          </a:lstStyle>
          <a:p>
            <a:r>
              <a:rPr lang="en-GB" noProof="0" dirty="0" smtClean="0"/>
              <a:t>Click to edit Master subtitle style</a:t>
            </a:r>
            <a:endParaRPr lang="en-GB" noProof="0" dirty="0"/>
          </a:p>
        </p:txBody>
      </p:sp>
      <p:sp>
        <p:nvSpPr>
          <p:cNvPr id="30" name="Date Placeholder 29"/>
          <p:cNvSpPr>
            <a:spLocks noGrp="1"/>
          </p:cNvSpPr>
          <p:nvPr>
            <p:ph type="dt" sz="half" idx="10"/>
          </p:nvPr>
        </p:nvSpPr>
        <p:spPr>
          <a:xfrm>
            <a:off x="1743097" y="4748215"/>
            <a:ext cx="5657851" cy="202406"/>
          </a:xfrm>
          <a:prstGeom prst="rect">
            <a:avLst/>
          </a:prstGeom>
        </p:spPr>
        <p:txBody>
          <a:bodyPr lIns="34289" tIns="17144" rIns="34289" bIns="17144"/>
          <a:lstStyle>
            <a:lvl1pPr algn="ctr">
              <a:lnSpc>
                <a:spcPts val="900"/>
              </a:lnSpc>
              <a:defRPr sz="900">
                <a:solidFill>
                  <a:schemeClr val="bg1"/>
                </a:solidFill>
              </a:defRPr>
            </a:lvl1pPr>
          </a:lstStyle>
          <a:p>
            <a:endParaRPr lang="en-GB" dirty="0">
              <a:solidFill>
                <a:srgbClr val="FFFFFF"/>
              </a:solidFill>
            </a:endParaRPr>
          </a:p>
        </p:txBody>
      </p:sp>
      <p:pic>
        <p:nvPicPr>
          <p:cNvPr id="33" name="Picture 3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192422" y="1981967"/>
            <a:ext cx="2763775" cy="1183867"/>
          </a:xfrm>
          <a:prstGeom prst="rect">
            <a:avLst/>
          </a:prstGeom>
        </p:spPr>
      </p:pic>
    </p:spTree>
    <p:extLst>
      <p:ext uri="{BB962C8B-B14F-4D97-AF65-F5344CB8AC3E}">
        <p14:creationId xmlns:p14="http://schemas.microsoft.com/office/powerpoint/2010/main" val="3322177704"/>
      </p:ext>
    </p:extLst>
  </p:cSld>
  <p:clrMapOvr>
    <a:masterClrMapping/>
  </p:clrMapOvr>
  <p:transition>
    <p:wipe dir="r"/>
  </p:transition>
  <p:timing>
    <p:tnLst>
      <p:par>
        <p:cTn id="1" dur="indefinite" restart="never" nodeType="tmRoot"/>
      </p:par>
    </p:tnLst>
  </p:timing>
</p:sldLayout>
</file>

<file path=ppt/slideLayouts/slideLayout39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p>
            <a:r>
              <a:rPr lang="en-GB" dirty="0" smtClean="0">
                <a:solidFill>
                  <a:srgbClr val="FFFFFF">
                    <a:lumMod val="50000"/>
                  </a:srgbClr>
                </a:solidFill>
              </a:rPr>
              <a:t>For financial intermediary use only. Not approved for use with customers.</a:t>
            </a:r>
            <a:endParaRPr lang="en-GB" dirty="0">
              <a:solidFill>
                <a:srgbClr val="FFFFFF">
                  <a:lumMod val="50000"/>
                </a:srgbClr>
              </a:solidFill>
            </a:endParaRPr>
          </a:p>
        </p:txBody>
      </p:sp>
      <p:sp>
        <p:nvSpPr>
          <p:cNvPr id="4"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3539317954"/>
      </p:ext>
    </p:extLst>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Lef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285772" y="1471619"/>
            <a:ext cx="4214813" cy="27717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 name="Footer Placeholder 1"/>
          <p:cNvSpPr>
            <a:spLocks noGrp="1"/>
          </p:cNvSpPr>
          <p:nvPr>
            <p:ph type="ftr" sz="quarter" idx="12"/>
          </p:nvPr>
        </p:nvSpPr>
        <p:spPr/>
        <p:txBody>
          <a:bodyPr/>
          <a:lstStyle>
            <a:lvl1pPr>
              <a:defRPr>
                <a:solidFill>
                  <a:schemeClr val="bg1">
                    <a:lumMod val="50000"/>
                  </a:schemeClr>
                </a:solidFill>
              </a:defRPr>
            </a:lvl1pPr>
          </a:lstStyle>
          <a:p>
            <a:r>
              <a:rPr lang="en-GB" dirty="0" smtClean="0"/>
              <a:t>For financial intermediary use only, not to be used with customers.</a:t>
            </a:r>
            <a:endParaRPr lang="en-GB" dirty="0"/>
          </a:p>
        </p:txBody>
      </p:sp>
      <p:sp>
        <p:nvSpPr>
          <p:cNvPr id="6" name="Rectangle 5"/>
          <p:cNvSpPr/>
          <p:nvPr userDrawn="1"/>
        </p:nvSpPr>
        <p:spPr>
          <a:xfrm>
            <a:off x="8621653" y="314533"/>
            <a:ext cx="236600" cy="23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5699" rIns="0" bIns="45699" rtlCol="0" anchor="ctr"/>
          <a:lstStyle/>
          <a:p>
            <a:pPr algn="ctr"/>
            <a:fld id="{F8CABEAB-F316-457F-A830-C8844EF27269}" type="slidenum">
              <a:rPr lang="en-GB" sz="900" b="1" smtClean="0">
                <a:solidFill>
                  <a:schemeClr val="tx1"/>
                </a:solidFill>
              </a:rPr>
              <a:pPr algn="ctr"/>
              <a:t>‹#›</a:t>
            </a:fld>
            <a:endParaRPr lang="en-GB" sz="2400" b="1" dirty="0" smtClean="0">
              <a:solidFill>
                <a:schemeClr val="tx1"/>
              </a:solidFill>
              <a:latin typeface="Just Script" panose="02020803050402020203" pitchFamily="18" charset="0"/>
            </a:endParaRPr>
          </a:p>
        </p:txBody>
      </p:sp>
      <p:pic>
        <p:nvPicPr>
          <p:cNvPr id="7" name="Picture 6" descr="JUST LOGO PINK.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72000" y="4644001"/>
            <a:ext cx="720000" cy="308090"/>
          </a:xfrm>
          <a:prstGeom prst="rect">
            <a:avLst/>
          </a:prstGeom>
        </p:spPr>
      </p:pic>
      <p:pic>
        <p:nvPicPr>
          <p:cNvPr id="8" name="Picture 7"/>
          <p:cNvPicPr>
            <a:picLocks noChangeAspect="1"/>
          </p:cNvPicPr>
          <p:nvPr userDrawn="1"/>
        </p:nvPicPr>
        <p:blipFill>
          <a:blip r:embed="rId3" cstate="email">
            <a:lum bright="100000"/>
            <a:extLst>
              <a:ext uri="{28A0092B-C50C-407E-A947-70E740481C1C}">
                <a14:useLocalDpi xmlns:a14="http://schemas.microsoft.com/office/drawing/2010/main"/>
              </a:ext>
            </a:extLst>
          </a:blip>
          <a:srcRect t="-174991" b="-174991"/>
          <a:stretch>
            <a:fillRect/>
          </a:stretch>
        </p:blipFill>
        <p:spPr>
          <a:xfrm>
            <a:off x="285749" y="792021"/>
            <a:ext cx="8591619" cy="84169"/>
          </a:xfrm>
          <a:prstGeom prst="rect">
            <a:avLst/>
          </a:prstGeom>
        </p:spPr>
      </p:pic>
      <p:sp>
        <p:nvSpPr>
          <p:cNvPr id="10"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1058900520"/>
      </p:ext>
    </p:extLst>
  </p:cSld>
  <p:clrMapOvr>
    <a:masterClrMapping/>
  </p:clrMapOvr>
  <p:transition>
    <p:wipe dir="r"/>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_Headlines">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noProof="0" smtClean="0"/>
              <a:t>Click to edit Master title style</a:t>
            </a:r>
            <a:endParaRPr lang="en-GB" noProof="0" dirty="0"/>
          </a:p>
        </p:txBody>
      </p:sp>
      <p:sp>
        <p:nvSpPr>
          <p:cNvPr id="16" name="Text Placeholder 15"/>
          <p:cNvSpPr>
            <a:spLocks noGrp="1"/>
          </p:cNvSpPr>
          <p:nvPr>
            <p:ph type="body" sz="quarter" idx="11"/>
          </p:nvPr>
        </p:nvSpPr>
        <p:spPr>
          <a:xfrm>
            <a:off x="285751" y="1471619"/>
            <a:ext cx="8572500" cy="2771775"/>
          </a:xfrm>
        </p:spPr>
        <p:txBody>
          <a:bodyPr anchor="ctr">
            <a:normAutofit/>
          </a:bodyPr>
          <a:lstStyle>
            <a:lvl1pPr algn="ctr">
              <a:defRPr/>
            </a:lvl1pPr>
            <a:lvl2pPr algn="ctr">
              <a:lnSpc>
                <a:spcPts val="1755"/>
              </a:lnSpc>
              <a:defRPr sz="1900">
                <a:solidFill>
                  <a:schemeClr val="tx1"/>
                </a:solidFill>
              </a:defRPr>
            </a:lvl2pPr>
            <a:lvl3pPr algn="ctr">
              <a:defRPr/>
            </a:lvl3pPr>
            <a:lvl4pPr algn="ctr">
              <a:defRPr/>
            </a:lvl4pPr>
            <a:lvl5pPr algn="ctr">
              <a:defRPr/>
            </a:lvl5pPr>
          </a:lstStyle>
          <a:p>
            <a:pPr lvl="0"/>
            <a:r>
              <a:rPr lang="en-US" noProof="0" smtClean="0"/>
              <a:t>Click to edit Master text styles</a:t>
            </a:r>
          </a:p>
        </p:txBody>
      </p:sp>
      <p:sp>
        <p:nvSpPr>
          <p:cNvPr id="2" name="Footer Placeholder 1"/>
          <p:cNvSpPr>
            <a:spLocks noGrp="1"/>
          </p:cNvSpPr>
          <p:nvPr>
            <p:ph type="ftr" sz="quarter" idx="12"/>
          </p:nvPr>
        </p:nvSpPr>
        <p:spPr/>
        <p:txBody>
          <a:bodyPr/>
          <a:lstStyle/>
          <a:p>
            <a:r>
              <a:rPr lang="en-GB" dirty="0" smtClean="0">
                <a:solidFill>
                  <a:prstClr val="white">
                    <a:lumMod val="50000"/>
                  </a:prstClr>
                </a:solidFill>
              </a:rPr>
              <a:t>For financial intermediary use only, not to be used with customers.</a:t>
            </a:r>
            <a:endParaRPr lang="en-GB" dirty="0">
              <a:solidFill>
                <a:prstClr val="white">
                  <a:lumMod val="50000"/>
                </a:prstClr>
              </a:solidFill>
            </a:endParaRPr>
          </a:p>
        </p:txBody>
      </p:sp>
      <p:sp>
        <p:nvSpPr>
          <p:cNvPr id="8" name="Rectangle 7"/>
          <p:cNvSpPr/>
          <p:nvPr userDrawn="1"/>
        </p:nvSpPr>
        <p:spPr>
          <a:xfrm>
            <a:off x="8621653" y="314533"/>
            <a:ext cx="236600" cy="236600"/>
          </a:xfrm>
          <a:prstGeom prst="rect">
            <a:avLst/>
          </a:prstGeom>
          <a:solidFill>
            <a:srgbClr val="25222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5699" rIns="0" bIns="45699" rtlCol="0" anchor="ctr"/>
          <a:lstStyle/>
          <a:p>
            <a:pPr algn="ctr"/>
            <a:fld id="{F8CABEAB-F316-457F-A830-C8844EF27269}" type="slidenum">
              <a:rPr lang="en-GB" sz="900">
                <a:solidFill>
                  <a:prstClr val="white"/>
                </a:solidFill>
              </a:rPr>
              <a:pPr algn="ctr"/>
              <a:t>‹#›</a:t>
            </a:fld>
            <a:endParaRPr lang="en-GB" sz="2400" dirty="0">
              <a:solidFill>
                <a:prstClr val="white"/>
              </a:solidFill>
              <a:latin typeface="Just Script" panose="02020803050402020203" pitchFamily="18" charset="0"/>
            </a:endParaRPr>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85752" y="857252"/>
            <a:ext cx="8591619" cy="18705"/>
          </a:xfrm>
          <a:prstGeom prst="rect">
            <a:avLst/>
          </a:prstGeom>
        </p:spPr>
      </p:pic>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85752" y="4857755"/>
            <a:ext cx="8591619" cy="18705"/>
          </a:xfrm>
          <a:prstGeom prst="rect">
            <a:avLst/>
          </a:prstGeom>
        </p:spPr>
      </p:pic>
    </p:spTree>
    <p:extLst>
      <p:ext uri="{BB962C8B-B14F-4D97-AF65-F5344CB8AC3E}">
        <p14:creationId xmlns:p14="http://schemas.microsoft.com/office/powerpoint/2010/main" val="397051747"/>
      </p:ext>
    </p:extLst>
  </p:cSld>
  <p:clrMapOvr>
    <a:masterClrMapping/>
  </p:clrMapOvr>
  <p:transition>
    <p:wipe dir="r"/>
  </p:transition>
  <p:timing>
    <p:tnLst>
      <p:par>
        <p:cTn id="1" dur="indefinite" restart="never" nodeType="tmRoot"/>
      </p:par>
    </p:tnLst>
  </p:timing>
</p:sldLayout>
</file>

<file path=ppt/slideLayouts/slideLayout40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rgbClr val="FF7E7E"/>
          </a:solidFill>
          <a:ln>
            <a:noFill/>
          </a:ln>
        </p:spPr>
        <p:style>
          <a:lnRef idx="2">
            <a:schemeClr val="accent1">
              <a:shade val="50000"/>
            </a:schemeClr>
          </a:lnRef>
          <a:fillRef idx="1">
            <a:schemeClr val="accent1"/>
          </a:fillRef>
          <a:effectRef idx="0">
            <a:schemeClr val="accent1"/>
          </a:effectRef>
          <a:fontRef idx="minor">
            <a:schemeClr val="lt1"/>
          </a:fontRef>
        </p:style>
        <p:txBody>
          <a:bodyPr lIns="91398" tIns="45699" rIns="91398" bIns="45699" rtlCol="0" anchor="ctr"/>
          <a:lstStyle/>
          <a:p>
            <a:pPr algn="ctr"/>
            <a:endParaRPr lang="en-GB" sz="2400" dirty="0" smtClean="0">
              <a:solidFill>
                <a:srgbClr val="FFFFFF"/>
              </a:solidFill>
              <a:latin typeface="Just Script" panose="02020803050402020203" pitchFamily="18" charset="0"/>
            </a:endParaRPr>
          </a:p>
        </p:txBody>
      </p:sp>
      <p:pic>
        <p:nvPicPr>
          <p:cNvPr id="5" name="Picture 4" descr="object_rgb_72_C_lightbulb_01.jpg"/>
          <p:cNvPicPr>
            <a:picLocks noChangeAspect="1"/>
          </p:cNvPicPr>
          <p:nvPr userDrawn="1"/>
        </p:nvPicPr>
        <p:blipFill>
          <a:blip r:embed="rId2" cstate="print"/>
          <a:srcRect/>
          <a:stretch>
            <a:fillRect/>
          </a:stretch>
        </p:blipFill>
        <p:spPr>
          <a:xfrm>
            <a:off x="5516584" y="2816246"/>
            <a:ext cx="3627437" cy="2327275"/>
          </a:xfrm>
          <a:prstGeom prst="rect">
            <a:avLst/>
          </a:prstGeom>
          <a:effectLst>
            <a:softEdge rad="127000"/>
          </a:effectLst>
        </p:spPr>
      </p:pic>
    </p:spTree>
    <p:extLst>
      <p:ext uri="{BB962C8B-B14F-4D97-AF65-F5344CB8AC3E}">
        <p14:creationId xmlns:p14="http://schemas.microsoft.com/office/powerpoint/2010/main" val="3350420618"/>
      </p:ext>
    </p:extLst>
  </p:cSld>
  <p:clrMapOvr>
    <a:masterClrMapping/>
  </p:clrMapOvr>
  <p:transition>
    <p:wipe dir="r"/>
  </p:transition>
  <p:timing>
    <p:tnLst>
      <p:par>
        <p:cTn id="1" dur="indefinite" restart="never" nodeType="tmRoot"/>
      </p:par>
    </p:tnLst>
  </p:timing>
</p:sldLayout>
</file>

<file path=ppt/slideLayouts/slideLayout401.xml><?xml version="1.0" encoding="utf-8"?>
<p:sldLayout xmlns:a="http://schemas.openxmlformats.org/drawingml/2006/main" xmlns:r="http://schemas.openxmlformats.org/officeDocument/2006/relationships" xmlns:p="http://schemas.openxmlformats.org/presentationml/2006/main" preserve="1" userDrawn="1">
  <p:cSld name="1_Title and Content (Lef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285772" y="1471619"/>
            <a:ext cx="4214813" cy="27717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 name="Footer Placeholder 1"/>
          <p:cNvSpPr>
            <a:spLocks noGrp="1"/>
          </p:cNvSpPr>
          <p:nvPr>
            <p:ph type="ftr" sz="quarter" idx="12"/>
          </p:nvPr>
        </p:nvSpPr>
        <p:spPr/>
        <p:txBody>
          <a:bodyPr/>
          <a:lstStyle>
            <a:lvl1pPr>
              <a:defRPr>
                <a:solidFill>
                  <a:schemeClr val="bg1">
                    <a:lumMod val="50000"/>
                  </a:schemeClr>
                </a:solidFill>
              </a:defRPr>
            </a:lvl1pPr>
          </a:lstStyle>
          <a:p>
            <a:r>
              <a:rPr lang="en-GB" dirty="0" smtClean="0">
                <a:solidFill>
                  <a:srgbClr val="FFFFFF">
                    <a:lumMod val="50000"/>
                  </a:srgbClr>
                </a:solidFill>
              </a:rPr>
              <a:t>For financial intermediary use only. Not approved for use with customers.</a:t>
            </a:r>
            <a:endParaRPr lang="en-GB" dirty="0">
              <a:solidFill>
                <a:srgbClr val="FFFFFF">
                  <a:lumMod val="50000"/>
                </a:srgbClr>
              </a:solidFill>
            </a:endParaRPr>
          </a:p>
        </p:txBody>
      </p:sp>
      <p:sp>
        <p:nvSpPr>
          <p:cNvPr id="6" name="Rectangle 5"/>
          <p:cNvSpPr/>
          <p:nvPr userDrawn="1"/>
        </p:nvSpPr>
        <p:spPr>
          <a:xfrm>
            <a:off x="8621653" y="314533"/>
            <a:ext cx="236600" cy="23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5699" rIns="0" bIns="45699" rtlCol="0" anchor="ctr"/>
          <a:lstStyle/>
          <a:p>
            <a:pPr algn="ctr"/>
            <a:fld id="{F8CABEAB-F316-457F-A830-C8844EF27269}" type="slidenum">
              <a:rPr lang="en-GB" sz="900" b="1" smtClean="0">
                <a:solidFill>
                  <a:srgbClr val="373433"/>
                </a:solidFill>
              </a:rPr>
              <a:pPr algn="ctr"/>
              <a:t>‹#›</a:t>
            </a:fld>
            <a:endParaRPr lang="en-GB" sz="2400" b="1" dirty="0" smtClean="0">
              <a:solidFill>
                <a:srgbClr val="373433"/>
              </a:solidFill>
              <a:latin typeface="Just Script" panose="02020803050402020203" pitchFamily="18" charset="0"/>
            </a:endParaRPr>
          </a:p>
        </p:txBody>
      </p:sp>
      <p:pic>
        <p:nvPicPr>
          <p:cNvPr id="7" name="Picture 6" descr="JUST LOGO PINK.png"/>
          <p:cNvPicPr>
            <a:picLocks noChangeAspect="1"/>
          </p:cNvPicPr>
          <p:nvPr userDrawn="1"/>
        </p:nvPicPr>
        <p:blipFill>
          <a:blip r:embed="rId2" cstate="print"/>
          <a:stretch>
            <a:fillRect/>
          </a:stretch>
        </p:blipFill>
        <p:spPr>
          <a:xfrm>
            <a:off x="8172000" y="4644001"/>
            <a:ext cx="720000" cy="308090"/>
          </a:xfrm>
          <a:prstGeom prst="rect">
            <a:avLst/>
          </a:prstGeom>
        </p:spPr>
      </p:pic>
      <p:pic>
        <p:nvPicPr>
          <p:cNvPr id="8" name="Picture 7"/>
          <p:cNvPicPr>
            <a:picLocks noChangeAspect="1"/>
          </p:cNvPicPr>
          <p:nvPr userDrawn="1"/>
        </p:nvPicPr>
        <p:blipFill>
          <a:blip r:embed="rId3" cstate="email">
            <a:lum bright="100000"/>
            <a:extLst>
              <a:ext uri="{28A0092B-C50C-407E-A947-70E740481C1C}">
                <a14:useLocalDpi xmlns:a14="http://schemas.microsoft.com/office/drawing/2010/main" val="0"/>
              </a:ext>
            </a:extLst>
          </a:blip>
          <a:srcRect t="-174991" b="-174991"/>
          <a:stretch>
            <a:fillRect/>
          </a:stretch>
        </p:blipFill>
        <p:spPr>
          <a:xfrm>
            <a:off x="285749" y="792021"/>
            <a:ext cx="8591619" cy="84169"/>
          </a:xfrm>
          <a:prstGeom prst="rect">
            <a:avLst/>
          </a:prstGeom>
        </p:spPr>
      </p:pic>
      <p:sp>
        <p:nvSpPr>
          <p:cNvPr id="10"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4021837630"/>
      </p:ext>
    </p:extLst>
  </p:cSld>
  <p:clrMapOvr>
    <a:masterClrMapping/>
  </p:clrMapOvr>
  <p:transition>
    <p:wipe dir="r"/>
  </p:transition>
  <p:timing>
    <p:tnLst>
      <p:par>
        <p:cTn id="1" dur="indefinite" restart="never" nodeType="tmRoot"/>
      </p:par>
    </p:tnLst>
  </p:timing>
</p:sldLayout>
</file>

<file path=ppt/slideLayouts/slideLayout402.xml><?xml version="1.0" encoding="utf-8"?>
<p:sldLayout xmlns:a="http://schemas.openxmlformats.org/drawingml/2006/main" xmlns:r="http://schemas.openxmlformats.org/officeDocument/2006/relationships" xmlns:p="http://schemas.openxmlformats.org/presentationml/2006/main" preserve="1" userDrawn="1">
  <p:cSld name="Headers and Bullets">
    <p:spTree>
      <p:nvGrpSpPr>
        <p:cNvPr id="1" name=""/>
        <p:cNvGrpSpPr/>
        <p:nvPr/>
      </p:nvGrpSpPr>
      <p:grpSpPr>
        <a:xfrm>
          <a:off x="0" y="0"/>
          <a:ext cx="0" cy="0"/>
          <a:chOff x="0" y="0"/>
          <a:chExt cx="0" cy="0"/>
        </a:xfrm>
      </p:grpSpPr>
      <p:sp>
        <p:nvSpPr>
          <p:cNvPr id="16" name="Text Placeholder 15"/>
          <p:cNvSpPr>
            <a:spLocks noGrp="1"/>
          </p:cNvSpPr>
          <p:nvPr>
            <p:ph type="body" sz="quarter" idx="11"/>
          </p:nvPr>
        </p:nvSpPr>
        <p:spPr>
          <a:xfrm>
            <a:off x="285772" y="1471619"/>
            <a:ext cx="4214813" cy="2771775"/>
          </a:xfrm>
        </p:spPr>
        <p:txBody>
          <a:bodyPr/>
          <a:lstStyle>
            <a:lvl1pPr>
              <a:defRPr>
                <a:solidFill>
                  <a:srgbClr val="373433"/>
                </a:solidFill>
              </a:defRPr>
            </a:lvl1pPr>
            <a:lvl3pPr marL="285603" indent="-285603">
              <a:buFont typeface="Arial" panose="020B0604020202020204" pitchFamily="34" charset="0"/>
              <a:buChar char="•"/>
              <a:defRPr/>
            </a:lvl3pPr>
            <a:lvl4pPr marL="285603" indent="-285603">
              <a:buFont typeface="Arial" panose="020B0604020202020204" pitchFamily="34" charset="0"/>
              <a:buChar char="•"/>
              <a:defRPr/>
            </a:lvl4pPr>
            <a:lvl5pPr marL="171366" indent="-171366">
              <a:buFont typeface="Arial" panose="020B0604020202020204" pitchFamily="34" charset="0"/>
              <a:buChar char="•"/>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1" name="Title 10"/>
          <p:cNvSpPr>
            <a:spLocks noGrp="1"/>
          </p:cNvSpPr>
          <p:nvPr>
            <p:ph type="title"/>
          </p:nvPr>
        </p:nvSpPr>
        <p:spPr/>
        <p:txBody>
          <a:bodyPr/>
          <a:lstStyle/>
          <a:p>
            <a:r>
              <a:rPr lang="en-US" smtClean="0"/>
              <a:t>Click to edit Master title style</a:t>
            </a:r>
            <a:endParaRPr lang="en-GB"/>
          </a:p>
        </p:txBody>
      </p:sp>
      <p:sp>
        <p:nvSpPr>
          <p:cNvPr id="6" name="Footer Placeholder 5"/>
          <p:cNvSpPr>
            <a:spLocks noGrp="1"/>
          </p:cNvSpPr>
          <p:nvPr>
            <p:ph type="ftr" sz="quarter" idx="14"/>
          </p:nvPr>
        </p:nvSpPr>
        <p:spPr/>
        <p:txBody>
          <a:bodyPr/>
          <a:lstStyle/>
          <a:p>
            <a:r>
              <a:rPr lang="en-GB" dirty="0" smtClean="0">
                <a:solidFill>
                  <a:srgbClr val="FFFFFF">
                    <a:lumMod val="50000"/>
                  </a:srgbClr>
                </a:solidFill>
              </a:rPr>
              <a:t>For financial intermediary use only. Not approved for use with customers.</a:t>
            </a:r>
            <a:endParaRPr lang="en-GB" dirty="0">
              <a:solidFill>
                <a:srgbClr val="FFFFFF">
                  <a:lumMod val="50000"/>
                </a:srgbClr>
              </a:solidFill>
            </a:endParaRPr>
          </a:p>
        </p:txBody>
      </p:sp>
      <p:sp>
        <p:nvSpPr>
          <p:cNvPr id="7"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4271426285"/>
      </p:ext>
    </p:extLst>
  </p:cSld>
  <p:clrMapOvr>
    <a:masterClrMapping/>
  </p:clrMapOvr>
  <p:transition>
    <p:wipe dir="r"/>
  </p:transition>
  <p:timing>
    <p:tnLst>
      <p:par>
        <p:cTn id="1" dur="indefinite" restart="never" nodeType="tmRoot"/>
      </p:par>
    </p:tnLst>
  </p:timing>
</p:sldLayout>
</file>

<file path=ppt/slideLayouts/slideLayout403.xml><?xml version="1.0" encoding="utf-8"?>
<p:sldLayout xmlns:a="http://schemas.openxmlformats.org/drawingml/2006/main" xmlns:r="http://schemas.openxmlformats.org/officeDocument/2006/relationships" xmlns:p="http://schemas.openxmlformats.org/presentationml/2006/main" preserve="1" userDrawn="1">
  <p:cSld name="Title and Content (Righ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4643460" y="1471619"/>
            <a:ext cx="4214813" cy="2771775"/>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 name="Footer Placeholder 1"/>
          <p:cNvSpPr>
            <a:spLocks noGrp="1"/>
          </p:cNvSpPr>
          <p:nvPr>
            <p:ph type="ftr" sz="quarter" idx="12"/>
          </p:nvPr>
        </p:nvSpPr>
        <p:spPr/>
        <p:txBody>
          <a:bodyPr/>
          <a:lstStyle/>
          <a:p>
            <a:r>
              <a:rPr lang="en-GB" dirty="0" smtClean="0">
                <a:solidFill>
                  <a:srgbClr val="FFFFFF">
                    <a:lumMod val="50000"/>
                  </a:srgbClr>
                </a:solidFill>
              </a:rPr>
              <a:t>For financial intermediary use only. Not approved for use with customers.</a:t>
            </a:r>
            <a:endParaRPr lang="en-GB" dirty="0">
              <a:solidFill>
                <a:srgbClr val="FFFFFF">
                  <a:lumMod val="50000"/>
                </a:srgbClr>
              </a:solidFill>
            </a:endParaRPr>
          </a:p>
        </p:txBody>
      </p:sp>
      <p:sp>
        <p:nvSpPr>
          <p:cNvPr id="6"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2329518156"/>
      </p:ext>
    </p:extLst>
  </p:cSld>
  <p:clrMapOvr>
    <a:masterClrMapping/>
  </p:clrMapOvr>
  <p:transition>
    <p:wipe dir="r"/>
  </p:transition>
  <p:timing>
    <p:tnLst>
      <p:par>
        <p:cTn id="1" dur="indefinite" restart="never" nodeType="tmRoot"/>
      </p:par>
    </p:tnLst>
  </p:timing>
</p:sldLayout>
</file>

<file path=ppt/slideLayouts/slideLayout404.xml><?xml version="1.0" encoding="utf-8"?>
<p:sldLayout xmlns:a="http://schemas.openxmlformats.org/drawingml/2006/main" xmlns:r="http://schemas.openxmlformats.org/officeDocument/2006/relationships" xmlns:p="http://schemas.openxmlformats.org/presentationml/2006/main" preserve="1" userDrawn="1">
  <p:cSld name="Title and Content (Lef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285772" y="1471619"/>
            <a:ext cx="4214813" cy="2771775"/>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 name="Footer Placeholder 1"/>
          <p:cNvSpPr>
            <a:spLocks noGrp="1"/>
          </p:cNvSpPr>
          <p:nvPr>
            <p:ph type="ftr" sz="quarter" idx="12"/>
          </p:nvPr>
        </p:nvSpPr>
        <p:spPr/>
        <p:txBody>
          <a:bodyPr/>
          <a:lstStyle/>
          <a:p>
            <a:r>
              <a:rPr lang="en-GB" dirty="0" smtClean="0">
                <a:solidFill>
                  <a:srgbClr val="FFFFFF">
                    <a:lumMod val="50000"/>
                  </a:srgbClr>
                </a:solidFill>
              </a:rPr>
              <a:t>For financial intermediary use only. Not approved for use with customers.</a:t>
            </a:r>
            <a:endParaRPr lang="en-GB" dirty="0">
              <a:solidFill>
                <a:srgbClr val="FFFFFF">
                  <a:lumMod val="50000"/>
                </a:srgbClr>
              </a:solidFill>
            </a:endParaRPr>
          </a:p>
        </p:txBody>
      </p:sp>
      <p:sp>
        <p:nvSpPr>
          <p:cNvPr id="6"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1254116845"/>
      </p:ext>
    </p:extLst>
  </p:cSld>
  <p:clrMapOvr>
    <a:masterClrMapping/>
  </p:clrMapOvr>
  <p:transition>
    <p:wipe dir="r"/>
  </p:transition>
  <p:timing>
    <p:tnLst>
      <p:par>
        <p:cTn id="1" dur="indefinite" restart="never" nodeType="tmRoot"/>
      </p:par>
    </p:tnLst>
  </p:timing>
</p:sldLayout>
</file>

<file path=ppt/slideLayouts/slideLayout405.xml><?xml version="1.0" encoding="utf-8"?>
<p:sldLayout xmlns:a="http://schemas.openxmlformats.org/drawingml/2006/main" xmlns:r="http://schemas.openxmlformats.org/officeDocument/2006/relationships" xmlns:p="http://schemas.openxmlformats.org/presentationml/2006/main" preserve="1" userDrawn="1">
  <p:cSld name="Headlines">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285751" y="1471619"/>
            <a:ext cx="8572500" cy="2771775"/>
          </a:xfrm>
        </p:spPr>
        <p:txBody>
          <a:bodyPr anchor="ctr">
            <a:normAutofit/>
          </a:bodyPr>
          <a:lstStyle>
            <a:lvl1pPr algn="ctr">
              <a:defRPr/>
            </a:lvl1pPr>
            <a:lvl2pPr algn="ctr">
              <a:lnSpc>
                <a:spcPts val="1755"/>
              </a:lnSpc>
              <a:defRPr sz="1900">
                <a:solidFill>
                  <a:schemeClr val="tx1"/>
                </a:solidFill>
              </a:defRPr>
            </a:lvl2pPr>
            <a:lvl3pPr algn="ctr">
              <a:defRPr/>
            </a:lvl3pPr>
            <a:lvl4pPr algn="ctr">
              <a:defRPr/>
            </a:lvl4pPr>
            <a:lvl5pPr algn="ctr">
              <a:defRPr/>
            </a:lvl5pPr>
          </a:lstStyle>
          <a:p>
            <a:pPr lvl="1"/>
            <a:r>
              <a:rPr lang="en-GB" noProof="0" dirty="0" smtClean="0"/>
              <a:t>Click to edit Master text styles</a:t>
            </a:r>
          </a:p>
        </p:txBody>
      </p:sp>
      <p:sp>
        <p:nvSpPr>
          <p:cNvPr id="2" name="Footer Placeholder 1"/>
          <p:cNvSpPr>
            <a:spLocks noGrp="1"/>
          </p:cNvSpPr>
          <p:nvPr>
            <p:ph type="ftr" sz="quarter" idx="12"/>
          </p:nvPr>
        </p:nvSpPr>
        <p:spPr/>
        <p:txBody>
          <a:bodyPr/>
          <a:lstStyle/>
          <a:p>
            <a:r>
              <a:rPr lang="en-GB" dirty="0" smtClean="0">
                <a:solidFill>
                  <a:srgbClr val="FFFFFF">
                    <a:lumMod val="50000"/>
                  </a:srgbClr>
                </a:solidFill>
              </a:rPr>
              <a:t>For financial intermediary use only. Not approved for use with customers.</a:t>
            </a:r>
            <a:endParaRPr lang="en-GB" dirty="0">
              <a:solidFill>
                <a:srgbClr val="FFFFFF">
                  <a:lumMod val="50000"/>
                </a:srgbClr>
              </a:solidFill>
            </a:endParaRPr>
          </a:p>
        </p:txBody>
      </p:sp>
      <p:sp>
        <p:nvSpPr>
          <p:cNvPr id="6"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1172138759"/>
      </p:ext>
    </p:extLst>
  </p:cSld>
  <p:clrMapOvr>
    <a:masterClrMapping/>
  </p:clrMapOvr>
  <p:transition>
    <p:wipe dir="r"/>
  </p:transition>
  <p:timing>
    <p:tnLst>
      <p:par>
        <p:cTn id="1" dur="indefinite" restart="never" nodeType="tmRoot"/>
      </p:par>
    </p:tnLst>
  </p:timing>
</p:sldLayout>
</file>

<file path=ppt/slideLayouts/slideLayout406.xml><?xml version="1.0" encoding="utf-8"?>
<p:sldLayout xmlns:a="http://schemas.openxmlformats.org/drawingml/2006/main" xmlns:r="http://schemas.openxmlformats.org/officeDocument/2006/relationships" xmlns:p="http://schemas.openxmlformats.org/presentationml/2006/main" showMasterSp="0" preserve="1" userDrawn="1">
  <p:cSld name="Highlight Headlines">
    <p:spTree>
      <p:nvGrpSpPr>
        <p:cNvPr id="1" name=""/>
        <p:cNvGrpSpPr/>
        <p:nvPr/>
      </p:nvGrpSpPr>
      <p:grpSpPr>
        <a:xfrm>
          <a:off x="0" y="0"/>
          <a:ext cx="0" cy="0"/>
          <a:chOff x="0" y="0"/>
          <a:chExt cx="0" cy="0"/>
        </a:xfrm>
      </p:grpSpPr>
      <p:sp>
        <p:nvSpPr>
          <p:cNvPr id="8" name="Rectangle 7"/>
          <p:cNvSpPr/>
          <p:nvPr userDrawn="1"/>
        </p:nvSpPr>
        <p:spPr>
          <a:xfrm>
            <a:off x="221627" y="4758095"/>
            <a:ext cx="8843631" cy="199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89" tIns="17144" rIns="34289" bIns="17144" rtlCol="0" anchor="ctr"/>
          <a:lstStyle/>
          <a:p>
            <a:pPr algn="ctr"/>
            <a:endParaRPr lang="en-GB" sz="900" dirty="0" smtClean="0">
              <a:solidFill>
                <a:srgbClr val="FFFFFF"/>
              </a:solidFill>
              <a:latin typeface="Just Script" panose="02020803050402020203" pitchFamily="18" charset="0"/>
            </a:endParaRPr>
          </a:p>
        </p:txBody>
      </p:sp>
      <p:sp>
        <p:nvSpPr>
          <p:cNvPr id="4" name="Rectangle 3"/>
          <p:cNvSpPr/>
          <p:nvPr userDrawn="1"/>
        </p:nvSpPr>
        <p:spPr>
          <a:xfrm>
            <a:off x="175439" y="765565"/>
            <a:ext cx="8843631" cy="199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89" tIns="17144" rIns="34289" bIns="17144" rtlCol="0" anchor="ctr"/>
          <a:lstStyle/>
          <a:p>
            <a:pPr algn="ctr"/>
            <a:endParaRPr lang="en-GB" sz="900" dirty="0" smtClean="0">
              <a:solidFill>
                <a:srgbClr val="FFFFFF"/>
              </a:solidFill>
              <a:latin typeface="Just Script" panose="02020803050402020203" pitchFamily="18" charset="0"/>
            </a:endParaRPr>
          </a:p>
        </p:txBody>
      </p:sp>
      <p:sp>
        <p:nvSpPr>
          <p:cNvPr id="3" name="Rectangle 2"/>
          <p:cNvSpPr/>
          <p:nvPr userDrawn="1"/>
        </p:nvSpPr>
        <p:spPr>
          <a:xfrm>
            <a:off x="285751" y="849276"/>
            <a:ext cx="8572500" cy="4008474"/>
          </a:xfrm>
          <a:prstGeom prst="rect">
            <a:avLst/>
          </a:prstGeom>
          <a:solidFill>
            <a:srgbClr val="252221"/>
          </a:solidFill>
          <a:ln>
            <a:noFill/>
          </a:ln>
        </p:spPr>
        <p:style>
          <a:lnRef idx="2">
            <a:schemeClr val="accent1">
              <a:shade val="50000"/>
            </a:schemeClr>
          </a:lnRef>
          <a:fillRef idx="1">
            <a:schemeClr val="accent1"/>
          </a:fillRef>
          <a:effectRef idx="0">
            <a:schemeClr val="accent1"/>
          </a:effectRef>
          <a:fontRef idx="minor">
            <a:schemeClr val="lt1"/>
          </a:fontRef>
        </p:style>
        <p:txBody>
          <a:bodyPr lIns="34289" tIns="17144" rIns="34289" bIns="17144" rtlCol="0" anchor="ctr"/>
          <a:lstStyle/>
          <a:p>
            <a:pPr algn="ctr"/>
            <a:endParaRPr lang="en-GB" sz="900" dirty="0" smtClean="0">
              <a:solidFill>
                <a:srgbClr val="FFFFFF"/>
              </a:solidFill>
              <a:latin typeface="Just Script" panose="02020803050402020203" pitchFamily="18" charset="0"/>
            </a:endParaRPr>
          </a:p>
        </p:txBody>
      </p:sp>
      <p:sp>
        <p:nvSpPr>
          <p:cNvPr id="13" name="Title 12"/>
          <p:cNvSpPr>
            <a:spLocks noGrp="1"/>
          </p:cNvSpPr>
          <p:nvPr>
            <p:ph type="title"/>
          </p:nvPr>
        </p:nvSpPr>
        <p:spPr/>
        <p:txBody>
          <a:bodyPr/>
          <a:lstStyle/>
          <a:p>
            <a:r>
              <a:rPr lang="en-US" dirty="0" smtClean="0"/>
              <a:t>Click to edit Master title style</a:t>
            </a:r>
            <a:endParaRPr lang="en-GB" dirty="0"/>
          </a:p>
        </p:txBody>
      </p:sp>
      <p:sp>
        <p:nvSpPr>
          <p:cNvPr id="16" name="Text Placeholder 15"/>
          <p:cNvSpPr>
            <a:spLocks noGrp="1"/>
          </p:cNvSpPr>
          <p:nvPr>
            <p:ph type="body" sz="quarter" idx="11"/>
          </p:nvPr>
        </p:nvSpPr>
        <p:spPr>
          <a:xfrm>
            <a:off x="1743097" y="1471619"/>
            <a:ext cx="5657851" cy="2771775"/>
          </a:xfrm>
          <a:noFill/>
        </p:spPr>
        <p:txBody>
          <a:bodyPr anchor="ctr"/>
          <a:lstStyle>
            <a:lvl1pPr algn="ctr">
              <a:lnSpc>
                <a:spcPts val="3300"/>
              </a:lnSpc>
              <a:defRPr baseline="0">
                <a:solidFill>
                  <a:schemeClr val="bg1"/>
                </a:solidFill>
              </a:defRPr>
            </a:lvl1pPr>
            <a:lvl2pPr algn="ctr">
              <a:defRPr/>
            </a:lvl2pPr>
            <a:lvl3pPr algn="ctr">
              <a:defRPr/>
            </a:lvl3pPr>
            <a:lvl4pPr algn="ctr">
              <a:defRPr/>
            </a:lvl4pPr>
            <a:lvl5pPr algn="ctr">
              <a:defRPr/>
            </a:lvl5pPr>
          </a:lstStyle>
          <a:p>
            <a:pPr lvl="0"/>
            <a:r>
              <a:rPr lang="en-GB" noProof="0" dirty="0" smtClean="0"/>
              <a:t>Click to edit Master text styles</a:t>
            </a:r>
          </a:p>
        </p:txBody>
      </p:sp>
    </p:spTree>
    <p:extLst>
      <p:ext uri="{BB962C8B-B14F-4D97-AF65-F5344CB8AC3E}">
        <p14:creationId xmlns:p14="http://schemas.microsoft.com/office/powerpoint/2010/main" val="2664102828"/>
      </p:ext>
    </p:extLst>
  </p:cSld>
  <p:clrMapOvr>
    <a:masterClrMapping/>
  </p:clrMapOvr>
  <p:transition>
    <p:wipe dir="r"/>
  </p:transition>
  <p:timing>
    <p:tnLst>
      <p:par>
        <p:cTn id="1" dur="indefinite" restart="never" nodeType="tmRoot"/>
      </p:par>
    </p:tnLst>
  </p:timing>
</p:sldLayout>
</file>

<file path=ppt/slideLayouts/slideLayout407.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rgbClr val="25222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43097" y="2455164"/>
            <a:ext cx="5657851" cy="688086"/>
          </a:xfrm>
          <a:prstGeom prst="rect">
            <a:avLst/>
          </a:prstGeom>
        </p:spPr>
        <p:txBody>
          <a:bodyPr>
            <a:normAutofit/>
          </a:bodyPr>
          <a:lstStyle>
            <a:lvl1pPr marL="0" indent="0" algn="ctr">
              <a:lnSpc>
                <a:spcPts val="3300"/>
              </a:lnSpc>
              <a:spcBef>
                <a:spcPts val="0"/>
              </a:spcBef>
              <a:spcAft>
                <a:spcPts val="0"/>
              </a:spcAft>
              <a:buNone/>
              <a:defRPr sz="3000" b="1" spc="0" baseline="0">
                <a:solidFill>
                  <a:schemeClr val="bg1"/>
                </a:solidFill>
                <a:latin typeface="+mj-lt"/>
              </a:defRPr>
            </a:lvl1pPr>
            <a:lvl2pPr marL="342713" indent="0">
              <a:buNone/>
              <a:defRPr sz="1500">
                <a:solidFill>
                  <a:schemeClr val="tx1">
                    <a:tint val="75000"/>
                  </a:schemeClr>
                </a:solidFill>
              </a:defRPr>
            </a:lvl2pPr>
            <a:lvl3pPr marL="685443" indent="0">
              <a:buNone/>
              <a:defRPr sz="1400">
                <a:solidFill>
                  <a:schemeClr val="tx1">
                    <a:tint val="75000"/>
                  </a:schemeClr>
                </a:solidFill>
              </a:defRPr>
            </a:lvl3pPr>
            <a:lvl4pPr marL="1028165" indent="0">
              <a:buNone/>
              <a:defRPr sz="1200">
                <a:solidFill>
                  <a:schemeClr val="tx1">
                    <a:tint val="75000"/>
                  </a:schemeClr>
                </a:solidFill>
              </a:defRPr>
            </a:lvl4pPr>
            <a:lvl5pPr marL="1370886" indent="0">
              <a:buNone/>
              <a:defRPr sz="1200">
                <a:solidFill>
                  <a:schemeClr val="tx1">
                    <a:tint val="75000"/>
                  </a:schemeClr>
                </a:solidFill>
              </a:defRPr>
            </a:lvl5pPr>
            <a:lvl6pPr marL="1713617" indent="0">
              <a:buNone/>
              <a:defRPr sz="1200">
                <a:solidFill>
                  <a:schemeClr val="tx1">
                    <a:tint val="75000"/>
                  </a:schemeClr>
                </a:solidFill>
              </a:defRPr>
            </a:lvl6pPr>
            <a:lvl7pPr marL="2056328" indent="0">
              <a:buNone/>
              <a:defRPr sz="1200">
                <a:solidFill>
                  <a:schemeClr val="tx1">
                    <a:tint val="75000"/>
                  </a:schemeClr>
                </a:solidFill>
              </a:defRPr>
            </a:lvl7pPr>
            <a:lvl8pPr marL="2399040" indent="0">
              <a:buNone/>
              <a:defRPr sz="1200">
                <a:solidFill>
                  <a:schemeClr val="tx1">
                    <a:tint val="75000"/>
                  </a:schemeClr>
                </a:solidFill>
              </a:defRPr>
            </a:lvl8pPr>
            <a:lvl9pPr marL="2741753" indent="0">
              <a:buNone/>
              <a:defRPr sz="1200">
                <a:solidFill>
                  <a:schemeClr val="tx1">
                    <a:tint val="75000"/>
                  </a:schemeClr>
                </a:solidFill>
              </a:defRPr>
            </a:lvl9pPr>
          </a:lstStyle>
          <a:p>
            <a:pPr lvl="0"/>
            <a:r>
              <a:rPr lang="en-GB" noProof="0" dirty="0" smtClean="0"/>
              <a:t>Click to edit Master text styles</a:t>
            </a:r>
          </a:p>
        </p:txBody>
      </p:sp>
    </p:spTree>
    <p:extLst>
      <p:ext uri="{BB962C8B-B14F-4D97-AF65-F5344CB8AC3E}">
        <p14:creationId xmlns:p14="http://schemas.microsoft.com/office/powerpoint/2010/main" val="4249622745"/>
      </p:ext>
    </p:extLst>
  </p:cSld>
  <p:clrMapOvr>
    <a:masterClrMapping/>
  </p:clrMapOvr>
  <p:transition>
    <p:wipe dir="r"/>
  </p:transition>
  <p:timing>
    <p:tnLst>
      <p:par>
        <p:cTn id="1" dur="indefinite" restart="never" nodeType="tmRoot"/>
      </p:par>
    </p:tnLst>
  </p:timing>
</p:sldLayout>
</file>

<file path=ppt/slideLayouts/slideLayout408.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Click to edit Master title style</a:t>
            </a:r>
            <a:endParaRPr lang="en-GB" noProof="0" dirty="0"/>
          </a:p>
        </p:txBody>
      </p:sp>
      <p:sp>
        <p:nvSpPr>
          <p:cNvPr id="5" name="Picture Placeholder 4"/>
          <p:cNvSpPr>
            <a:spLocks noGrp="1"/>
          </p:cNvSpPr>
          <p:nvPr>
            <p:ph type="pic" sz="quarter" idx="11"/>
          </p:nvPr>
        </p:nvSpPr>
        <p:spPr>
          <a:xfrm>
            <a:off x="285751" y="1471619"/>
            <a:ext cx="8572500" cy="2771775"/>
          </a:xfrm>
          <a:prstGeom prst="rect">
            <a:avLst/>
          </a:prstGeom>
        </p:spPr>
        <p:txBody>
          <a:bodyPr/>
          <a:lstStyle/>
          <a:p>
            <a:endParaRPr lang="en-GB" dirty="0"/>
          </a:p>
        </p:txBody>
      </p:sp>
      <p:sp>
        <p:nvSpPr>
          <p:cNvPr id="4" name="Footer Placeholder 3"/>
          <p:cNvSpPr>
            <a:spLocks noGrp="1"/>
          </p:cNvSpPr>
          <p:nvPr>
            <p:ph type="ftr" sz="quarter" idx="12"/>
          </p:nvPr>
        </p:nvSpPr>
        <p:spPr/>
        <p:txBody>
          <a:bodyPr/>
          <a:lstStyle/>
          <a:p>
            <a:r>
              <a:rPr lang="en-GB" dirty="0" smtClean="0">
                <a:solidFill>
                  <a:srgbClr val="FFFFFF">
                    <a:lumMod val="50000"/>
                  </a:srgbClr>
                </a:solidFill>
              </a:rPr>
              <a:t>For financial intermediary use only. Not approved for use with customers.</a:t>
            </a:r>
            <a:endParaRPr lang="en-GB" dirty="0">
              <a:solidFill>
                <a:srgbClr val="FFFFFF">
                  <a:lumMod val="50000"/>
                </a:srgbClr>
              </a:solidFill>
            </a:endParaRPr>
          </a:p>
        </p:txBody>
      </p:sp>
    </p:spTree>
    <p:extLst>
      <p:ext uri="{BB962C8B-B14F-4D97-AF65-F5344CB8AC3E}">
        <p14:creationId xmlns:p14="http://schemas.microsoft.com/office/powerpoint/2010/main" val="1102283092"/>
      </p:ext>
    </p:extLst>
  </p:cSld>
  <p:clrMapOvr>
    <a:masterClrMapping/>
  </p:clrMapOvr>
  <p:transition>
    <p:wipe dir="r"/>
  </p:transition>
  <p:timing>
    <p:tnLst>
      <p:par>
        <p:cTn id="1" dur="indefinite" restart="never" nodeType="tmRoot"/>
      </p:par>
    </p:tnLst>
  </p:timing>
</p:sldLayout>
</file>

<file path=ppt/slideLayouts/slideLayout409.xml><?xml version="1.0" encoding="utf-8"?>
<p:sldLayout xmlns:a="http://schemas.openxmlformats.org/drawingml/2006/main" xmlns:r="http://schemas.openxmlformats.org/officeDocument/2006/relationships" xmlns:p="http://schemas.openxmlformats.org/presentationml/2006/main" preserve="1" userDrawn="1">
  <p:cSld name="Image With Annota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Click to edit Master title style</a:t>
            </a:r>
            <a:endParaRPr lang="en-GB" noProof="0" dirty="0"/>
          </a:p>
        </p:txBody>
      </p:sp>
      <p:sp>
        <p:nvSpPr>
          <p:cNvPr id="5" name="Picture Placeholder 4"/>
          <p:cNvSpPr>
            <a:spLocks noGrp="1"/>
          </p:cNvSpPr>
          <p:nvPr>
            <p:ph type="pic" sz="quarter" idx="11"/>
          </p:nvPr>
        </p:nvSpPr>
        <p:spPr>
          <a:xfrm>
            <a:off x="285749" y="1471619"/>
            <a:ext cx="5672139" cy="2771775"/>
          </a:xfrm>
          <a:prstGeom prst="rect">
            <a:avLst/>
          </a:prstGeom>
        </p:spPr>
        <p:txBody>
          <a:bodyPr/>
          <a:lstStyle/>
          <a:p>
            <a:endParaRPr lang="en-GB" dirty="0"/>
          </a:p>
        </p:txBody>
      </p:sp>
      <p:sp>
        <p:nvSpPr>
          <p:cNvPr id="6" name="Text Placeholder 5"/>
          <p:cNvSpPr>
            <a:spLocks noGrp="1"/>
          </p:cNvSpPr>
          <p:nvPr>
            <p:ph type="body" sz="quarter" idx="12"/>
          </p:nvPr>
        </p:nvSpPr>
        <p:spPr>
          <a:xfrm>
            <a:off x="6922314" y="1471619"/>
            <a:ext cx="2007395" cy="2771775"/>
          </a:xfrm>
        </p:spPr>
        <p:txBody>
          <a:bodyPr>
            <a:normAutofit/>
          </a:bodyPr>
          <a:lstStyle>
            <a:lvl1pPr>
              <a:lnSpc>
                <a:spcPts val="1260"/>
              </a:lnSpc>
              <a:spcAft>
                <a:spcPts val="1260"/>
              </a:spcAft>
              <a:defRPr lang="en-US" sz="900" kern="1200" spc="8" baseline="0" dirty="0" smtClean="0">
                <a:solidFill>
                  <a:schemeClr val="tx1"/>
                </a:solidFill>
                <a:latin typeface="+mn-lt"/>
                <a:ea typeface="+mn-ea"/>
                <a:cs typeface="+mn-cs"/>
              </a:defRPr>
            </a:lvl1pPr>
            <a:lvl2pPr>
              <a:lnSpc>
                <a:spcPts val="1260"/>
              </a:lnSpc>
              <a:spcAft>
                <a:spcPts val="1260"/>
              </a:spcAft>
              <a:defRPr lang="en-US" sz="900" kern="1200" spc="8" baseline="0" dirty="0" smtClean="0">
                <a:solidFill>
                  <a:schemeClr val="tx1"/>
                </a:solidFill>
                <a:latin typeface="+mn-lt"/>
                <a:ea typeface="+mn-ea"/>
                <a:cs typeface="+mn-cs"/>
              </a:defRPr>
            </a:lvl2pPr>
            <a:lvl3pPr>
              <a:lnSpc>
                <a:spcPts val="1260"/>
              </a:lnSpc>
              <a:spcAft>
                <a:spcPts val="1260"/>
              </a:spcAft>
              <a:defRPr lang="en-US" sz="900" b="0" kern="1200" spc="8" baseline="0" dirty="0" smtClean="0">
                <a:solidFill>
                  <a:schemeClr val="tx1"/>
                </a:solidFill>
                <a:latin typeface="+mn-lt"/>
                <a:ea typeface="+mn-ea"/>
                <a:cs typeface="+mn-cs"/>
              </a:defRPr>
            </a:lvl3pPr>
            <a:lvl4pPr>
              <a:lnSpc>
                <a:spcPts val="1260"/>
              </a:lnSpc>
              <a:spcAft>
                <a:spcPts val="1260"/>
              </a:spcAft>
              <a:defRPr lang="en-US" sz="900" kern="1200" spc="8" baseline="0" dirty="0" smtClean="0">
                <a:solidFill>
                  <a:schemeClr val="tx1"/>
                </a:solidFill>
                <a:latin typeface="+mn-lt"/>
                <a:ea typeface="+mn-ea"/>
                <a:cs typeface="+mn-cs"/>
              </a:defRPr>
            </a:lvl4pPr>
            <a:lvl5pPr>
              <a:lnSpc>
                <a:spcPts val="1260"/>
              </a:lnSpc>
              <a:spcAft>
                <a:spcPts val="1260"/>
              </a:spcAft>
              <a:defRPr lang="en-GB" sz="900" kern="1200" spc="8" baseline="0" dirty="0">
                <a:solidFill>
                  <a:schemeClr val="tx1"/>
                </a:solidFill>
                <a:latin typeface="+mn-lt"/>
                <a:ea typeface="+mn-ea"/>
                <a:cs typeface="+mn-cs"/>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4" name="Footer Placeholder 3"/>
          <p:cNvSpPr>
            <a:spLocks noGrp="1"/>
          </p:cNvSpPr>
          <p:nvPr>
            <p:ph type="ftr" sz="quarter" idx="13"/>
          </p:nvPr>
        </p:nvSpPr>
        <p:spPr>
          <a:xfrm>
            <a:off x="287895" y="4955579"/>
            <a:ext cx="5220000" cy="180000"/>
          </a:xfrm>
        </p:spPr>
        <p:txBody>
          <a:bodyPr/>
          <a:lstStyle/>
          <a:p>
            <a:r>
              <a:rPr lang="en-GB" dirty="0" smtClean="0">
                <a:solidFill>
                  <a:srgbClr val="FFFFFF">
                    <a:lumMod val="50000"/>
                  </a:srgbClr>
                </a:solidFill>
              </a:rPr>
              <a:t>For financial intermediary use only. Not approved for use with customers.</a:t>
            </a:r>
            <a:endParaRPr lang="en-GB" dirty="0">
              <a:solidFill>
                <a:srgbClr val="FFFFFF">
                  <a:lumMod val="50000"/>
                </a:srgbClr>
              </a:solidFill>
            </a:endParaRPr>
          </a:p>
        </p:txBody>
      </p:sp>
    </p:spTree>
    <p:extLst>
      <p:ext uri="{BB962C8B-B14F-4D97-AF65-F5344CB8AC3E}">
        <p14:creationId xmlns:p14="http://schemas.microsoft.com/office/powerpoint/2010/main" val="491676837"/>
      </p:ext>
    </p:extLst>
  </p:cSld>
  <p:clrMapOvr>
    <a:masterClrMapping/>
  </p:clrMapOvr>
  <p:transition>
    <p:wipe dir="r"/>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3_Headlines">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noProof="0" smtClean="0"/>
              <a:t>Click to edit Master title style</a:t>
            </a:r>
            <a:endParaRPr lang="en-GB" noProof="0" dirty="0"/>
          </a:p>
        </p:txBody>
      </p:sp>
      <p:sp>
        <p:nvSpPr>
          <p:cNvPr id="16" name="Text Placeholder 15"/>
          <p:cNvSpPr>
            <a:spLocks noGrp="1"/>
          </p:cNvSpPr>
          <p:nvPr>
            <p:ph type="body" sz="quarter" idx="11"/>
          </p:nvPr>
        </p:nvSpPr>
        <p:spPr>
          <a:xfrm>
            <a:off x="285751" y="1471619"/>
            <a:ext cx="8572500" cy="2771775"/>
          </a:xfrm>
        </p:spPr>
        <p:txBody>
          <a:bodyPr anchor="ctr">
            <a:normAutofit/>
          </a:bodyPr>
          <a:lstStyle>
            <a:lvl1pPr algn="ctr">
              <a:defRPr/>
            </a:lvl1pPr>
            <a:lvl2pPr algn="ctr">
              <a:lnSpc>
                <a:spcPts val="1755"/>
              </a:lnSpc>
              <a:defRPr sz="1900">
                <a:solidFill>
                  <a:schemeClr val="tx1"/>
                </a:solidFill>
              </a:defRPr>
            </a:lvl2pPr>
            <a:lvl3pPr algn="ctr">
              <a:defRPr/>
            </a:lvl3pPr>
            <a:lvl4pPr algn="ctr">
              <a:defRPr/>
            </a:lvl4pPr>
            <a:lvl5pPr algn="ctr">
              <a:defRPr/>
            </a:lvl5pPr>
          </a:lstStyle>
          <a:p>
            <a:pPr lvl="0"/>
            <a:r>
              <a:rPr lang="en-US" noProof="0" smtClean="0"/>
              <a:t>Click to edit Master text styles</a:t>
            </a:r>
          </a:p>
        </p:txBody>
      </p:sp>
      <p:sp>
        <p:nvSpPr>
          <p:cNvPr id="2" name="Footer Placeholder 1"/>
          <p:cNvSpPr>
            <a:spLocks noGrp="1"/>
          </p:cNvSpPr>
          <p:nvPr>
            <p:ph type="ftr" sz="quarter" idx="12"/>
          </p:nvPr>
        </p:nvSpPr>
        <p:spPr/>
        <p:txBody>
          <a:bodyPr/>
          <a:lstStyle/>
          <a:p>
            <a:r>
              <a:rPr lang="en-GB" dirty="0" smtClean="0">
                <a:solidFill>
                  <a:prstClr val="white">
                    <a:lumMod val="50000"/>
                  </a:prstClr>
                </a:solidFill>
              </a:rPr>
              <a:t>For financial intermediary use only, not to be used with customers.</a:t>
            </a:r>
            <a:endParaRPr lang="en-GB" dirty="0">
              <a:solidFill>
                <a:prstClr val="white">
                  <a:lumMod val="50000"/>
                </a:prstClr>
              </a:solidFill>
            </a:endParaRPr>
          </a:p>
        </p:txBody>
      </p:sp>
      <p:sp>
        <p:nvSpPr>
          <p:cNvPr id="8" name="Rectangle 7"/>
          <p:cNvSpPr/>
          <p:nvPr userDrawn="1"/>
        </p:nvSpPr>
        <p:spPr>
          <a:xfrm>
            <a:off x="8621653" y="314533"/>
            <a:ext cx="236600" cy="236600"/>
          </a:xfrm>
          <a:prstGeom prst="rect">
            <a:avLst/>
          </a:prstGeom>
          <a:solidFill>
            <a:srgbClr val="25222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5699" rIns="0" bIns="45699" rtlCol="0" anchor="ctr"/>
          <a:lstStyle/>
          <a:p>
            <a:pPr algn="ctr"/>
            <a:fld id="{F8CABEAB-F316-457F-A830-C8844EF27269}" type="slidenum">
              <a:rPr lang="en-GB" sz="900">
                <a:solidFill>
                  <a:prstClr val="white"/>
                </a:solidFill>
              </a:rPr>
              <a:pPr algn="ctr"/>
              <a:t>‹#›</a:t>
            </a:fld>
            <a:endParaRPr lang="en-GB" sz="2400" dirty="0">
              <a:solidFill>
                <a:prstClr val="white"/>
              </a:solidFill>
              <a:latin typeface="Just Script" panose="02020803050402020203" pitchFamily="18" charset="0"/>
            </a:endParaRPr>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85752" y="857252"/>
            <a:ext cx="8591619" cy="18705"/>
          </a:xfrm>
          <a:prstGeom prst="rect">
            <a:avLst/>
          </a:prstGeom>
        </p:spPr>
      </p:pic>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85752" y="4857755"/>
            <a:ext cx="8591619" cy="18705"/>
          </a:xfrm>
          <a:prstGeom prst="rect">
            <a:avLst/>
          </a:prstGeom>
        </p:spPr>
      </p:pic>
    </p:spTree>
    <p:extLst>
      <p:ext uri="{BB962C8B-B14F-4D97-AF65-F5344CB8AC3E}">
        <p14:creationId xmlns:p14="http://schemas.microsoft.com/office/powerpoint/2010/main" val="2914757391"/>
      </p:ext>
    </p:extLst>
  </p:cSld>
  <p:clrMapOvr>
    <a:masterClrMapping/>
  </p:clrMapOvr>
  <p:transition>
    <p:wipe dir="r"/>
  </p:transition>
  <p:timing>
    <p:tnLst>
      <p:par>
        <p:cTn id="1" dur="indefinite" restart="never" nodeType="tmRoot"/>
      </p:par>
    </p:tnLst>
  </p:timing>
</p:sldLayout>
</file>

<file path=ppt/slideLayouts/slideLayout410.xml><?xml version="1.0" encoding="utf-8"?>
<p:sldLayout xmlns:a="http://schemas.openxmlformats.org/drawingml/2006/main" xmlns:r="http://schemas.openxmlformats.org/officeDocument/2006/relationships" xmlns:p="http://schemas.openxmlformats.org/presentationml/2006/main" preserve="1" userDrawn="1">
  <p:cSld name="Two Column (Image Lef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3439" y="1471619"/>
            <a:ext cx="3886200" cy="2771775"/>
          </a:xfrm>
          <a:prstGeom prst="rect">
            <a:avLst/>
          </a:prstGeo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0" name="Picture Placeholder 9"/>
          <p:cNvSpPr>
            <a:spLocks noGrp="1"/>
          </p:cNvSpPr>
          <p:nvPr>
            <p:ph type="pic" sz="quarter" idx="11"/>
          </p:nvPr>
        </p:nvSpPr>
        <p:spPr>
          <a:xfrm>
            <a:off x="285773" y="1471619"/>
            <a:ext cx="4214813" cy="2771775"/>
          </a:xfrm>
          <a:prstGeom prst="rect">
            <a:avLst/>
          </a:prstGeom>
        </p:spPr>
        <p:txBody>
          <a:bodyPr/>
          <a:lstStyle/>
          <a:p>
            <a:endParaRPr lang="en-GB" dirty="0"/>
          </a:p>
        </p:txBody>
      </p:sp>
      <p:sp>
        <p:nvSpPr>
          <p:cNvPr id="3" name="Footer Placeholder 2"/>
          <p:cNvSpPr>
            <a:spLocks noGrp="1"/>
          </p:cNvSpPr>
          <p:nvPr>
            <p:ph type="ftr" sz="quarter" idx="12"/>
          </p:nvPr>
        </p:nvSpPr>
        <p:spPr/>
        <p:txBody>
          <a:bodyPr/>
          <a:lstStyle/>
          <a:p>
            <a:r>
              <a:rPr lang="en-GB" dirty="0" smtClean="0">
                <a:solidFill>
                  <a:srgbClr val="FFFFFF">
                    <a:lumMod val="50000"/>
                  </a:srgbClr>
                </a:solidFill>
              </a:rPr>
              <a:t>For financial intermediary use only. Not approved for use with customers.</a:t>
            </a:r>
            <a:endParaRPr lang="en-GB" dirty="0">
              <a:solidFill>
                <a:srgbClr val="FFFFFF">
                  <a:lumMod val="50000"/>
                </a:srgbClr>
              </a:solidFill>
            </a:endParaRPr>
          </a:p>
        </p:txBody>
      </p:sp>
      <p:sp>
        <p:nvSpPr>
          <p:cNvPr id="12" name="Title 1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159293034"/>
      </p:ext>
    </p:extLst>
  </p:cSld>
  <p:clrMapOvr>
    <a:masterClrMapping/>
  </p:clrMapOvr>
  <p:transition>
    <p:wipe dir="r"/>
  </p:transition>
  <p:timing>
    <p:tnLst>
      <p:par>
        <p:cTn id="1" dur="indefinite" restart="never" nodeType="tmRoot"/>
      </p:par>
    </p:tnLst>
  </p:timing>
</p:sldLayout>
</file>

<file path=ppt/slideLayouts/slideLayout411.xml><?xml version="1.0" encoding="utf-8"?>
<p:sldLayout xmlns:a="http://schemas.openxmlformats.org/drawingml/2006/main" xmlns:r="http://schemas.openxmlformats.org/officeDocument/2006/relationships" xmlns:p="http://schemas.openxmlformats.org/presentationml/2006/main" preserve="1" userDrawn="1">
  <p:cSld name="Two Column (Image Righ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85773" y="1471619"/>
            <a:ext cx="4214813" cy="2771775"/>
          </a:xfrm>
          <a:prstGeom prst="rect">
            <a:avLst/>
          </a:prstGeo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0" name="Picture Placeholder 9"/>
          <p:cNvSpPr>
            <a:spLocks noGrp="1"/>
          </p:cNvSpPr>
          <p:nvPr>
            <p:ph type="pic" sz="quarter" idx="11"/>
          </p:nvPr>
        </p:nvSpPr>
        <p:spPr>
          <a:xfrm>
            <a:off x="4643460" y="1471619"/>
            <a:ext cx="4214813" cy="2771775"/>
          </a:xfrm>
          <a:prstGeom prst="rect">
            <a:avLst/>
          </a:prstGeom>
        </p:spPr>
        <p:txBody>
          <a:bodyPr/>
          <a:lstStyle/>
          <a:p>
            <a:endParaRPr lang="en-GB" dirty="0"/>
          </a:p>
        </p:txBody>
      </p:sp>
      <p:sp>
        <p:nvSpPr>
          <p:cNvPr id="3" name="Footer Placeholder 2"/>
          <p:cNvSpPr>
            <a:spLocks noGrp="1"/>
          </p:cNvSpPr>
          <p:nvPr>
            <p:ph type="ftr" sz="quarter" idx="12"/>
          </p:nvPr>
        </p:nvSpPr>
        <p:spPr/>
        <p:txBody>
          <a:bodyPr/>
          <a:lstStyle/>
          <a:p>
            <a:r>
              <a:rPr lang="en-GB" dirty="0" smtClean="0">
                <a:solidFill>
                  <a:srgbClr val="FFFFFF">
                    <a:lumMod val="50000"/>
                  </a:srgbClr>
                </a:solidFill>
              </a:rPr>
              <a:t>For financial intermediary use only. Not approved for use with customers.</a:t>
            </a:r>
            <a:endParaRPr lang="en-GB" dirty="0">
              <a:solidFill>
                <a:srgbClr val="FFFFFF">
                  <a:lumMod val="50000"/>
                </a:srgbClr>
              </a:solidFill>
            </a:endParaRPr>
          </a:p>
        </p:txBody>
      </p:sp>
      <p:sp>
        <p:nvSpPr>
          <p:cNvPr id="12" name="Title 1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432108186"/>
      </p:ext>
    </p:extLst>
  </p:cSld>
  <p:clrMapOvr>
    <a:masterClrMapping/>
  </p:clrMapOvr>
  <p:transition>
    <p:wipe dir="r"/>
  </p:transition>
  <p:timing>
    <p:tnLst>
      <p:par>
        <p:cTn id="1" dur="indefinite" restart="never" nodeType="tmRoot"/>
      </p:par>
    </p:tnLst>
  </p:timing>
</p:sldLayout>
</file>

<file path=ppt/slideLayouts/slideLayout412.xml><?xml version="1.0" encoding="utf-8"?>
<p:sldLayout xmlns:a="http://schemas.openxmlformats.org/drawingml/2006/main" xmlns:r="http://schemas.openxmlformats.org/officeDocument/2006/relationships" xmlns:p="http://schemas.openxmlformats.org/presentationml/2006/main" preserve="1" userDrawn="1">
  <p:cSld name="Two Column Copy">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85773" y="1471619"/>
            <a:ext cx="4214813" cy="2771775"/>
          </a:xfrm>
          <a:prstGeom prst="rect">
            <a:avLst/>
          </a:prstGeo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5" name="Text Placeholder 4"/>
          <p:cNvSpPr>
            <a:spLocks noGrp="1"/>
          </p:cNvSpPr>
          <p:nvPr>
            <p:ph type="body" sz="quarter" idx="11"/>
          </p:nvPr>
        </p:nvSpPr>
        <p:spPr>
          <a:xfrm>
            <a:off x="4643460" y="1471619"/>
            <a:ext cx="4214813" cy="2771775"/>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3" name="Footer Placeholder 2"/>
          <p:cNvSpPr>
            <a:spLocks noGrp="1"/>
          </p:cNvSpPr>
          <p:nvPr>
            <p:ph type="ftr" sz="quarter" idx="12"/>
          </p:nvPr>
        </p:nvSpPr>
        <p:spPr/>
        <p:txBody>
          <a:bodyPr/>
          <a:lstStyle/>
          <a:p>
            <a:r>
              <a:rPr lang="en-GB" dirty="0" smtClean="0">
                <a:solidFill>
                  <a:srgbClr val="FFFFFF">
                    <a:lumMod val="50000"/>
                  </a:srgbClr>
                </a:solidFill>
              </a:rPr>
              <a:t>For financial intermediary use only. Not approved for use with customers.</a:t>
            </a:r>
            <a:endParaRPr lang="en-GB" dirty="0">
              <a:solidFill>
                <a:srgbClr val="FFFFFF">
                  <a:lumMod val="50000"/>
                </a:srgbClr>
              </a:solidFill>
            </a:endParaRPr>
          </a:p>
        </p:txBody>
      </p:sp>
      <p:sp>
        <p:nvSpPr>
          <p:cNvPr id="11" name="Title 10"/>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874222031"/>
      </p:ext>
    </p:extLst>
  </p:cSld>
  <p:clrMapOvr>
    <a:masterClrMapping/>
  </p:clrMapOvr>
  <p:transition>
    <p:wipe dir="r"/>
  </p:transition>
  <p:timing>
    <p:tnLst>
      <p:par>
        <p:cTn id="1" dur="indefinite" restart="never" nodeType="tmRoot"/>
      </p:par>
    </p:tnLst>
  </p:timing>
</p:sldLayout>
</file>

<file path=ppt/slideLayouts/slideLayout4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dirty="0" smtClean="0">
                <a:solidFill>
                  <a:srgbClr val="FFFFFF">
                    <a:lumMod val="50000"/>
                  </a:srgbClr>
                </a:solidFill>
              </a:rPr>
              <a:t>For financial intermediary use only. Not approved for use with customers.</a:t>
            </a:r>
            <a:endParaRPr lang="en-GB" dirty="0">
              <a:solidFill>
                <a:srgbClr val="FFFFFF">
                  <a:lumMod val="50000"/>
                </a:srgbClr>
              </a:solidFill>
            </a:endParaRPr>
          </a:p>
        </p:txBody>
      </p:sp>
      <p:sp>
        <p:nvSpPr>
          <p:cNvPr id="9" name="Title 8"/>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181890194"/>
      </p:ext>
    </p:extLst>
  </p:cSld>
  <p:clrMapOvr>
    <a:masterClrMapping/>
  </p:clrMapOvr>
  <p:transition>
    <p:wipe dir="r"/>
  </p:transition>
  <p:timing>
    <p:tnLst>
      <p:par>
        <p:cTn id="1" dur="indefinite" restart="never" nodeType="tmRoot"/>
      </p:par>
    </p:tnLst>
  </p:timing>
</p:sldLayout>
</file>

<file path=ppt/slideLayouts/slideLayout4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dirty="0" smtClean="0">
                <a:solidFill>
                  <a:srgbClr val="FFFFFF">
                    <a:lumMod val="50000"/>
                  </a:srgbClr>
                </a:solidFill>
              </a:rPr>
              <a:t>For financial intermediary use only. Not approved for use with customers.</a:t>
            </a:r>
            <a:endParaRPr lang="en-GB" dirty="0">
              <a:solidFill>
                <a:srgbClr val="FFFFFF">
                  <a:lumMod val="50000"/>
                </a:srgbClr>
              </a:solidFill>
            </a:endParaRPr>
          </a:p>
        </p:txBody>
      </p:sp>
    </p:spTree>
    <p:extLst>
      <p:ext uri="{BB962C8B-B14F-4D97-AF65-F5344CB8AC3E}">
        <p14:creationId xmlns:p14="http://schemas.microsoft.com/office/powerpoint/2010/main" val="2130139112"/>
      </p:ext>
    </p:extLst>
  </p:cSld>
  <p:clrMapOvr>
    <a:masterClrMapping/>
  </p:clrMapOvr>
  <p:transition>
    <p:wipe dir="r"/>
  </p:transition>
  <p:timing>
    <p:tnLst>
      <p:par>
        <p:cTn id="1" dur="indefinite" restart="never" nodeType="tmRoot"/>
      </p:par>
    </p:tnLst>
  </p:timing>
</p:sldLayout>
</file>

<file path=ppt/slideLayouts/slideLayout415.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25222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43097" y="3163635"/>
            <a:ext cx="5657851" cy="1979885"/>
          </a:xfrm>
          <a:prstGeom prst="rect">
            <a:avLst/>
          </a:prstGeom>
        </p:spPr>
        <p:txBody>
          <a:bodyPr anchor="ctr">
            <a:noAutofit/>
          </a:bodyPr>
          <a:lstStyle>
            <a:lvl1pPr marL="0" indent="0" algn="ctr">
              <a:lnSpc>
                <a:spcPct val="90000"/>
              </a:lnSpc>
              <a:buNone/>
              <a:defRPr sz="3000" b="1" spc="0" baseline="0">
                <a:solidFill>
                  <a:schemeClr val="bg1"/>
                </a:solidFill>
                <a:latin typeface="+mn-lt"/>
              </a:defRPr>
            </a:lvl1pPr>
            <a:lvl2pPr marL="342713" indent="0" algn="ctr">
              <a:buNone/>
              <a:defRPr sz="1500"/>
            </a:lvl2pPr>
            <a:lvl3pPr marL="685443" indent="0" algn="ctr">
              <a:buNone/>
              <a:defRPr sz="1400"/>
            </a:lvl3pPr>
            <a:lvl4pPr marL="1028165" indent="0" algn="ctr">
              <a:buNone/>
              <a:defRPr sz="1200"/>
            </a:lvl4pPr>
            <a:lvl5pPr marL="1370886" indent="0" algn="ctr">
              <a:buNone/>
              <a:defRPr sz="1200"/>
            </a:lvl5pPr>
            <a:lvl6pPr marL="1713617" indent="0" algn="ctr">
              <a:buNone/>
              <a:defRPr sz="1200"/>
            </a:lvl6pPr>
            <a:lvl7pPr marL="2056328" indent="0" algn="ctr">
              <a:buNone/>
              <a:defRPr sz="1200"/>
            </a:lvl7pPr>
            <a:lvl8pPr marL="2399040" indent="0" algn="ctr">
              <a:buNone/>
              <a:defRPr sz="1200"/>
            </a:lvl8pPr>
            <a:lvl9pPr marL="2741753" indent="0" algn="ctr">
              <a:buNone/>
              <a:defRPr sz="1200"/>
            </a:lvl9pPr>
          </a:lstStyle>
          <a:p>
            <a:r>
              <a:rPr lang="en-GB" noProof="0" dirty="0" smtClean="0"/>
              <a:t>Click to edit Master subtitle style</a:t>
            </a:r>
            <a:endParaRPr lang="en-GB" noProof="0" dirty="0"/>
          </a:p>
        </p:txBody>
      </p:sp>
      <p:sp>
        <p:nvSpPr>
          <p:cNvPr id="30" name="Date Placeholder 29"/>
          <p:cNvSpPr>
            <a:spLocks noGrp="1"/>
          </p:cNvSpPr>
          <p:nvPr>
            <p:ph type="dt" sz="half" idx="10"/>
          </p:nvPr>
        </p:nvSpPr>
        <p:spPr>
          <a:xfrm>
            <a:off x="1743097" y="4748215"/>
            <a:ext cx="5657851" cy="202406"/>
          </a:xfrm>
          <a:prstGeom prst="rect">
            <a:avLst/>
          </a:prstGeom>
        </p:spPr>
        <p:txBody>
          <a:bodyPr lIns="34289" tIns="17144" rIns="34289" bIns="17144"/>
          <a:lstStyle>
            <a:lvl1pPr algn="ctr">
              <a:lnSpc>
                <a:spcPts val="900"/>
              </a:lnSpc>
              <a:defRPr sz="900">
                <a:solidFill>
                  <a:schemeClr val="bg1"/>
                </a:solidFill>
              </a:defRPr>
            </a:lvl1pPr>
          </a:lstStyle>
          <a:p>
            <a:endParaRPr lang="en-GB" dirty="0">
              <a:solidFill>
                <a:srgbClr val="FFFFFF"/>
              </a:solidFill>
            </a:endParaRPr>
          </a:p>
        </p:txBody>
      </p:sp>
      <p:pic>
        <p:nvPicPr>
          <p:cNvPr id="33" name="Picture 3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92422" y="1981967"/>
            <a:ext cx="2763775" cy="1183867"/>
          </a:xfrm>
          <a:prstGeom prst="rect">
            <a:avLst/>
          </a:prstGeom>
        </p:spPr>
      </p:pic>
    </p:spTree>
    <p:extLst>
      <p:ext uri="{BB962C8B-B14F-4D97-AF65-F5344CB8AC3E}">
        <p14:creationId xmlns:p14="http://schemas.microsoft.com/office/powerpoint/2010/main" val="616739135"/>
      </p:ext>
    </p:extLst>
  </p:cSld>
  <p:clrMapOvr>
    <a:masterClrMapping/>
  </p:clrMapOvr>
  <p:transition>
    <p:wipe dir="r"/>
  </p:transition>
  <p:timing>
    <p:tnLst>
      <p:par>
        <p:cTn id="1" dur="indefinite" restart="never" nodeType="tmRoot"/>
      </p:par>
    </p:tnLst>
  </p:timing>
</p:sldLayout>
</file>

<file path=ppt/slideLayouts/slideLayout4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4"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2324457538"/>
      </p:ext>
    </p:extLst>
  </p:cSld>
  <p:clrMapOvr>
    <a:masterClrMapping/>
  </p:clrMapOvr>
  <p:transition>
    <p:wipe dir="r"/>
  </p:transition>
  <p:timing>
    <p:tnLst>
      <p:par>
        <p:cTn id="1" dur="indefinite" restart="never" nodeType="tmRoot"/>
      </p:par>
    </p:tnLst>
  </p:timing>
</p:sldLayout>
</file>

<file path=ppt/slideLayouts/slideLayout417.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4"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
        <p:nvSpPr>
          <p:cNvPr id="5" name="Rectangle 4"/>
          <p:cNvSpPr/>
          <p:nvPr userDrawn="1"/>
        </p:nvSpPr>
        <p:spPr>
          <a:xfrm>
            <a:off x="0" y="0"/>
            <a:ext cx="9144000" cy="5143500"/>
          </a:xfrm>
          <a:prstGeom prst="rect">
            <a:avLst/>
          </a:prstGeom>
          <a:solidFill>
            <a:srgbClr val="FF7E7E"/>
          </a:solidFill>
          <a:ln>
            <a:noFill/>
          </a:ln>
        </p:spPr>
        <p:style>
          <a:lnRef idx="2">
            <a:schemeClr val="accent1">
              <a:shade val="50000"/>
            </a:schemeClr>
          </a:lnRef>
          <a:fillRef idx="1">
            <a:schemeClr val="accent1"/>
          </a:fillRef>
          <a:effectRef idx="0">
            <a:schemeClr val="accent1"/>
          </a:effectRef>
          <a:fontRef idx="minor">
            <a:schemeClr val="lt1"/>
          </a:fontRef>
        </p:style>
        <p:txBody>
          <a:bodyPr lIns="91398" tIns="45699" rIns="91398" bIns="45699" rtlCol="0" anchor="ctr"/>
          <a:lstStyle/>
          <a:p>
            <a:pPr algn="ctr"/>
            <a:endParaRPr lang="en-GB" sz="2400" dirty="0" smtClean="0">
              <a:solidFill>
                <a:srgbClr val="FFFFFF"/>
              </a:solidFill>
              <a:latin typeface="Just Script" panose="02020803050402020203" pitchFamily="18" charset="0"/>
            </a:endParaRPr>
          </a:p>
        </p:txBody>
      </p:sp>
      <p:pic>
        <p:nvPicPr>
          <p:cNvPr id="6" name="Picture 5" descr="object_rgb_72_C_lightbulb_01.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5516584" y="2816246"/>
            <a:ext cx="3627437" cy="2327275"/>
          </a:xfrm>
          <a:prstGeom prst="rect">
            <a:avLst/>
          </a:prstGeom>
          <a:effectLst>
            <a:softEdge rad="127000"/>
          </a:effectLst>
        </p:spPr>
      </p:pic>
    </p:spTree>
    <p:extLst>
      <p:ext uri="{BB962C8B-B14F-4D97-AF65-F5344CB8AC3E}">
        <p14:creationId xmlns:p14="http://schemas.microsoft.com/office/powerpoint/2010/main" val="3902544187"/>
      </p:ext>
    </p:extLst>
  </p:cSld>
  <p:clrMapOvr>
    <a:masterClrMapping/>
  </p:clrMapOvr>
  <p:transition>
    <p:wipe dir="r"/>
  </p:transition>
  <p:timing>
    <p:tnLst>
      <p:par>
        <p:cTn id="1" dur="indefinite" restart="never" nodeType="tmRoot"/>
      </p:par>
    </p:tnLst>
  </p:timing>
</p:sldLayout>
</file>

<file path=ppt/slideLayouts/slideLayout418.xml><?xml version="1.0" encoding="utf-8"?>
<p:sldLayout xmlns:a="http://schemas.openxmlformats.org/drawingml/2006/main" xmlns:r="http://schemas.openxmlformats.org/officeDocument/2006/relationships" xmlns:p="http://schemas.openxmlformats.org/presentationml/2006/main" preserve="1" userDrawn="1">
  <p:cSld name="1_Title and Content (Lef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285772" y="1471619"/>
            <a:ext cx="4214813" cy="27717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 name="Footer Placeholder 1"/>
          <p:cNvSpPr>
            <a:spLocks noGrp="1"/>
          </p:cNvSpPr>
          <p:nvPr>
            <p:ph type="ftr" sz="quarter" idx="12"/>
          </p:nvPr>
        </p:nvSpPr>
        <p:spPr/>
        <p:txBody>
          <a:bodyPr/>
          <a:lstStyle>
            <a:lvl1pPr>
              <a:defRPr>
                <a:solidFill>
                  <a:schemeClr val="bg1">
                    <a:lumMod val="50000"/>
                  </a:schemeClr>
                </a:solidFill>
              </a:defRPr>
            </a:lvl1p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Rectangle 5"/>
          <p:cNvSpPr/>
          <p:nvPr userDrawn="1"/>
        </p:nvSpPr>
        <p:spPr>
          <a:xfrm>
            <a:off x="8621653" y="314533"/>
            <a:ext cx="236600" cy="23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5699" rIns="0" bIns="45699" rtlCol="0" anchor="ctr"/>
          <a:lstStyle/>
          <a:p>
            <a:pPr algn="ctr"/>
            <a:fld id="{F8CABEAB-F316-457F-A830-C8844EF27269}" type="slidenum">
              <a:rPr lang="en-GB" sz="900" b="1" smtClean="0">
                <a:solidFill>
                  <a:srgbClr val="373433"/>
                </a:solidFill>
              </a:rPr>
              <a:pPr algn="ctr"/>
              <a:t>‹#›</a:t>
            </a:fld>
            <a:endParaRPr lang="en-GB" sz="2400" b="1" dirty="0" smtClean="0">
              <a:solidFill>
                <a:srgbClr val="373433"/>
              </a:solidFill>
              <a:latin typeface="Just Script" panose="02020803050402020203" pitchFamily="18" charset="0"/>
            </a:endParaRPr>
          </a:p>
        </p:txBody>
      </p:sp>
      <p:pic>
        <p:nvPicPr>
          <p:cNvPr id="7" name="Picture 6" descr="JUST LOGO PINK.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72000" y="4644001"/>
            <a:ext cx="720000" cy="308090"/>
          </a:xfrm>
          <a:prstGeom prst="rect">
            <a:avLst/>
          </a:prstGeom>
        </p:spPr>
      </p:pic>
      <p:pic>
        <p:nvPicPr>
          <p:cNvPr id="8" name="Picture 7"/>
          <p:cNvPicPr>
            <a:picLocks noChangeAspect="1"/>
          </p:cNvPicPr>
          <p:nvPr userDrawn="1"/>
        </p:nvPicPr>
        <p:blipFill>
          <a:blip r:embed="rId3" cstate="email">
            <a:lum bright="100000"/>
            <a:extLst>
              <a:ext uri="{28A0092B-C50C-407E-A947-70E740481C1C}">
                <a14:useLocalDpi xmlns:a14="http://schemas.microsoft.com/office/drawing/2010/main"/>
              </a:ext>
            </a:extLst>
          </a:blip>
          <a:srcRect t="-174991" b="-174991"/>
          <a:stretch>
            <a:fillRect/>
          </a:stretch>
        </p:blipFill>
        <p:spPr>
          <a:xfrm>
            <a:off x="285749" y="792021"/>
            <a:ext cx="8591619" cy="84169"/>
          </a:xfrm>
          <a:prstGeom prst="rect">
            <a:avLst/>
          </a:prstGeom>
        </p:spPr>
      </p:pic>
      <p:sp>
        <p:nvSpPr>
          <p:cNvPr id="10"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1396015168"/>
      </p:ext>
    </p:extLst>
  </p:cSld>
  <p:clrMapOvr>
    <a:masterClrMapping/>
  </p:clrMapOvr>
  <p:transition>
    <p:wipe dir="r"/>
  </p:transition>
  <p:timing>
    <p:tnLst>
      <p:par>
        <p:cTn id="1" dur="indefinite" restart="never" nodeType="tmRoot"/>
      </p:par>
    </p:tnLst>
  </p:timing>
</p:sldLayout>
</file>

<file path=ppt/slideLayouts/slideLayout419.xml><?xml version="1.0" encoding="utf-8"?>
<p:sldLayout xmlns:a="http://schemas.openxmlformats.org/drawingml/2006/main" xmlns:r="http://schemas.openxmlformats.org/officeDocument/2006/relationships" xmlns:p="http://schemas.openxmlformats.org/presentationml/2006/main" preserve="1" userDrawn="1">
  <p:cSld name="Headers and Bullets">
    <p:spTree>
      <p:nvGrpSpPr>
        <p:cNvPr id="1" name=""/>
        <p:cNvGrpSpPr/>
        <p:nvPr/>
      </p:nvGrpSpPr>
      <p:grpSpPr>
        <a:xfrm>
          <a:off x="0" y="0"/>
          <a:ext cx="0" cy="0"/>
          <a:chOff x="0" y="0"/>
          <a:chExt cx="0" cy="0"/>
        </a:xfrm>
      </p:grpSpPr>
      <p:sp>
        <p:nvSpPr>
          <p:cNvPr id="16" name="Text Placeholder 15"/>
          <p:cNvSpPr>
            <a:spLocks noGrp="1"/>
          </p:cNvSpPr>
          <p:nvPr>
            <p:ph type="body" sz="quarter" idx="11"/>
          </p:nvPr>
        </p:nvSpPr>
        <p:spPr>
          <a:xfrm>
            <a:off x="285772" y="1471619"/>
            <a:ext cx="4214813" cy="2771775"/>
          </a:xfrm>
        </p:spPr>
        <p:txBody>
          <a:bodyPr/>
          <a:lstStyle>
            <a:lvl1pPr>
              <a:defRPr>
                <a:solidFill>
                  <a:srgbClr val="373433"/>
                </a:solidFill>
              </a:defRPr>
            </a:lvl1pPr>
            <a:lvl3pPr marL="285603" indent="-285603">
              <a:buFont typeface="Arial" panose="020B0604020202020204" pitchFamily="34" charset="0"/>
              <a:buChar char="•"/>
              <a:defRPr/>
            </a:lvl3pPr>
            <a:lvl4pPr marL="285603" indent="-285603">
              <a:buFont typeface="Arial" panose="020B0604020202020204" pitchFamily="34" charset="0"/>
              <a:buChar char="•"/>
              <a:defRPr/>
            </a:lvl4pPr>
            <a:lvl5pPr marL="171366" indent="-171366">
              <a:buFont typeface="Arial" panose="020B0604020202020204" pitchFamily="34" charset="0"/>
              <a:buChar char="•"/>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1" name="Title 10"/>
          <p:cNvSpPr>
            <a:spLocks noGrp="1"/>
          </p:cNvSpPr>
          <p:nvPr>
            <p:ph type="title"/>
          </p:nvPr>
        </p:nvSpPr>
        <p:spPr/>
        <p:txBody>
          <a:bodyPr/>
          <a:lstStyle/>
          <a:p>
            <a:r>
              <a:rPr lang="en-US" smtClean="0"/>
              <a:t>Click to edit Master title style</a:t>
            </a:r>
            <a:endParaRPr lang="en-GB"/>
          </a:p>
        </p:txBody>
      </p:sp>
      <p:sp>
        <p:nvSpPr>
          <p:cNvPr id="6" name="Footer Placeholder 5"/>
          <p:cNvSpPr>
            <a:spLocks noGrp="1"/>
          </p:cNvSpPr>
          <p:nvPr>
            <p:ph type="ftr" sz="quarter" idx="14"/>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7"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2032791882"/>
      </p:ext>
    </p:extLst>
  </p:cSld>
  <p:clrMapOvr>
    <a:masterClrMapping/>
  </p:clrMapOvr>
  <p:transition>
    <p:wipe dir="r"/>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6" name="Text Placeholder 4"/>
          <p:cNvSpPr>
            <a:spLocks noGrp="1"/>
          </p:cNvSpPr>
          <p:nvPr>
            <p:ph type="body" sz="quarter" idx="13" hasCustomPrompt="1"/>
          </p:nvPr>
        </p:nvSpPr>
        <p:spPr>
          <a:xfrm>
            <a:off x="219099" y="4495800"/>
            <a:ext cx="6624637" cy="323850"/>
          </a:xfrm>
        </p:spPr>
        <p:txBody>
          <a:bodyPr>
            <a:noAutofit/>
          </a:bodyPr>
          <a:lstStyle>
            <a:lvl1pPr marL="0" indent="0">
              <a:buNone/>
              <a:defRPr sz="800"/>
            </a:lvl1pPr>
            <a:lvl2pPr marL="177706" indent="0">
              <a:buNone/>
              <a:defRPr sz="800"/>
            </a:lvl2pPr>
            <a:lvl3pPr marL="363349" indent="0">
              <a:buNone/>
              <a:defRPr sz="800"/>
            </a:lvl3pPr>
            <a:lvl4pPr marL="541055" indent="0">
              <a:buNone/>
              <a:defRPr sz="800"/>
            </a:lvl4pPr>
            <a:lvl5pPr marL="718760" indent="0">
              <a:buNone/>
              <a:defRPr sz="800"/>
            </a:lvl5pPr>
          </a:lstStyle>
          <a:p>
            <a:pPr lvl="0"/>
            <a:r>
              <a:rPr lang="en-US" dirty="0" smtClean="0"/>
              <a:t>Source:</a:t>
            </a:r>
          </a:p>
        </p:txBody>
      </p:sp>
      <p:sp>
        <p:nvSpPr>
          <p:cNvPr id="3" name="Footer Placeholder 2"/>
          <p:cNvSpPr>
            <a:spLocks noGrp="1"/>
          </p:cNvSpPr>
          <p:nvPr>
            <p:ph type="ftr" sz="quarter" idx="14"/>
          </p:nvPr>
        </p:nvSpPr>
        <p:spPr/>
        <p:txBody>
          <a:bodyPr/>
          <a:lstStyle>
            <a:lvl1pPr>
              <a:defRPr>
                <a:solidFill>
                  <a:schemeClr val="tx1"/>
                </a:solidFill>
              </a:defRPr>
            </a:lvl1pPr>
          </a:lstStyle>
          <a:p>
            <a:r>
              <a:rPr lang="en-US" dirty="0" smtClean="0">
                <a:solidFill>
                  <a:srgbClr val="352D76"/>
                </a:solidFill>
              </a:rPr>
              <a:t>Disclaimer/Confidentiality Statement - to update use the Header &amp; Footer tool</a:t>
            </a:r>
            <a:endParaRPr lang="en-US" dirty="0">
              <a:solidFill>
                <a:srgbClr val="352D76"/>
              </a:solidFill>
            </a:endParaRPr>
          </a:p>
        </p:txBody>
      </p:sp>
      <p:sp>
        <p:nvSpPr>
          <p:cNvPr id="4" name="Slide Number Placeholder 3"/>
          <p:cNvSpPr>
            <a:spLocks noGrp="1"/>
          </p:cNvSpPr>
          <p:nvPr>
            <p:ph type="sldNum" sz="quarter" idx="15"/>
          </p:nvPr>
        </p:nvSpPr>
        <p:spPr>
          <a:xfrm>
            <a:off x="219074" y="4827178"/>
            <a:ext cx="652464" cy="189000"/>
          </a:xfrm>
          <a:prstGeom prst="rect">
            <a:avLst/>
          </a:prstGeom>
        </p:spPr>
        <p:txBody>
          <a:bodyPr lIns="91398" tIns="45699" rIns="91398" bIns="45699"/>
          <a:lstStyle/>
          <a:p>
            <a:fld id="{D92943C2-89EB-8840-A8C0-4C21B007AE74}" type="slidenum">
              <a:rPr lang="en-US" smtClean="0">
                <a:solidFill>
                  <a:srgbClr val="352D76"/>
                </a:solidFill>
              </a:rPr>
              <a:pPr/>
              <a:t>‹#›</a:t>
            </a:fld>
            <a:endParaRPr lang="en-US" dirty="0">
              <a:solidFill>
                <a:srgbClr val="352D76"/>
              </a:solidFill>
            </a:endParaRPr>
          </a:p>
        </p:txBody>
      </p:sp>
    </p:spTree>
    <p:extLst>
      <p:ext uri="{BB962C8B-B14F-4D97-AF65-F5344CB8AC3E}">
        <p14:creationId xmlns:p14="http://schemas.microsoft.com/office/powerpoint/2010/main" val="463974270"/>
      </p:ext>
    </p:extLst>
  </p:cSld>
  <p:clrMapOvr>
    <a:masterClrMapping/>
  </p:clrMapOvr>
  <p:transition>
    <p:wipe dir="r"/>
  </p:transition>
</p:sldLayout>
</file>

<file path=ppt/slideLayouts/slideLayout420.xml><?xml version="1.0" encoding="utf-8"?>
<p:sldLayout xmlns:a="http://schemas.openxmlformats.org/drawingml/2006/main" xmlns:r="http://schemas.openxmlformats.org/officeDocument/2006/relationships" xmlns:p="http://schemas.openxmlformats.org/presentationml/2006/main" preserve="1" userDrawn="1">
  <p:cSld name="Title and Content (Righ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4643460" y="1471619"/>
            <a:ext cx="4214813" cy="2771775"/>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 name="Footer Placeholder 1"/>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3849697830"/>
      </p:ext>
    </p:extLst>
  </p:cSld>
  <p:clrMapOvr>
    <a:masterClrMapping/>
  </p:clrMapOvr>
  <p:transition>
    <p:wipe dir="r"/>
  </p:transition>
  <p:timing>
    <p:tnLst>
      <p:par>
        <p:cTn id="1" dur="indefinite" restart="never" nodeType="tmRoot"/>
      </p:par>
    </p:tnLst>
  </p:timing>
</p:sldLayout>
</file>

<file path=ppt/slideLayouts/slideLayout421.xml><?xml version="1.0" encoding="utf-8"?>
<p:sldLayout xmlns:a="http://schemas.openxmlformats.org/drawingml/2006/main" xmlns:r="http://schemas.openxmlformats.org/officeDocument/2006/relationships" xmlns:p="http://schemas.openxmlformats.org/presentationml/2006/main" preserve="1" userDrawn="1">
  <p:cSld name="Title and Content (Lef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285772" y="1471619"/>
            <a:ext cx="4214813" cy="2771775"/>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 name="Footer Placeholder 1"/>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1238598648"/>
      </p:ext>
    </p:extLst>
  </p:cSld>
  <p:clrMapOvr>
    <a:masterClrMapping/>
  </p:clrMapOvr>
  <p:transition>
    <p:wipe dir="r"/>
  </p:transition>
  <p:timing>
    <p:tnLst>
      <p:par>
        <p:cTn id="1" dur="indefinite" restart="never" nodeType="tmRoot"/>
      </p:par>
    </p:tnLst>
  </p:timing>
</p:sldLayout>
</file>

<file path=ppt/slideLayouts/slideLayout422.xml><?xml version="1.0" encoding="utf-8"?>
<p:sldLayout xmlns:a="http://schemas.openxmlformats.org/drawingml/2006/main" xmlns:r="http://schemas.openxmlformats.org/officeDocument/2006/relationships" xmlns:p="http://schemas.openxmlformats.org/presentationml/2006/main" preserve="1" userDrawn="1">
  <p:cSld name="Headlines">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285751" y="1471619"/>
            <a:ext cx="8572500" cy="2771775"/>
          </a:xfrm>
        </p:spPr>
        <p:txBody>
          <a:bodyPr anchor="ctr">
            <a:normAutofit/>
          </a:bodyPr>
          <a:lstStyle>
            <a:lvl1pPr algn="ctr">
              <a:defRPr/>
            </a:lvl1pPr>
            <a:lvl2pPr algn="ctr">
              <a:lnSpc>
                <a:spcPts val="1755"/>
              </a:lnSpc>
              <a:defRPr sz="1900">
                <a:solidFill>
                  <a:schemeClr val="tx1"/>
                </a:solidFill>
              </a:defRPr>
            </a:lvl2pPr>
            <a:lvl3pPr algn="ctr">
              <a:defRPr/>
            </a:lvl3pPr>
            <a:lvl4pPr algn="ctr">
              <a:defRPr/>
            </a:lvl4pPr>
            <a:lvl5pPr algn="ctr">
              <a:defRPr/>
            </a:lvl5pPr>
          </a:lstStyle>
          <a:p>
            <a:pPr lvl="1"/>
            <a:r>
              <a:rPr lang="en-GB" noProof="0" dirty="0" smtClean="0"/>
              <a:t>Click to edit Master text styles</a:t>
            </a:r>
          </a:p>
        </p:txBody>
      </p:sp>
      <p:sp>
        <p:nvSpPr>
          <p:cNvPr id="2" name="Footer Placeholder 1"/>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3064717929"/>
      </p:ext>
    </p:extLst>
  </p:cSld>
  <p:clrMapOvr>
    <a:masterClrMapping/>
  </p:clrMapOvr>
  <p:transition>
    <p:wipe dir="r"/>
  </p:transition>
  <p:timing>
    <p:tnLst>
      <p:par>
        <p:cTn id="1" dur="indefinite" restart="never" nodeType="tmRoot"/>
      </p:par>
    </p:tnLst>
  </p:timing>
</p:sldLayout>
</file>

<file path=ppt/slideLayouts/slideLayout423.xml><?xml version="1.0" encoding="utf-8"?>
<p:sldLayout xmlns:a="http://schemas.openxmlformats.org/drawingml/2006/main" xmlns:r="http://schemas.openxmlformats.org/officeDocument/2006/relationships" xmlns:p="http://schemas.openxmlformats.org/presentationml/2006/main" showMasterSp="0" preserve="1" userDrawn="1">
  <p:cSld name="Highlight Headlines">
    <p:spTree>
      <p:nvGrpSpPr>
        <p:cNvPr id="1" name=""/>
        <p:cNvGrpSpPr/>
        <p:nvPr/>
      </p:nvGrpSpPr>
      <p:grpSpPr>
        <a:xfrm>
          <a:off x="0" y="0"/>
          <a:ext cx="0" cy="0"/>
          <a:chOff x="0" y="0"/>
          <a:chExt cx="0" cy="0"/>
        </a:xfrm>
      </p:grpSpPr>
      <p:sp>
        <p:nvSpPr>
          <p:cNvPr id="8" name="Rectangle 7"/>
          <p:cNvSpPr/>
          <p:nvPr userDrawn="1"/>
        </p:nvSpPr>
        <p:spPr>
          <a:xfrm>
            <a:off x="221627" y="4758095"/>
            <a:ext cx="8843631" cy="199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89" tIns="17144" rIns="34289" bIns="17144" rtlCol="0" anchor="ctr"/>
          <a:lstStyle/>
          <a:p>
            <a:pPr algn="ctr"/>
            <a:endParaRPr lang="en-GB" sz="900" dirty="0" smtClean="0">
              <a:solidFill>
                <a:srgbClr val="FFFFFF"/>
              </a:solidFill>
              <a:latin typeface="Just Script" panose="02020803050402020203" pitchFamily="18" charset="0"/>
            </a:endParaRPr>
          </a:p>
        </p:txBody>
      </p:sp>
      <p:sp>
        <p:nvSpPr>
          <p:cNvPr id="4" name="Rectangle 3"/>
          <p:cNvSpPr/>
          <p:nvPr userDrawn="1"/>
        </p:nvSpPr>
        <p:spPr>
          <a:xfrm>
            <a:off x="175439" y="765565"/>
            <a:ext cx="8843631" cy="199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89" tIns="17144" rIns="34289" bIns="17144" rtlCol="0" anchor="ctr"/>
          <a:lstStyle/>
          <a:p>
            <a:pPr algn="ctr"/>
            <a:endParaRPr lang="en-GB" sz="900" dirty="0" smtClean="0">
              <a:solidFill>
                <a:srgbClr val="FFFFFF"/>
              </a:solidFill>
              <a:latin typeface="Just Script" panose="02020803050402020203" pitchFamily="18" charset="0"/>
            </a:endParaRPr>
          </a:p>
        </p:txBody>
      </p:sp>
      <p:sp>
        <p:nvSpPr>
          <p:cNvPr id="3" name="Rectangle 2"/>
          <p:cNvSpPr/>
          <p:nvPr userDrawn="1"/>
        </p:nvSpPr>
        <p:spPr>
          <a:xfrm>
            <a:off x="285751" y="849276"/>
            <a:ext cx="8572500" cy="4008474"/>
          </a:xfrm>
          <a:prstGeom prst="rect">
            <a:avLst/>
          </a:prstGeom>
          <a:solidFill>
            <a:srgbClr val="252221"/>
          </a:solidFill>
          <a:ln>
            <a:noFill/>
          </a:ln>
        </p:spPr>
        <p:style>
          <a:lnRef idx="2">
            <a:schemeClr val="accent1">
              <a:shade val="50000"/>
            </a:schemeClr>
          </a:lnRef>
          <a:fillRef idx="1">
            <a:schemeClr val="accent1"/>
          </a:fillRef>
          <a:effectRef idx="0">
            <a:schemeClr val="accent1"/>
          </a:effectRef>
          <a:fontRef idx="minor">
            <a:schemeClr val="lt1"/>
          </a:fontRef>
        </p:style>
        <p:txBody>
          <a:bodyPr lIns="34289" tIns="17144" rIns="34289" bIns="17144" rtlCol="0" anchor="ctr"/>
          <a:lstStyle/>
          <a:p>
            <a:pPr algn="ctr"/>
            <a:endParaRPr lang="en-GB" sz="900" dirty="0" smtClean="0">
              <a:solidFill>
                <a:srgbClr val="FFFFFF"/>
              </a:solidFill>
              <a:latin typeface="Just Script" panose="02020803050402020203" pitchFamily="18" charset="0"/>
            </a:endParaRPr>
          </a:p>
        </p:txBody>
      </p:sp>
      <p:sp>
        <p:nvSpPr>
          <p:cNvPr id="13" name="Title 12"/>
          <p:cNvSpPr>
            <a:spLocks noGrp="1"/>
          </p:cNvSpPr>
          <p:nvPr>
            <p:ph type="title"/>
          </p:nvPr>
        </p:nvSpPr>
        <p:spPr/>
        <p:txBody>
          <a:bodyPr/>
          <a:lstStyle/>
          <a:p>
            <a:r>
              <a:rPr lang="en-US" dirty="0" smtClean="0"/>
              <a:t>Click to edit Master title style</a:t>
            </a:r>
            <a:endParaRPr lang="en-GB" dirty="0"/>
          </a:p>
        </p:txBody>
      </p:sp>
      <p:sp>
        <p:nvSpPr>
          <p:cNvPr id="16" name="Text Placeholder 15"/>
          <p:cNvSpPr>
            <a:spLocks noGrp="1"/>
          </p:cNvSpPr>
          <p:nvPr>
            <p:ph type="body" sz="quarter" idx="11"/>
          </p:nvPr>
        </p:nvSpPr>
        <p:spPr>
          <a:xfrm>
            <a:off x="1743097" y="1471619"/>
            <a:ext cx="5657851" cy="2771775"/>
          </a:xfrm>
          <a:noFill/>
        </p:spPr>
        <p:txBody>
          <a:bodyPr anchor="ctr"/>
          <a:lstStyle>
            <a:lvl1pPr algn="ctr">
              <a:lnSpc>
                <a:spcPts val="3300"/>
              </a:lnSpc>
              <a:defRPr baseline="0">
                <a:solidFill>
                  <a:schemeClr val="bg1"/>
                </a:solidFill>
              </a:defRPr>
            </a:lvl1pPr>
            <a:lvl2pPr algn="ctr">
              <a:defRPr/>
            </a:lvl2pPr>
            <a:lvl3pPr algn="ctr">
              <a:defRPr/>
            </a:lvl3pPr>
            <a:lvl4pPr algn="ctr">
              <a:defRPr/>
            </a:lvl4pPr>
            <a:lvl5pPr algn="ctr">
              <a:defRPr/>
            </a:lvl5pPr>
          </a:lstStyle>
          <a:p>
            <a:pPr lvl="0"/>
            <a:r>
              <a:rPr lang="en-GB" noProof="0" dirty="0" smtClean="0"/>
              <a:t>Click to edit Master text styles</a:t>
            </a:r>
          </a:p>
        </p:txBody>
      </p:sp>
    </p:spTree>
    <p:extLst>
      <p:ext uri="{BB962C8B-B14F-4D97-AF65-F5344CB8AC3E}">
        <p14:creationId xmlns:p14="http://schemas.microsoft.com/office/powerpoint/2010/main" val="1679582412"/>
      </p:ext>
    </p:extLst>
  </p:cSld>
  <p:clrMapOvr>
    <a:masterClrMapping/>
  </p:clrMapOvr>
  <p:transition>
    <p:wipe dir="r"/>
  </p:transition>
  <p:timing>
    <p:tnLst>
      <p:par>
        <p:cTn id="1" dur="indefinite" restart="never" nodeType="tmRoot"/>
      </p:par>
    </p:tnLst>
  </p:timing>
  <p:hf hdr="0" ftr="0" dt="0"/>
</p:sldLayout>
</file>

<file path=ppt/slideLayouts/slideLayout424.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rgbClr val="25222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43097" y="2455164"/>
            <a:ext cx="5657851" cy="688086"/>
          </a:xfrm>
          <a:prstGeom prst="rect">
            <a:avLst/>
          </a:prstGeom>
        </p:spPr>
        <p:txBody>
          <a:bodyPr>
            <a:normAutofit/>
          </a:bodyPr>
          <a:lstStyle>
            <a:lvl1pPr marL="0" indent="0" algn="ctr">
              <a:lnSpc>
                <a:spcPts val="3300"/>
              </a:lnSpc>
              <a:spcBef>
                <a:spcPts val="0"/>
              </a:spcBef>
              <a:spcAft>
                <a:spcPts val="0"/>
              </a:spcAft>
              <a:buNone/>
              <a:defRPr sz="3000" b="1" spc="0" baseline="0">
                <a:solidFill>
                  <a:schemeClr val="bg1"/>
                </a:solidFill>
                <a:latin typeface="+mj-lt"/>
              </a:defRPr>
            </a:lvl1pPr>
            <a:lvl2pPr marL="342713" indent="0">
              <a:buNone/>
              <a:defRPr sz="1500">
                <a:solidFill>
                  <a:schemeClr val="tx1">
                    <a:tint val="75000"/>
                  </a:schemeClr>
                </a:solidFill>
              </a:defRPr>
            </a:lvl2pPr>
            <a:lvl3pPr marL="685443" indent="0">
              <a:buNone/>
              <a:defRPr sz="1400">
                <a:solidFill>
                  <a:schemeClr val="tx1">
                    <a:tint val="75000"/>
                  </a:schemeClr>
                </a:solidFill>
              </a:defRPr>
            </a:lvl3pPr>
            <a:lvl4pPr marL="1028165" indent="0">
              <a:buNone/>
              <a:defRPr sz="1200">
                <a:solidFill>
                  <a:schemeClr val="tx1">
                    <a:tint val="75000"/>
                  </a:schemeClr>
                </a:solidFill>
              </a:defRPr>
            </a:lvl4pPr>
            <a:lvl5pPr marL="1370886" indent="0">
              <a:buNone/>
              <a:defRPr sz="1200">
                <a:solidFill>
                  <a:schemeClr val="tx1">
                    <a:tint val="75000"/>
                  </a:schemeClr>
                </a:solidFill>
              </a:defRPr>
            </a:lvl5pPr>
            <a:lvl6pPr marL="1713617" indent="0">
              <a:buNone/>
              <a:defRPr sz="1200">
                <a:solidFill>
                  <a:schemeClr val="tx1">
                    <a:tint val="75000"/>
                  </a:schemeClr>
                </a:solidFill>
              </a:defRPr>
            </a:lvl6pPr>
            <a:lvl7pPr marL="2056328" indent="0">
              <a:buNone/>
              <a:defRPr sz="1200">
                <a:solidFill>
                  <a:schemeClr val="tx1">
                    <a:tint val="75000"/>
                  </a:schemeClr>
                </a:solidFill>
              </a:defRPr>
            </a:lvl7pPr>
            <a:lvl8pPr marL="2399040" indent="0">
              <a:buNone/>
              <a:defRPr sz="1200">
                <a:solidFill>
                  <a:schemeClr val="tx1">
                    <a:tint val="75000"/>
                  </a:schemeClr>
                </a:solidFill>
              </a:defRPr>
            </a:lvl8pPr>
            <a:lvl9pPr marL="2741753" indent="0">
              <a:buNone/>
              <a:defRPr sz="1200">
                <a:solidFill>
                  <a:schemeClr val="tx1">
                    <a:tint val="75000"/>
                  </a:schemeClr>
                </a:solidFill>
              </a:defRPr>
            </a:lvl9pPr>
          </a:lstStyle>
          <a:p>
            <a:pPr lvl="0"/>
            <a:r>
              <a:rPr lang="en-GB" noProof="0" dirty="0" smtClean="0"/>
              <a:t>Click to edit Master text styles</a:t>
            </a:r>
          </a:p>
        </p:txBody>
      </p:sp>
    </p:spTree>
    <p:extLst>
      <p:ext uri="{BB962C8B-B14F-4D97-AF65-F5344CB8AC3E}">
        <p14:creationId xmlns:p14="http://schemas.microsoft.com/office/powerpoint/2010/main" val="4154236953"/>
      </p:ext>
    </p:extLst>
  </p:cSld>
  <p:clrMapOvr>
    <a:masterClrMapping/>
  </p:clrMapOvr>
  <p:transition>
    <p:wipe dir="r"/>
  </p:transition>
  <p:timing>
    <p:tnLst>
      <p:par>
        <p:cTn id="1" dur="indefinite" restart="never" nodeType="tmRoot"/>
      </p:par>
    </p:tnLst>
  </p:timing>
</p:sldLayout>
</file>

<file path=ppt/slideLayouts/slideLayout425.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Click to edit Master title style</a:t>
            </a:r>
            <a:endParaRPr lang="en-GB" noProof="0" dirty="0"/>
          </a:p>
        </p:txBody>
      </p:sp>
      <p:sp>
        <p:nvSpPr>
          <p:cNvPr id="5" name="Picture Placeholder 4"/>
          <p:cNvSpPr>
            <a:spLocks noGrp="1"/>
          </p:cNvSpPr>
          <p:nvPr>
            <p:ph type="pic" sz="quarter" idx="11"/>
          </p:nvPr>
        </p:nvSpPr>
        <p:spPr>
          <a:xfrm>
            <a:off x="285751" y="1471619"/>
            <a:ext cx="8572500" cy="2771775"/>
          </a:xfrm>
          <a:prstGeom prst="rect">
            <a:avLst/>
          </a:prstGeom>
        </p:spPr>
        <p:txBody>
          <a:bodyPr/>
          <a:lstStyle/>
          <a:p>
            <a:endParaRPr lang="en-GB" dirty="0"/>
          </a:p>
        </p:txBody>
      </p:sp>
      <p:sp>
        <p:nvSpPr>
          <p:cNvPr id="4" name="Footer Placeholder 3"/>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Tree>
    <p:extLst>
      <p:ext uri="{BB962C8B-B14F-4D97-AF65-F5344CB8AC3E}">
        <p14:creationId xmlns:p14="http://schemas.microsoft.com/office/powerpoint/2010/main" val="3119083168"/>
      </p:ext>
    </p:extLst>
  </p:cSld>
  <p:clrMapOvr>
    <a:masterClrMapping/>
  </p:clrMapOvr>
  <p:transition>
    <p:wipe dir="r"/>
  </p:transition>
  <p:timing>
    <p:tnLst>
      <p:par>
        <p:cTn id="1" dur="indefinite" restart="never" nodeType="tmRoot"/>
      </p:par>
    </p:tnLst>
  </p:timing>
</p:sldLayout>
</file>

<file path=ppt/slideLayouts/slideLayout426.xml><?xml version="1.0" encoding="utf-8"?>
<p:sldLayout xmlns:a="http://schemas.openxmlformats.org/drawingml/2006/main" xmlns:r="http://schemas.openxmlformats.org/officeDocument/2006/relationships" xmlns:p="http://schemas.openxmlformats.org/presentationml/2006/main" preserve="1" userDrawn="1">
  <p:cSld name="Image With Annota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Click to edit Master title style</a:t>
            </a:r>
            <a:endParaRPr lang="en-GB" noProof="0" dirty="0"/>
          </a:p>
        </p:txBody>
      </p:sp>
      <p:sp>
        <p:nvSpPr>
          <p:cNvPr id="5" name="Picture Placeholder 4"/>
          <p:cNvSpPr>
            <a:spLocks noGrp="1"/>
          </p:cNvSpPr>
          <p:nvPr>
            <p:ph type="pic" sz="quarter" idx="11"/>
          </p:nvPr>
        </p:nvSpPr>
        <p:spPr>
          <a:xfrm>
            <a:off x="285749" y="1471619"/>
            <a:ext cx="5672139" cy="2771775"/>
          </a:xfrm>
          <a:prstGeom prst="rect">
            <a:avLst/>
          </a:prstGeom>
        </p:spPr>
        <p:txBody>
          <a:bodyPr/>
          <a:lstStyle/>
          <a:p>
            <a:endParaRPr lang="en-GB" dirty="0"/>
          </a:p>
        </p:txBody>
      </p:sp>
      <p:sp>
        <p:nvSpPr>
          <p:cNvPr id="6" name="Text Placeholder 5"/>
          <p:cNvSpPr>
            <a:spLocks noGrp="1"/>
          </p:cNvSpPr>
          <p:nvPr>
            <p:ph type="body" sz="quarter" idx="12"/>
          </p:nvPr>
        </p:nvSpPr>
        <p:spPr>
          <a:xfrm>
            <a:off x="6922314" y="1471619"/>
            <a:ext cx="2007395" cy="2771775"/>
          </a:xfrm>
        </p:spPr>
        <p:txBody>
          <a:bodyPr>
            <a:normAutofit/>
          </a:bodyPr>
          <a:lstStyle>
            <a:lvl1pPr>
              <a:lnSpc>
                <a:spcPts val="1260"/>
              </a:lnSpc>
              <a:spcAft>
                <a:spcPts val="1260"/>
              </a:spcAft>
              <a:defRPr lang="en-US" sz="900" kern="1200" spc="8" baseline="0" dirty="0" smtClean="0">
                <a:solidFill>
                  <a:schemeClr val="tx1"/>
                </a:solidFill>
                <a:latin typeface="+mn-lt"/>
                <a:ea typeface="+mn-ea"/>
                <a:cs typeface="+mn-cs"/>
              </a:defRPr>
            </a:lvl1pPr>
            <a:lvl2pPr>
              <a:lnSpc>
                <a:spcPts val="1260"/>
              </a:lnSpc>
              <a:spcAft>
                <a:spcPts val="1260"/>
              </a:spcAft>
              <a:defRPr lang="en-US" sz="900" kern="1200" spc="8" baseline="0" dirty="0" smtClean="0">
                <a:solidFill>
                  <a:schemeClr val="tx1"/>
                </a:solidFill>
                <a:latin typeface="+mn-lt"/>
                <a:ea typeface="+mn-ea"/>
                <a:cs typeface="+mn-cs"/>
              </a:defRPr>
            </a:lvl2pPr>
            <a:lvl3pPr>
              <a:lnSpc>
                <a:spcPts val="1260"/>
              </a:lnSpc>
              <a:spcAft>
                <a:spcPts val="1260"/>
              </a:spcAft>
              <a:defRPr lang="en-US" sz="900" b="0" kern="1200" spc="8" baseline="0" dirty="0" smtClean="0">
                <a:solidFill>
                  <a:schemeClr val="tx1"/>
                </a:solidFill>
                <a:latin typeface="+mn-lt"/>
                <a:ea typeface="+mn-ea"/>
                <a:cs typeface="+mn-cs"/>
              </a:defRPr>
            </a:lvl3pPr>
            <a:lvl4pPr>
              <a:lnSpc>
                <a:spcPts val="1260"/>
              </a:lnSpc>
              <a:spcAft>
                <a:spcPts val="1260"/>
              </a:spcAft>
              <a:defRPr lang="en-US" sz="900" kern="1200" spc="8" baseline="0" dirty="0" smtClean="0">
                <a:solidFill>
                  <a:schemeClr val="tx1"/>
                </a:solidFill>
                <a:latin typeface="+mn-lt"/>
                <a:ea typeface="+mn-ea"/>
                <a:cs typeface="+mn-cs"/>
              </a:defRPr>
            </a:lvl4pPr>
            <a:lvl5pPr>
              <a:lnSpc>
                <a:spcPts val="1260"/>
              </a:lnSpc>
              <a:spcAft>
                <a:spcPts val="1260"/>
              </a:spcAft>
              <a:defRPr lang="en-GB" sz="900" kern="1200" spc="8" baseline="0" dirty="0">
                <a:solidFill>
                  <a:schemeClr val="tx1"/>
                </a:solidFill>
                <a:latin typeface="+mn-lt"/>
                <a:ea typeface="+mn-ea"/>
                <a:cs typeface="+mn-cs"/>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4" name="Footer Placeholder 3"/>
          <p:cNvSpPr>
            <a:spLocks noGrp="1"/>
          </p:cNvSpPr>
          <p:nvPr>
            <p:ph type="ftr" sz="quarter" idx="13"/>
          </p:nvPr>
        </p:nvSpPr>
        <p:spPr>
          <a:xfrm>
            <a:off x="287895" y="4955579"/>
            <a:ext cx="5220000" cy="180000"/>
          </a:xfrm>
        </p:spPr>
        <p:txBody>
          <a:bodyPr/>
          <a:lstStyle/>
          <a:p>
            <a:r>
              <a:rPr lang="en-GB" dirty="0" smtClean="0">
                <a:solidFill>
                  <a:srgbClr val="FFFFFF">
                    <a:lumMod val="50000"/>
                  </a:srgbClr>
                </a:solidFill>
              </a:rPr>
              <a:t>For financial intermediary use only. Not approved for use with customers.</a:t>
            </a:r>
            <a:endParaRPr lang="en-GB" dirty="0">
              <a:solidFill>
                <a:srgbClr val="FFFFFF">
                  <a:lumMod val="50000"/>
                </a:srgbClr>
              </a:solidFill>
            </a:endParaRPr>
          </a:p>
        </p:txBody>
      </p:sp>
    </p:spTree>
    <p:extLst>
      <p:ext uri="{BB962C8B-B14F-4D97-AF65-F5344CB8AC3E}">
        <p14:creationId xmlns:p14="http://schemas.microsoft.com/office/powerpoint/2010/main" val="807605977"/>
      </p:ext>
    </p:extLst>
  </p:cSld>
  <p:clrMapOvr>
    <a:masterClrMapping/>
  </p:clrMapOvr>
  <p:transition>
    <p:wipe dir="r"/>
  </p:transition>
  <p:timing>
    <p:tnLst>
      <p:par>
        <p:cTn id="1" dur="indefinite" restart="never" nodeType="tmRoot"/>
      </p:par>
    </p:tnLst>
  </p:timing>
</p:sldLayout>
</file>

<file path=ppt/slideLayouts/slideLayout427.xml><?xml version="1.0" encoding="utf-8"?>
<p:sldLayout xmlns:a="http://schemas.openxmlformats.org/drawingml/2006/main" xmlns:r="http://schemas.openxmlformats.org/officeDocument/2006/relationships" xmlns:p="http://schemas.openxmlformats.org/presentationml/2006/main" preserve="1" userDrawn="1">
  <p:cSld name="Two Column (Image Lef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3439" y="1471619"/>
            <a:ext cx="3886200" cy="2771775"/>
          </a:xfrm>
          <a:prstGeom prst="rect">
            <a:avLst/>
          </a:prstGeo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0" name="Picture Placeholder 9"/>
          <p:cNvSpPr>
            <a:spLocks noGrp="1"/>
          </p:cNvSpPr>
          <p:nvPr>
            <p:ph type="pic" sz="quarter" idx="11"/>
          </p:nvPr>
        </p:nvSpPr>
        <p:spPr>
          <a:xfrm>
            <a:off x="285773" y="1471619"/>
            <a:ext cx="4214813" cy="2771775"/>
          </a:xfrm>
          <a:prstGeom prst="rect">
            <a:avLst/>
          </a:prstGeom>
        </p:spPr>
        <p:txBody>
          <a:bodyPr/>
          <a:lstStyle/>
          <a:p>
            <a:endParaRPr lang="en-GB" dirty="0"/>
          </a:p>
        </p:txBody>
      </p:sp>
      <p:sp>
        <p:nvSpPr>
          <p:cNvPr id="3" name="Footer Placeholder 2"/>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12" name="Title 1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472688543"/>
      </p:ext>
    </p:extLst>
  </p:cSld>
  <p:clrMapOvr>
    <a:masterClrMapping/>
  </p:clrMapOvr>
  <p:transition>
    <p:wipe dir="r"/>
  </p:transition>
  <p:timing>
    <p:tnLst>
      <p:par>
        <p:cTn id="1" dur="indefinite" restart="never" nodeType="tmRoot"/>
      </p:par>
    </p:tnLst>
  </p:timing>
</p:sldLayout>
</file>

<file path=ppt/slideLayouts/slideLayout428.xml><?xml version="1.0" encoding="utf-8"?>
<p:sldLayout xmlns:a="http://schemas.openxmlformats.org/drawingml/2006/main" xmlns:r="http://schemas.openxmlformats.org/officeDocument/2006/relationships" xmlns:p="http://schemas.openxmlformats.org/presentationml/2006/main" preserve="1" userDrawn="1">
  <p:cSld name="Two Column (Image Righ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85773" y="1471619"/>
            <a:ext cx="4214813" cy="2771775"/>
          </a:xfrm>
          <a:prstGeom prst="rect">
            <a:avLst/>
          </a:prstGeo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0" name="Picture Placeholder 9"/>
          <p:cNvSpPr>
            <a:spLocks noGrp="1"/>
          </p:cNvSpPr>
          <p:nvPr>
            <p:ph type="pic" sz="quarter" idx="11"/>
          </p:nvPr>
        </p:nvSpPr>
        <p:spPr>
          <a:xfrm>
            <a:off x="4643460" y="1471619"/>
            <a:ext cx="4214813" cy="2771775"/>
          </a:xfrm>
          <a:prstGeom prst="rect">
            <a:avLst/>
          </a:prstGeom>
        </p:spPr>
        <p:txBody>
          <a:bodyPr/>
          <a:lstStyle/>
          <a:p>
            <a:endParaRPr lang="en-GB" dirty="0"/>
          </a:p>
        </p:txBody>
      </p:sp>
      <p:sp>
        <p:nvSpPr>
          <p:cNvPr id="3" name="Footer Placeholder 2"/>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12" name="Title 1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865193793"/>
      </p:ext>
    </p:extLst>
  </p:cSld>
  <p:clrMapOvr>
    <a:masterClrMapping/>
  </p:clrMapOvr>
  <p:transition>
    <p:wipe dir="r"/>
  </p:transition>
  <p:timing>
    <p:tnLst>
      <p:par>
        <p:cTn id="1" dur="indefinite" restart="never" nodeType="tmRoot"/>
      </p:par>
    </p:tnLst>
  </p:timing>
</p:sldLayout>
</file>

<file path=ppt/slideLayouts/slideLayout429.xml><?xml version="1.0" encoding="utf-8"?>
<p:sldLayout xmlns:a="http://schemas.openxmlformats.org/drawingml/2006/main" xmlns:r="http://schemas.openxmlformats.org/officeDocument/2006/relationships" xmlns:p="http://schemas.openxmlformats.org/presentationml/2006/main" preserve="1" userDrawn="1">
  <p:cSld name="Two Column Copy">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85773" y="1471619"/>
            <a:ext cx="4214813" cy="2771775"/>
          </a:xfrm>
          <a:prstGeom prst="rect">
            <a:avLst/>
          </a:prstGeo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5" name="Text Placeholder 4"/>
          <p:cNvSpPr>
            <a:spLocks noGrp="1"/>
          </p:cNvSpPr>
          <p:nvPr>
            <p:ph type="body" sz="quarter" idx="11"/>
          </p:nvPr>
        </p:nvSpPr>
        <p:spPr>
          <a:xfrm>
            <a:off x="4643460" y="1471619"/>
            <a:ext cx="4214813" cy="2771775"/>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3" name="Footer Placeholder 2"/>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11" name="Title 10"/>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0923844"/>
      </p:ext>
    </p:extLst>
  </p:cSld>
  <p:clrMapOvr>
    <a:masterClrMapping/>
  </p:clrMapOvr>
  <p:transition>
    <p:wipe dir="r"/>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a:off x="219075" y="4495802"/>
            <a:ext cx="838200" cy="561975"/>
          </a:xfrm>
          <a:prstGeom prst="rect">
            <a:avLst/>
          </a:prstGeom>
        </p:spPr>
      </p:pic>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219077" y="631053"/>
            <a:ext cx="8712201" cy="386476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3" hasCustomPrompt="1"/>
          </p:nvPr>
        </p:nvSpPr>
        <p:spPr>
          <a:xfrm>
            <a:off x="1096551" y="4495800"/>
            <a:ext cx="6624637" cy="323850"/>
          </a:xfrm>
        </p:spPr>
        <p:txBody>
          <a:bodyPr>
            <a:noAutofit/>
          </a:bodyPr>
          <a:lstStyle>
            <a:lvl1pPr marL="0" indent="0">
              <a:buNone/>
              <a:defRPr sz="800"/>
            </a:lvl1pPr>
            <a:lvl2pPr marL="177706" indent="0">
              <a:buNone/>
              <a:defRPr sz="800"/>
            </a:lvl2pPr>
            <a:lvl3pPr marL="363349" indent="0">
              <a:buNone/>
              <a:defRPr sz="800"/>
            </a:lvl3pPr>
            <a:lvl4pPr marL="541055" indent="0">
              <a:buNone/>
              <a:defRPr sz="800"/>
            </a:lvl4pPr>
            <a:lvl5pPr marL="718760" indent="0">
              <a:buNone/>
              <a:defRPr sz="800"/>
            </a:lvl5pPr>
          </a:lstStyle>
          <a:p>
            <a:pPr lvl="0"/>
            <a:r>
              <a:rPr lang="en-US" dirty="0" smtClean="0"/>
              <a:t>Source:</a:t>
            </a:r>
          </a:p>
        </p:txBody>
      </p:sp>
      <p:sp>
        <p:nvSpPr>
          <p:cNvPr id="11" name="Footer Placeholder 10"/>
          <p:cNvSpPr>
            <a:spLocks noGrp="1"/>
          </p:cNvSpPr>
          <p:nvPr>
            <p:ph type="ftr" sz="quarter" idx="14"/>
          </p:nvPr>
        </p:nvSpPr>
        <p:spPr/>
        <p:txBody>
          <a:bodyPr/>
          <a:lstStyle>
            <a:lvl1pPr>
              <a:defRPr>
                <a:solidFill>
                  <a:schemeClr val="tx1"/>
                </a:solidFill>
              </a:defRPr>
            </a:lvl1pPr>
          </a:lstStyle>
          <a:p>
            <a:r>
              <a:rPr lang="en-US" dirty="0" smtClean="0">
                <a:solidFill>
                  <a:srgbClr val="373433"/>
                </a:solidFill>
              </a:rPr>
              <a:t>For financial intermediary use only. Not approved for use with customers.</a:t>
            </a:r>
            <a:endParaRPr lang="en-US" dirty="0">
              <a:solidFill>
                <a:srgbClr val="373433"/>
              </a:solidFill>
            </a:endParaRPr>
          </a:p>
        </p:txBody>
      </p:sp>
      <p:sp>
        <p:nvSpPr>
          <p:cNvPr id="9" name="Slide Number Placeholder 4"/>
          <p:cNvSpPr>
            <a:spLocks noGrp="1"/>
          </p:cNvSpPr>
          <p:nvPr>
            <p:ph type="sldNum" sz="quarter" idx="4"/>
          </p:nvPr>
        </p:nvSpPr>
        <p:spPr>
          <a:xfrm>
            <a:off x="219074" y="4775225"/>
            <a:ext cx="652464" cy="189000"/>
          </a:xfrm>
          <a:prstGeom prst="rect">
            <a:avLst/>
          </a:prstGeom>
        </p:spPr>
        <p:txBody>
          <a:bodyPr lIns="91398" tIns="45699" rIns="91398" bIns="45699"/>
          <a:lstStyle/>
          <a:p>
            <a:fld id="{D92943C2-89EB-8840-A8C0-4C21B007AE74}" type="slidenum">
              <a:rPr lang="en-US" b="1" smtClean="0">
                <a:solidFill>
                  <a:prstClr val="white"/>
                </a:solidFill>
              </a:rPr>
              <a:pPr/>
              <a:t>‹#›</a:t>
            </a:fld>
            <a:endParaRPr lang="en-US" b="1" dirty="0">
              <a:solidFill>
                <a:prstClr val="white"/>
              </a:solidFill>
            </a:endParaRPr>
          </a:p>
        </p:txBody>
      </p:sp>
    </p:spTree>
    <p:extLst>
      <p:ext uri="{BB962C8B-B14F-4D97-AF65-F5344CB8AC3E}">
        <p14:creationId xmlns:p14="http://schemas.microsoft.com/office/powerpoint/2010/main" val="1552947848"/>
      </p:ext>
    </p:extLst>
  </p:cSld>
  <p:clrMapOvr>
    <a:masterClrMapping/>
  </p:clrMapOvr>
  <p:transition>
    <p:wipe dir="r"/>
  </p:transition>
</p:sldLayout>
</file>

<file path=ppt/slideLayouts/slideLayout4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9" name="Title 8"/>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784199550"/>
      </p:ext>
    </p:extLst>
  </p:cSld>
  <p:clrMapOvr>
    <a:masterClrMapping/>
  </p:clrMapOvr>
  <p:transition>
    <p:wipe dir="r"/>
  </p:transition>
  <p:timing>
    <p:tnLst>
      <p:par>
        <p:cTn id="1" dur="indefinite" restart="never" nodeType="tmRoot"/>
      </p:par>
    </p:tnLst>
  </p:timing>
</p:sldLayout>
</file>

<file path=ppt/slideLayouts/slideLayout4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Tree>
    <p:extLst>
      <p:ext uri="{BB962C8B-B14F-4D97-AF65-F5344CB8AC3E}">
        <p14:creationId xmlns:p14="http://schemas.microsoft.com/office/powerpoint/2010/main" val="689117390"/>
      </p:ext>
    </p:extLst>
  </p:cSld>
  <p:clrMapOvr>
    <a:masterClrMapping/>
  </p:clrMapOvr>
  <p:transition>
    <p:wipe dir="r"/>
  </p:transition>
  <p:timing>
    <p:tnLst>
      <p:par>
        <p:cTn id="1" dur="indefinite" restart="never" nodeType="tmRoot"/>
      </p:par>
    </p:tnLst>
  </p:timing>
</p:sldLayout>
</file>

<file path=ppt/slideLayouts/slideLayout43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9" name="Content Placeholder 8"/>
          <p:cNvSpPr>
            <a:spLocks noGrp="1"/>
          </p:cNvSpPr>
          <p:nvPr>
            <p:ph sz="quarter" idx="13"/>
          </p:nvPr>
        </p:nvSpPr>
        <p:spPr bwMode="gray">
          <a:xfrm>
            <a:off x="378433" y="951571"/>
            <a:ext cx="8374544" cy="3482084"/>
          </a:xfrm>
        </p:spPr>
        <p:txBody>
          <a:bodyPr/>
          <a:lstStyle>
            <a:lvl1pPr marL="305591" indent="-305591">
              <a:buSzPct val="120000"/>
              <a:buFont typeface="Arial" pitchFamily="34" charset="0"/>
              <a:buChar char="•"/>
              <a:defRPr b="0"/>
            </a:lvl1pPr>
            <a:lvl2pPr marL="609829" indent="-304238">
              <a:buSzPct val="120000"/>
              <a:buFont typeface="Arial" pitchFamily="34" charset="0"/>
              <a:buChar char="–"/>
              <a:defRPr/>
            </a:lvl2pPr>
            <a:lvl3pPr marL="843748" indent="-233921">
              <a:buFont typeface="Arial" pitchFamily="34" charset="0"/>
              <a:buChar char="–"/>
              <a:defRPr/>
            </a:lvl3pPr>
            <a:lvl4pPr marL="609829" indent="-304238">
              <a:buNone/>
              <a:defRPr sz="1500"/>
            </a:lvl4pPr>
            <a:lvl5pPr>
              <a:defRPr/>
            </a:lvl5pPr>
            <a:lvl6pPr marL="843748" indent="-233921">
              <a:defRPr/>
            </a:lvl6pPr>
            <a:lvl7pPr marL="1147986" indent="-304238">
              <a:defRPr/>
            </a:lvl7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8" name="Title 7"/>
          <p:cNvSpPr>
            <a:spLocks noGrp="1"/>
          </p:cNvSpPr>
          <p:nvPr>
            <p:ph type="title" hasCustomPrompt="1"/>
          </p:nvPr>
        </p:nvSpPr>
        <p:spPr bwMode="gray"/>
        <p:txBody>
          <a:bodyPr/>
          <a:lstStyle>
            <a:lvl1pPr>
              <a:defRPr/>
            </a:lvl1pPr>
          </a:lstStyle>
          <a:p>
            <a:r>
              <a:rPr lang="en-GB" noProof="0" dirty="0" smtClean="0"/>
              <a:t>Insert title here</a:t>
            </a:r>
            <a:endParaRPr lang="en-GB" noProof="0" dirty="0"/>
          </a:p>
        </p:txBody>
      </p:sp>
      <p:sp>
        <p:nvSpPr>
          <p:cNvPr id="10" name="Date Placeholder 9"/>
          <p:cNvSpPr>
            <a:spLocks noGrp="1"/>
          </p:cNvSpPr>
          <p:nvPr>
            <p:ph type="dt" sz="half" idx="14"/>
          </p:nvPr>
        </p:nvSpPr>
        <p:spPr bwMode="gray">
          <a:xfrm>
            <a:off x="326169" y="4726664"/>
            <a:ext cx="1495385" cy="270000"/>
          </a:xfrm>
          <a:prstGeom prst="rect">
            <a:avLst/>
          </a:prstGeom>
        </p:spPr>
        <p:txBody>
          <a:bodyPr lIns="77883" tIns="38942" rIns="77883" bIns="38942"/>
          <a:lstStyle/>
          <a:p>
            <a:fld id="{C9BE7FDE-DF2B-432D-82A3-62B5AB649375}" type="datetime6">
              <a:rPr lang="en-US" smtClean="0">
                <a:solidFill>
                  <a:srgbClr val="373433"/>
                </a:solidFill>
              </a:rPr>
              <a:pPr/>
              <a:t>September 18</a:t>
            </a:fld>
            <a:endParaRPr lang="en-GB" dirty="0">
              <a:solidFill>
                <a:srgbClr val="373433"/>
              </a:solidFill>
            </a:endParaRPr>
          </a:p>
        </p:txBody>
      </p:sp>
      <p:sp>
        <p:nvSpPr>
          <p:cNvPr id="11" name="Slide Number Placeholder 10"/>
          <p:cNvSpPr>
            <a:spLocks noGrp="1"/>
          </p:cNvSpPr>
          <p:nvPr>
            <p:ph type="sldNum" sz="quarter" idx="15"/>
          </p:nvPr>
        </p:nvSpPr>
        <p:spPr bwMode="gray">
          <a:xfrm>
            <a:off x="8360729" y="195486"/>
            <a:ext cx="398769" cy="405000"/>
          </a:xfrm>
          <a:prstGeom prst="rect">
            <a:avLst/>
          </a:prstGeom>
        </p:spPr>
        <p:txBody>
          <a:bodyPr lIns="77883" tIns="38942" rIns="77883" bIns="38942"/>
          <a:lstStyle/>
          <a:p>
            <a:fld id="{9BD6FA6A-A86D-4D06-AFF9-1E656D8048A1}" type="slidenum">
              <a:rPr lang="en-GB" smtClean="0">
                <a:solidFill>
                  <a:srgbClr val="373433"/>
                </a:solidFill>
              </a:rPr>
              <a:pPr/>
              <a:t>‹#›</a:t>
            </a:fld>
            <a:endParaRPr lang="en-GB" dirty="0">
              <a:solidFill>
                <a:srgbClr val="373433"/>
              </a:solidFill>
            </a:endParaRPr>
          </a:p>
        </p:txBody>
      </p:sp>
      <p:sp>
        <p:nvSpPr>
          <p:cNvPr id="12" name="Footer Placeholder 11"/>
          <p:cNvSpPr>
            <a:spLocks noGrp="1"/>
          </p:cNvSpPr>
          <p:nvPr>
            <p:ph type="ftr" sz="quarter" idx="16"/>
          </p:nvPr>
        </p:nvSpPr>
        <p:spPr bwMode="gray"/>
        <p:txBody>
          <a:bodyPr/>
          <a:lstStyle/>
          <a:p>
            <a:r>
              <a:rPr lang="en-GB" dirty="0" smtClean="0">
                <a:solidFill>
                  <a:srgbClr val="FFFFFF">
                    <a:lumMod val="50000"/>
                  </a:srgbClr>
                </a:solidFill>
              </a:rPr>
              <a:t>Insert title of presentation in footer text by selecting 'Insert - Header &amp; Footer'</a:t>
            </a:r>
            <a:endParaRPr lang="en-GB" dirty="0">
              <a:solidFill>
                <a:srgbClr val="FFFFFF">
                  <a:lumMod val="50000"/>
                </a:srgbClr>
              </a:solidFill>
            </a:endParaRPr>
          </a:p>
        </p:txBody>
      </p:sp>
      <p:sp>
        <p:nvSpPr>
          <p:cNvPr id="3" name="Text Placeholder 2"/>
          <p:cNvSpPr>
            <a:spLocks noGrp="1"/>
          </p:cNvSpPr>
          <p:nvPr>
            <p:ph type="body" sz="quarter" idx="17" hasCustomPrompt="1"/>
          </p:nvPr>
        </p:nvSpPr>
        <p:spPr>
          <a:xfrm>
            <a:off x="378433" y="4527493"/>
            <a:ext cx="8374154" cy="80792"/>
          </a:xfrm>
          <a:noFill/>
        </p:spPr>
        <p:txBody>
          <a:bodyPr wrap="none" lIns="0" tIns="0" rIns="0" bIns="0" rtlCol="0" anchor="b" anchorCtr="0">
            <a:noAutofit/>
          </a:bodyPr>
          <a:lstStyle>
            <a:lvl1pPr>
              <a:defRPr lang="en-US" sz="600" dirty="0" smtClean="0">
                <a:solidFill>
                  <a:schemeClr val="tx1"/>
                </a:solidFill>
              </a:defRPr>
            </a:lvl1pPr>
            <a:lvl2pPr>
              <a:defRPr lang="en-US" sz="1200" dirty="0" smtClean="0"/>
            </a:lvl2pPr>
            <a:lvl3pPr>
              <a:defRPr lang="en-US" sz="1200" dirty="0" smtClean="0"/>
            </a:lvl3pPr>
            <a:lvl4pPr>
              <a:defRPr lang="en-US" sz="1200" dirty="0" smtClean="0"/>
            </a:lvl4pPr>
            <a:lvl5pPr>
              <a:defRPr lang="en-GB" sz="1200" dirty="0"/>
            </a:lvl5pPr>
          </a:lstStyle>
          <a:p>
            <a:pPr lvl="0" defTabSz="766506"/>
            <a:r>
              <a:rPr lang="en-US" dirty="0" smtClean="0"/>
              <a:t>Insert source text or delete this text placeholder</a:t>
            </a:r>
          </a:p>
        </p:txBody>
      </p:sp>
    </p:spTree>
    <p:extLst>
      <p:ext uri="{BB962C8B-B14F-4D97-AF65-F5344CB8AC3E}">
        <p14:creationId xmlns:p14="http://schemas.microsoft.com/office/powerpoint/2010/main" val="381607130"/>
      </p:ext>
    </p:extLst>
  </p:cSld>
  <p:clrMapOvr>
    <a:masterClrMapping/>
  </p:clrMapOvr>
  <p:transition>
    <p:wipe dir="r"/>
  </p:transition>
  <p:timing>
    <p:tnLst>
      <p:par>
        <p:cTn id="1" dur="indefinite" restart="never" nodeType="tmRoot"/>
      </p:par>
    </p:tnLst>
  </p:timing>
</p:sldLayout>
</file>

<file path=ppt/slideLayouts/slideLayout433.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Insert title here</a:t>
            </a:r>
            <a:endParaRPr lang="en-GB" dirty="0"/>
          </a:p>
        </p:txBody>
      </p:sp>
      <p:sp>
        <p:nvSpPr>
          <p:cNvPr id="3" name="Content Placeholder 2"/>
          <p:cNvSpPr>
            <a:spLocks noGrp="1"/>
          </p:cNvSpPr>
          <p:nvPr>
            <p:ph idx="1"/>
          </p:nvPr>
        </p:nvSpPr>
        <p:spPr/>
        <p:txBody>
          <a:bodyPr/>
          <a:lstStyle>
            <a:lvl2pPr>
              <a:buFont typeface="Arial" pitchFamily="34" charset="0"/>
              <a:buChar char="–"/>
              <a:defRPr/>
            </a:lvl2pPr>
            <a:lvl3pPr>
              <a:buFont typeface="Arial" pitchFamily="34" charset="0"/>
              <a:buChar char="–"/>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Date Placeholder 3"/>
          <p:cNvSpPr>
            <a:spLocks noGrp="1"/>
          </p:cNvSpPr>
          <p:nvPr>
            <p:ph type="dt" sz="half" idx="10"/>
          </p:nvPr>
        </p:nvSpPr>
        <p:spPr>
          <a:xfrm>
            <a:off x="326169" y="4726664"/>
            <a:ext cx="1495385" cy="270000"/>
          </a:xfrm>
          <a:prstGeom prst="rect">
            <a:avLst/>
          </a:prstGeom>
        </p:spPr>
        <p:txBody>
          <a:bodyPr lIns="77883" tIns="38942" rIns="77883" bIns="38942"/>
          <a:lstStyle/>
          <a:p>
            <a:r>
              <a:rPr lang="en-GB" dirty="0" smtClean="0">
                <a:solidFill>
                  <a:srgbClr val="373433"/>
                </a:solidFill>
              </a:rPr>
              <a:t>July 14</a:t>
            </a:r>
            <a:endParaRPr lang="en-GB" dirty="0">
              <a:solidFill>
                <a:srgbClr val="373433"/>
              </a:solidFill>
            </a:endParaRPr>
          </a:p>
        </p:txBody>
      </p:sp>
      <p:sp>
        <p:nvSpPr>
          <p:cNvPr id="5" name="Footer Placeholder 4"/>
          <p:cNvSpPr>
            <a:spLocks noGrp="1"/>
          </p:cNvSpPr>
          <p:nvPr>
            <p:ph type="ftr" sz="quarter" idx="11"/>
          </p:nvPr>
        </p:nvSpPr>
        <p:spPr/>
        <p:txBody>
          <a:bodyPr/>
          <a:lstStyle/>
          <a:p>
            <a:r>
              <a:rPr lang="en-GB" dirty="0" smtClean="0">
                <a:solidFill>
                  <a:srgbClr val="FFFFFF">
                    <a:lumMod val="50000"/>
                  </a:srgbClr>
                </a:solidFill>
              </a:rPr>
              <a:t>Footer</a:t>
            </a:r>
            <a:endParaRPr lang="en-GB" dirty="0">
              <a:solidFill>
                <a:srgbClr val="FFFFFF">
                  <a:lumMod val="50000"/>
                </a:srgbClr>
              </a:solidFill>
            </a:endParaRPr>
          </a:p>
        </p:txBody>
      </p:sp>
      <p:sp>
        <p:nvSpPr>
          <p:cNvPr id="6" name="Slide Number Placeholder 5"/>
          <p:cNvSpPr>
            <a:spLocks noGrp="1"/>
          </p:cNvSpPr>
          <p:nvPr>
            <p:ph type="sldNum" sz="quarter" idx="12"/>
          </p:nvPr>
        </p:nvSpPr>
        <p:spPr>
          <a:xfrm>
            <a:off x="8360729" y="195486"/>
            <a:ext cx="398769" cy="405000"/>
          </a:xfrm>
          <a:prstGeom prst="rect">
            <a:avLst/>
          </a:prstGeom>
        </p:spPr>
        <p:txBody>
          <a:bodyPr lIns="77883" tIns="38942" rIns="77883" bIns="38942"/>
          <a:lstStyle/>
          <a:p>
            <a:fld id="{0871999B-B1CB-4F8F-844F-BC9C1CD3A2FC}" type="slidenum">
              <a:rPr lang="en-GB" smtClean="0">
                <a:solidFill>
                  <a:srgbClr val="373433"/>
                </a:solidFill>
              </a:rPr>
              <a:pPr/>
              <a:t>‹#›</a:t>
            </a:fld>
            <a:endParaRPr lang="en-GB" dirty="0">
              <a:solidFill>
                <a:srgbClr val="373433"/>
              </a:solidFill>
            </a:endParaRPr>
          </a:p>
        </p:txBody>
      </p:sp>
      <p:sp>
        <p:nvSpPr>
          <p:cNvPr id="8" name="Text Placeholder 7"/>
          <p:cNvSpPr>
            <a:spLocks noGrp="1"/>
          </p:cNvSpPr>
          <p:nvPr>
            <p:ph type="body" sz="quarter" idx="13"/>
          </p:nvPr>
        </p:nvSpPr>
        <p:spPr>
          <a:xfrm>
            <a:off x="379536" y="4527900"/>
            <a:ext cx="8380534" cy="81000"/>
          </a:xfrm>
        </p:spPr>
        <p:txBody>
          <a:bodyPr anchor="b" anchorCtr="0">
            <a:noAutofit/>
          </a:bodyPr>
          <a:lstStyle>
            <a:lvl1pPr>
              <a:defRPr sz="600"/>
            </a:lvl1pPr>
          </a:lstStyle>
          <a:p>
            <a:pPr lvl="0"/>
            <a:r>
              <a:rPr lang="en-US" dirty="0" smtClean="0"/>
              <a:t>Click to edit Master text styles</a:t>
            </a:r>
          </a:p>
        </p:txBody>
      </p:sp>
    </p:spTree>
    <p:extLst>
      <p:ext uri="{BB962C8B-B14F-4D97-AF65-F5344CB8AC3E}">
        <p14:creationId xmlns:p14="http://schemas.microsoft.com/office/powerpoint/2010/main" val="2055131443"/>
      </p:ext>
    </p:extLst>
  </p:cSld>
  <p:clrMapOvr>
    <a:masterClrMapping/>
  </p:clrMapOvr>
  <p:transition>
    <p:wipe dir="r"/>
  </p:transition>
  <p:timing>
    <p:tnLst>
      <p:par>
        <p:cTn id="1" dur="indefinite" restart="never" nodeType="tmRoot"/>
      </p:par>
    </p:tnLst>
  </p:timing>
</p:sldLayout>
</file>

<file path=ppt/slideLayouts/slideLayout43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9" name="Content Placeholder 8"/>
          <p:cNvSpPr>
            <a:spLocks noGrp="1"/>
          </p:cNvSpPr>
          <p:nvPr>
            <p:ph sz="quarter" idx="13"/>
          </p:nvPr>
        </p:nvSpPr>
        <p:spPr bwMode="gray">
          <a:xfrm>
            <a:off x="378433" y="951571"/>
            <a:ext cx="8374544" cy="3482084"/>
          </a:xfrm>
        </p:spPr>
        <p:txBody>
          <a:bodyPr/>
          <a:lstStyle>
            <a:lvl1pPr marL="305591" indent="-305591">
              <a:buSzPct val="120000"/>
              <a:buFont typeface="Arial" pitchFamily="34" charset="0"/>
              <a:buChar char="•"/>
              <a:defRPr b="0"/>
            </a:lvl1pPr>
            <a:lvl2pPr marL="609829" indent="-304238">
              <a:buSzPct val="120000"/>
              <a:buFont typeface="Arial" pitchFamily="34" charset="0"/>
              <a:buChar char="–"/>
              <a:defRPr/>
            </a:lvl2pPr>
            <a:lvl3pPr marL="843748" indent="-233921">
              <a:buFont typeface="Arial" pitchFamily="34" charset="0"/>
              <a:buChar char="–"/>
              <a:defRPr/>
            </a:lvl3pPr>
            <a:lvl4pPr marL="609829" indent="-304238">
              <a:buNone/>
              <a:defRPr sz="1500"/>
            </a:lvl4pPr>
            <a:lvl5pPr>
              <a:defRPr/>
            </a:lvl5pPr>
            <a:lvl6pPr marL="843748" indent="-233921">
              <a:defRPr/>
            </a:lvl6pPr>
            <a:lvl7pPr marL="1147986" indent="-304238">
              <a:defRPr/>
            </a:lvl7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8" name="Title 7"/>
          <p:cNvSpPr>
            <a:spLocks noGrp="1"/>
          </p:cNvSpPr>
          <p:nvPr>
            <p:ph type="title" hasCustomPrompt="1"/>
          </p:nvPr>
        </p:nvSpPr>
        <p:spPr bwMode="gray"/>
        <p:txBody>
          <a:bodyPr/>
          <a:lstStyle>
            <a:lvl1pPr>
              <a:defRPr/>
            </a:lvl1pPr>
          </a:lstStyle>
          <a:p>
            <a:r>
              <a:rPr lang="en-GB" noProof="0" dirty="0" smtClean="0"/>
              <a:t>Insert title here</a:t>
            </a:r>
            <a:endParaRPr lang="en-GB" noProof="0" dirty="0"/>
          </a:p>
        </p:txBody>
      </p:sp>
      <p:sp>
        <p:nvSpPr>
          <p:cNvPr id="10" name="Date Placeholder 9"/>
          <p:cNvSpPr>
            <a:spLocks noGrp="1"/>
          </p:cNvSpPr>
          <p:nvPr>
            <p:ph type="dt" sz="half" idx="14"/>
          </p:nvPr>
        </p:nvSpPr>
        <p:spPr bwMode="gray">
          <a:xfrm>
            <a:off x="326169" y="4726664"/>
            <a:ext cx="1495385" cy="270000"/>
          </a:xfrm>
          <a:prstGeom prst="rect">
            <a:avLst/>
          </a:prstGeom>
        </p:spPr>
        <p:txBody>
          <a:bodyPr lIns="77883" tIns="38942" rIns="77883" bIns="38942"/>
          <a:lstStyle/>
          <a:p>
            <a:fld id="{C9BE7FDE-DF2B-432D-82A3-62B5AB649375}" type="datetime6">
              <a:rPr lang="en-US" smtClean="0">
                <a:solidFill>
                  <a:srgbClr val="373433"/>
                </a:solidFill>
              </a:rPr>
              <a:pPr/>
              <a:t>September 18</a:t>
            </a:fld>
            <a:endParaRPr lang="en-GB" dirty="0">
              <a:solidFill>
                <a:srgbClr val="373433"/>
              </a:solidFill>
            </a:endParaRPr>
          </a:p>
        </p:txBody>
      </p:sp>
      <p:sp>
        <p:nvSpPr>
          <p:cNvPr id="11" name="Slide Number Placeholder 10"/>
          <p:cNvSpPr>
            <a:spLocks noGrp="1"/>
          </p:cNvSpPr>
          <p:nvPr>
            <p:ph type="sldNum" sz="quarter" idx="15"/>
          </p:nvPr>
        </p:nvSpPr>
        <p:spPr bwMode="gray">
          <a:xfrm>
            <a:off x="8360729" y="195486"/>
            <a:ext cx="398769" cy="405000"/>
          </a:xfrm>
          <a:prstGeom prst="rect">
            <a:avLst/>
          </a:prstGeom>
        </p:spPr>
        <p:txBody>
          <a:bodyPr lIns="77883" tIns="38942" rIns="77883" bIns="38942"/>
          <a:lstStyle/>
          <a:p>
            <a:fld id="{9BD6FA6A-A86D-4D06-AFF9-1E656D8048A1}" type="slidenum">
              <a:rPr lang="en-GB" smtClean="0">
                <a:solidFill>
                  <a:srgbClr val="373433"/>
                </a:solidFill>
              </a:rPr>
              <a:pPr/>
              <a:t>‹#›</a:t>
            </a:fld>
            <a:endParaRPr lang="en-GB" dirty="0">
              <a:solidFill>
                <a:srgbClr val="373433"/>
              </a:solidFill>
            </a:endParaRPr>
          </a:p>
        </p:txBody>
      </p:sp>
      <p:sp>
        <p:nvSpPr>
          <p:cNvPr id="12" name="Footer Placeholder 11"/>
          <p:cNvSpPr>
            <a:spLocks noGrp="1"/>
          </p:cNvSpPr>
          <p:nvPr>
            <p:ph type="ftr" sz="quarter" idx="16"/>
          </p:nvPr>
        </p:nvSpPr>
        <p:spPr bwMode="gray"/>
        <p:txBody>
          <a:bodyPr/>
          <a:lstStyle/>
          <a:p>
            <a:r>
              <a:rPr lang="en-GB" dirty="0" smtClean="0">
                <a:solidFill>
                  <a:srgbClr val="FFFFFF">
                    <a:lumMod val="50000"/>
                  </a:srgbClr>
                </a:solidFill>
              </a:rPr>
              <a:t>Insert title of presentation in footer text by selecting 'Insert - Header &amp; Footer'</a:t>
            </a:r>
            <a:endParaRPr lang="en-GB" dirty="0">
              <a:solidFill>
                <a:srgbClr val="FFFFFF">
                  <a:lumMod val="50000"/>
                </a:srgbClr>
              </a:solidFill>
            </a:endParaRPr>
          </a:p>
        </p:txBody>
      </p:sp>
      <p:sp>
        <p:nvSpPr>
          <p:cNvPr id="3" name="Text Placeholder 2"/>
          <p:cNvSpPr>
            <a:spLocks noGrp="1"/>
          </p:cNvSpPr>
          <p:nvPr>
            <p:ph type="body" sz="quarter" idx="17" hasCustomPrompt="1"/>
          </p:nvPr>
        </p:nvSpPr>
        <p:spPr>
          <a:xfrm>
            <a:off x="378433" y="4527493"/>
            <a:ext cx="8374154" cy="80792"/>
          </a:xfrm>
          <a:noFill/>
        </p:spPr>
        <p:txBody>
          <a:bodyPr wrap="none" lIns="0" tIns="0" rIns="0" bIns="0" rtlCol="0" anchor="b" anchorCtr="0">
            <a:noAutofit/>
          </a:bodyPr>
          <a:lstStyle>
            <a:lvl1pPr>
              <a:defRPr lang="en-US" sz="600" dirty="0" smtClean="0">
                <a:solidFill>
                  <a:schemeClr val="tx1"/>
                </a:solidFill>
              </a:defRPr>
            </a:lvl1pPr>
            <a:lvl2pPr>
              <a:defRPr lang="en-US" sz="1200" dirty="0" smtClean="0"/>
            </a:lvl2pPr>
            <a:lvl3pPr>
              <a:defRPr lang="en-US" sz="1200" dirty="0" smtClean="0"/>
            </a:lvl3pPr>
            <a:lvl4pPr>
              <a:defRPr lang="en-US" sz="1200" dirty="0" smtClean="0"/>
            </a:lvl4pPr>
            <a:lvl5pPr>
              <a:defRPr lang="en-GB" sz="1200" dirty="0"/>
            </a:lvl5pPr>
          </a:lstStyle>
          <a:p>
            <a:pPr lvl="0" defTabSz="766506"/>
            <a:r>
              <a:rPr lang="en-US" dirty="0" smtClean="0"/>
              <a:t>Insert source text or delete this text placeholder</a:t>
            </a:r>
          </a:p>
        </p:txBody>
      </p:sp>
    </p:spTree>
    <p:extLst>
      <p:ext uri="{BB962C8B-B14F-4D97-AF65-F5344CB8AC3E}">
        <p14:creationId xmlns:p14="http://schemas.microsoft.com/office/powerpoint/2010/main" val="3300396107"/>
      </p:ext>
    </p:extLst>
  </p:cSld>
  <p:clrMapOvr>
    <a:masterClrMapping/>
  </p:clrMapOvr>
  <p:transition>
    <p:wipe dir="r"/>
  </p:transition>
  <p:timing>
    <p:tnLst>
      <p:par>
        <p:cTn id="1" dur="indefinite" restart="never" nodeType="tmRoot"/>
      </p:par>
    </p:tnLst>
  </p:timing>
</p:sldLayout>
</file>

<file path=ppt/slideLayouts/slideLayout435.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GB" noProof="0" dirty="0" smtClean="0"/>
              <a:t>Insert title here</a:t>
            </a:r>
            <a:endParaRPr lang="en-GB" noProof="0" dirty="0"/>
          </a:p>
        </p:txBody>
      </p:sp>
      <p:sp>
        <p:nvSpPr>
          <p:cNvPr id="5" name="Date Placeholder 4"/>
          <p:cNvSpPr>
            <a:spLocks noGrp="1"/>
          </p:cNvSpPr>
          <p:nvPr>
            <p:ph type="dt" sz="half" idx="10"/>
          </p:nvPr>
        </p:nvSpPr>
        <p:spPr bwMode="gray">
          <a:xfrm>
            <a:off x="326169" y="4726664"/>
            <a:ext cx="1495385" cy="270000"/>
          </a:xfrm>
          <a:prstGeom prst="rect">
            <a:avLst/>
          </a:prstGeom>
        </p:spPr>
        <p:txBody>
          <a:bodyPr lIns="77883" tIns="38942" rIns="77883" bIns="38942"/>
          <a:lstStyle/>
          <a:p>
            <a:fld id="{B8F0CA6B-9932-4262-BF59-C92D1BF8B538}" type="datetime6">
              <a:rPr lang="en-US" smtClean="0">
                <a:solidFill>
                  <a:srgbClr val="373433"/>
                </a:solidFill>
              </a:rPr>
              <a:pPr/>
              <a:t>September 18</a:t>
            </a:fld>
            <a:endParaRPr lang="en-GB" dirty="0">
              <a:solidFill>
                <a:srgbClr val="373433"/>
              </a:solidFill>
            </a:endParaRPr>
          </a:p>
        </p:txBody>
      </p:sp>
      <p:sp>
        <p:nvSpPr>
          <p:cNvPr id="6" name="Footer Placeholder 5"/>
          <p:cNvSpPr>
            <a:spLocks noGrp="1"/>
          </p:cNvSpPr>
          <p:nvPr>
            <p:ph type="ftr" sz="quarter" idx="11"/>
          </p:nvPr>
        </p:nvSpPr>
        <p:spPr bwMode="gray"/>
        <p:txBody>
          <a:bodyPr/>
          <a:lstStyle/>
          <a:p>
            <a:r>
              <a:rPr lang="en-GB" dirty="0" smtClean="0">
                <a:solidFill>
                  <a:srgbClr val="FFFFFF">
                    <a:lumMod val="50000"/>
                  </a:srgbClr>
                </a:solidFill>
              </a:rPr>
              <a:t>Insert title of presentation in footer text by selecting 'Insert - Header &amp; Footer'</a:t>
            </a:r>
            <a:endParaRPr lang="en-GB" dirty="0">
              <a:solidFill>
                <a:srgbClr val="FFFFFF">
                  <a:lumMod val="50000"/>
                </a:srgbClr>
              </a:solidFill>
            </a:endParaRPr>
          </a:p>
        </p:txBody>
      </p:sp>
      <p:sp>
        <p:nvSpPr>
          <p:cNvPr id="7" name="Slide Number Placeholder 6"/>
          <p:cNvSpPr>
            <a:spLocks noGrp="1"/>
          </p:cNvSpPr>
          <p:nvPr>
            <p:ph type="sldNum" sz="quarter" idx="12"/>
          </p:nvPr>
        </p:nvSpPr>
        <p:spPr bwMode="gray">
          <a:xfrm>
            <a:off x="8360729" y="195486"/>
            <a:ext cx="398769" cy="405000"/>
          </a:xfrm>
          <a:prstGeom prst="rect">
            <a:avLst/>
          </a:prstGeom>
        </p:spPr>
        <p:txBody>
          <a:bodyPr lIns="77883" tIns="38942" rIns="77883" bIns="38942"/>
          <a:lstStyle/>
          <a:p>
            <a:fld id="{9BD6FA6A-A86D-4D06-AFF9-1E656D8048A1}" type="slidenum">
              <a:rPr lang="en-GB" smtClean="0">
                <a:solidFill>
                  <a:srgbClr val="373433"/>
                </a:solidFill>
              </a:rPr>
              <a:pPr/>
              <a:t>‹#›</a:t>
            </a:fld>
            <a:endParaRPr lang="en-GB" dirty="0">
              <a:solidFill>
                <a:srgbClr val="373433"/>
              </a:solidFill>
            </a:endParaRPr>
          </a:p>
        </p:txBody>
      </p:sp>
      <p:sp>
        <p:nvSpPr>
          <p:cNvPr id="10" name="Content Placeholder 9"/>
          <p:cNvSpPr>
            <a:spLocks noGrp="1"/>
          </p:cNvSpPr>
          <p:nvPr>
            <p:ph sz="quarter" idx="13"/>
          </p:nvPr>
        </p:nvSpPr>
        <p:spPr bwMode="gray">
          <a:xfrm>
            <a:off x="378832" y="1058400"/>
            <a:ext cx="4117292" cy="3375000"/>
          </a:xfrm>
        </p:spPr>
        <p:txBody>
          <a:bodyPr/>
          <a:lstStyle>
            <a:lvl1pPr>
              <a:defRPr/>
            </a:lvl1pPr>
            <a:lvl2pPr>
              <a:buFont typeface="Arial" pitchFamily="34" charset="0"/>
              <a:buChar char="–"/>
              <a:defRPr/>
            </a:lvl2pPr>
            <a:lvl3pPr marL="843748" indent="-233921">
              <a:buSzPct val="85000"/>
              <a:buFont typeface="Arial" pitchFamily="34" charset="0"/>
              <a:buChar char="–"/>
              <a:defRPr/>
            </a:lvl3pPr>
            <a:lvl5pPr>
              <a:defRPr/>
            </a:lvl5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11" name="Content Placeholder 9"/>
          <p:cNvSpPr>
            <a:spLocks noGrp="1"/>
          </p:cNvSpPr>
          <p:nvPr>
            <p:ph sz="quarter" idx="14"/>
          </p:nvPr>
        </p:nvSpPr>
        <p:spPr bwMode="gray">
          <a:xfrm>
            <a:off x="4633090" y="1058400"/>
            <a:ext cx="4117292" cy="3375000"/>
          </a:xfrm>
        </p:spPr>
        <p:txBody>
          <a:bodyPr/>
          <a:lstStyle>
            <a:lvl1pPr>
              <a:defRPr/>
            </a:lvl1pPr>
            <a:lvl2pPr>
              <a:buFont typeface="Arial" pitchFamily="34" charset="0"/>
              <a:buChar char="–"/>
              <a:defRPr/>
            </a:lvl2pPr>
            <a:lvl3pPr marL="843748" indent="-233921">
              <a:buFont typeface="Arial" pitchFamily="34" charset="0"/>
              <a:buChar char="–"/>
              <a:defRPr/>
            </a:lvl3pPr>
            <a:lvl4pPr>
              <a:buNone/>
              <a:defRPr/>
            </a:lvl4pPr>
            <a:lvl5pPr>
              <a:defRPr/>
            </a:lvl5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12" name="Text Placeholder 2"/>
          <p:cNvSpPr>
            <a:spLocks noGrp="1"/>
          </p:cNvSpPr>
          <p:nvPr>
            <p:ph type="body" sz="quarter" idx="17" hasCustomPrompt="1"/>
          </p:nvPr>
        </p:nvSpPr>
        <p:spPr>
          <a:xfrm>
            <a:off x="378431" y="4527493"/>
            <a:ext cx="4117292" cy="80792"/>
          </a:xfrm>
          <a:noFill/>
        </p:spPr>
        <p:txBody>
          <a:bodyPr wrap="none" lIns="0" tIns="0" rIns="0" bIns="0" rtlCol="0" anchor="b" anchorCtr="0">
            <a:noAutofit/>
          </a:bodyPr>
          <a:lstStyle>
            <a:lvl1pPr>
              <a:defRPr lang="en-US" sz="600" dirty="0" smtClean="0">
                <a:solidFill>
                  <a:schemeClr val="tx1"/>
                </a:solidFill>
              </a:defRPr>
            </a:lvl1pPr>
            <a:lvl2pPr>
              <a:defRPr lang="en-US" sz="1200" dirty="0" smtClean="0"/>
            </a:lvl2pPr>
            <a:lvl3pPr>
              <a:defRPr lang="en-US" sz="1200" dirty="0" smtClean="0"/>
            </a:lvl3pPr>
            <a:lvl4pPr>
              <a:defRPr lang="en-US" sz="1200" dirty="0" smtClean="0"/>
            </a:lvl4pPr>
            <a:lvl5pPr>
              <a:defRPr lang="en-GB" sz="1200" dirty="0"/>
            </a:lvl5pPr>
          </a:lstStyle>
          <a:p>
            <a:pPr lvl="0" defTabSz="766506"/>
            <a:r>
              <a:rPr lang="en-US" dirty="0" smtClean="0"/>
              <a:t>Insert source text or delete this text placeholder</a:t>
            </a:r>
          </a:p>
        </p:txBody>
      </p:sp>
      <p:sp>
        <p:nvSpPr>
          <p:cNvPr id="13" name="Text Placeholder 2"/>
          <p:cNvSpPr>
            <a:spLocks noGrp="1"/>
          </p:cNvSpPr>
          <p:nvPr>
            <p:ph type="body" sz="quarter" idx="18" hasCustomPrompt="1"/>
          </p:nvPr>
        </p:nvSpPr>
        <p:spPr>
          <a:xfrm>
            <a:off x="4633090" y="4527493"/>
            <a:ext cx="4117292" cy="80792"/>
          </a:xfrm>
          <a:noFill/>
        </p:spPr>
        <p:txBody>
          <a:bodyPr wrap="none" lIns="0" tIns="0" rIns="0" bIns="0" rtlCol="0" anchor="b" anchorCtr="0">
            <a:noAutofit/>
          </a:bodyPr>
          <a:lstStyle>
            <a:lvl1pPr>
              <a:defRPr lang="en-US" sz="600" dirty="0" smtClean="0">
                <a:solidFill>
                  <a:schemeClr val="tx1"/>
                </a:solidFill>
              </a:defRPr>
            </a:lvl1pPr>
            <a:lvl2pPr>
              <a:defRPr lang="en-US" sz="1200" dirty="0" smtClean="0"/>
            </a:lvl2pPr>
            <a:lvl3pPr>
              <a:defRPr lang="en-US" sz="1200" dirty="0" smtClean="0"/>
            </a:lvl3pPr>
            <a:lvl4pPr>
              <a:defRPr lang="en-US" sz="1200" dirty="0" smtClean="0"/>
            </a:lvl4pPr>
            <a:lvl5pPr>
              <a:defRPr lang="en-GB" sz="1200" dirty="0"/>
            </a:lvl5pPr>
          </a:lstStyle>
          <a:p>
            <a:pPr lvl="0" defTabSz="766506"/>
            <a:r>
              <a:rPr lang="en-US" dirty="0" smtClean="0"/>
              <a:t>Insert source text or delete this text placeholder</a:t>
            </a:r>
          </a:p>
        </p:txBody>
      </p:sp>
    </p:spTree>
    <p:extLst>
      <p:ext uri="{BB962C8B-B14F-4D97-AF65-F5344CB8AC3E}">
        <p14:creationId xmlns:p14="http://schemas.microsoft.com/office/powerpoint/2010/main" val="3361481694"/>
      </p:ext>
    </p:extLst>
  </p:cSld>
  <p:clrMapOvr>
    <a:masterClrMapping/>
  </p:clrMapOvr>
  <p:transition>
    <p:wipe dir="r"/>
  </p:transition>
  <p:timing>
    <p:tnLst>
      <p:par>
        <p:cTn id="1" dur="indefinite" restart="never" nodeType="tmRoot"/>
      </p:par>
    </p:tnLst>
  </p:timing>
</p:sldLayout>
</file>

<file path=ppt/slideLayouts/slideLayout43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219077" y="631053"/>
            <a:ext cx="8712201" cy="386476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3" hasCustomPrompt="1"/>
          </p:nvPr>
        </p:nvSpPr>
        <p:spPr>
          <a:xfrm>
            <a:off x="219097" y="4495800"/>
            <a:ext cx="6624637" cy="323850"/>
          </a:xfrm>
        </p:spPr>
        <p:txBody>
          <a:bodyPr>
            <a:noAutofit/>
          </a:bodyPr>
          <a:lstStyle>
            <a:lvl1pPr marL="0" indent="0">
              <a:buNone/>
              <a:defRPr sz="800"/>
            </a:lvl1pPr>
            <a:lvl2pPr marL="177706" indent="0">
              <a:buNone/>
              <a:defRPr sz="800"/>
            </a:lvl2pPr>
            <a:lvl3pPr marL="363349" indent="0">
              <a:buNone/>
              <a:defRPr sz="800"/>
            </a:lvl3pPr>
            <a:lvl4pPr marL="541055" indent="0">
              <a:buNone/>
              <a:defRPr sz="800"/>
            </a:lvl4pPr>
            <a:lvl5pPr marL="718760" indent="0">
              <a:buNone/>
              <a:defRPr sz="800"/>
            </a:lvl5pPr>
          </a:lstStyle>
          <a:p>
            <a:pPr lvl="0"/>
            <a:r>
              <a:rPr lang="en-US" dirty="0" smtClean="0"/>
              <a:t>Source:</a:t>
            </a:r>
          </a:p>
        </p:txBody>
      </p:sp>
      <p:sp>
        <p:nvSpPr>
          <p:cNvPr id="11" name="Footer Placeholder 10"/>
          <p:cNvSpPr>
            <a:spLocks noGrp="1"/>
          </p:cNvSpPr>
          <p:nvPr>
            <p:ph type="ftr" sz="quarter" idx="14"/>
          </p:nvPr>
        </p:nvSpPr>
        <p:spPr/>
        <p:txBody>
          <a:bodyPr/>
          <a:lstStyle>
            <a:lvl1pPr>
              <a:defRPr>
                <a:solidFill>
                  <a:schemeClr val="tx1"/>
                </a:solidFill>
              </a:defRPr>
            </a:lvl1pPr>
          </a:lstStyle>
          <a:p>
            <a:r>
              <a:rPr lang="en-US" dirty="0" smtClean="0">
                <a:solidFill>
                  <a:srgbClr val="352D76"/>
                </a:solidFill>
              </a:rPr>
              <a:t>Disclaimer/Confidentiality Statement - to update use the Header &amp; Footer tool</a:t>
            </a:r>
            <a:endParaRPr lang="en-US" dirty="0">
              <a:solidFill>
                <a:srgbClr val="352D76"/>
              </a:solidFill>
            </a:endParaRPr>
          </a:p>
        </p:txBody>
      </p:sp>
      <p:sp>
        <p:nvSpPr>
          <p:cNvPr id="12" name="Slide Number Placeholder 11"/>
          <p:cNvSpPr>
            <a:spLocks noGrp="1"/>
          </p:cNvSpPr>
          <p:nvPr>
            <p:ph type="sldNum" sz="quarter" idx="15"/>
          </p:nvPr>
        </p:nvSpPr>
        <p:spPr>
          <a:xfrm>
            <a:off x="219074" y="4827178"/>
            <a:ext cx="652464" cy="189000"/>
          </a:xfrm>
          <a:prstGeom prst="rect">
            <a:avLst/>
          </a:prstGeom>
        </p:spPr>
        <p:txBody>
          <a:bodyPr lIns="91398" tIns="45699" rIns="91398" bIns="45699"/>
          <a:lstStyle/>
          <a:p>
            <a:fld id="{D92943C2-89EB-8840-A8C0-4C21B007AE74}" type="slidenum">
              <a:rPr lang="en-US" smtClean="0">
                <a:solidFill>
                  <a:srgbClr val="352D76"/>
                </a:solidFill>
              </a:rPr>
              <a:pPr/>
              <a:t>‹#›</a:t>
            </a:fld>
            <a:endParaRPr lang="en-US" dirty="0">
              <a:solidFill>
                <a:srgbClr val="352D76"/>
              </a:solidFill>
            </a:endParaRPr>
          </a:p>
        </p:txBody>
      </p:sp>
    </p:spTree>
    <p:extLst>
      <p:ext uri="{BB962C8B-B14F-4D97-AF65-F5344CB8AC3E}">
        <p14:creationId xmlns:p14="http://schemas.microsoft.com/office/powerpoint/2010/main" val="3181609550"/>
      </p:ext>
    </p:extLst>
  </p:cSld>
  <p:clrMapOvr>
    <a:masterClrMapping/>
  </p:clrMapOvr>
  <p:transition>
    <p:wipe dir="r"/>
  </p:transition>
</p:sldLayout>
</file>

<file path=ppt/slideLayouts/slideLayout437.xml><?xml version="1.0" encoding="utf-8"?>
<p:sldLayout xmlns:a="http://schemas.openxmlformats.org/drawingml/2006/main" xmlns:r="http://schemas.openxmlformats.org/officeDocument/2006/relationships" xmlns:p="http://schemas.openxmlformats.org/presentationml/2006/main" userDrawn="1">
  <p:cSld name="2_Title and Content (Left)">
    <p:spTree>
      <p:nvGrpSpPr>
        <p:cNvPr id="1" name=""/>
        <p:cNvGrpSpPr/>
        <p:nvPr/>
      </p:nvGrpSpPr>
      <p:grpSpPr>
        <a:xfrm>
          <a:off x="0" y="0"/>
          <a:ext cx="0" cy="0"/>
          <a:chOff x="0" y="0"/>
          <a:chExt cx="0" cy="0"/>
        </a:xfrm>
      </p:grpSpPr>
      <p:sp>
        <p:nvSpPr>
          <p:cNvPr id="11" name="Slide Number Placeholder 10"/>
          <p:cNvSpPr>
            <a:spLocks noGrp="1"/>
          </p:cNvSpPr>
          <p:nvPr>
            <p:ph type="sldNum" sz="quarter" idx="10"/>
          </p:nvPr>
        </p:nvSpPr>
        <p:spPr>
          <a:xfrm>
            <a:off x="8621652" y="314533"/>
            <a:ext cx="236601" cy="235536"/>
          </a:xfrm>
          <a:custGeom>
            <a:avLst/>
            <a:gdLst>
              <a:gd name="connsiteX0" fmla="*/ 273831 w 630935"/>
              <a:gd name="connsiteY0" fmla="*/ 44 h 628095"/>
              <a:gd name="connsiteX1" fmla="*/ 484123 w 630935"/>
              <a:gd name="connsiteY1" fmla="*/ 71641 h 628095"/>
              <a:gd name="connsiteX2" fmla="*/ 622995 w 630935"/>
              <a:gd name="connsiteY2" fmla="*/ 236624 h 628095"/>
              <a:gd name="connsiteX3" fmla="*/ 628455 w 630935"/>
              <a:gd name="connsiteY3" fmla="*/ 257896 h 628095"/>
              <a:gd name="connsiteX4" fmla="*/ 630935 w 630935"/>
              <a:gd name="connsiteY4" fmla="*/ 282280 h 628095"/>
              <a:gd name="connsiteX5" fmla="*/ 578359 w 630935"/>
              <a:gd name="connsiteY5" fmla="*/ 477353 h 628095"/>
              <a:gd name="connsiteX6" fmla="*/ 472219 w 630935"/>
              <a:gd name="connsiteY6" fmla="*/ 610169 h 628095"/>
              <a:gd name="connsiteX7" fmla="*/ 412703 w 630935"/>
              <a:gd name="connsiteY7" fmla="*/ 626772 h 628095"/>
              <a:gd name="connsiteX8" fmla="*/ 393727 w 630935"/>
              <a:gd name="connsiteY8" fmla="*/ 628095 h 628095"/>
              <a:gd name="connsiteX9" fmla="*/ 334879 w 630935"/>
              <a:gd name="connsiteY9" fmla="*/ 628095 h 628095"/>
              <a:gd name="connsiteX10" fmla="*/ 246923 w 630935"/>
              <a:gd name="connsiteY10" fmla="*/ 614514 h 628095"/>
              <a:gd name="connsiteX11" fmla="*/ 148847 w 630935"/>
              <a:gd name="connsiteY11" fmla="*/ 568145 h 628095"/>
              <a:gd name="connsiteX12" fmla="*/ 15927 w 630935"/>
              <a:gd name="connsiteY12" fmla="*/ 402645 h 628095"/>
              <a:gd name="connsiteX13" fmla="*/ 55 w 630935"/>
              <a:gd name="connsiteY13" fmla="*/ 298881 h 628095"/>
              <a:gd name="connsiteX14" fmla="*/ 56099 w 630935"/>
              <a:gd name="connsiteY14" fmla="*/ 120928 h 628095"/>
              <a:gd name="connsiteX15" fmla="*/ 210347 w 630935"/>
              <a:gd name="connsiteY15" fmla="*/ 8346 h 628095"/>
              <a:gd name="connsiteX16" fmla="*/ 240603 w 630935"/>
              <a:gd name="connsiteY16" fmla="*/ 1082 h 628095"/>
              <a:gd name="connsiteX17" fmla="*/ 273831 w 630935"/>
              <a:gd name="connsiteY17" fmla="*/ 44 h 628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30935" h="628095">
                <a:moveTo>
                  <a:pt x="273831" y="44"/>
                </a:moveTo>
                <a:cubicBezTo>
                  <a:pt x="344919" y="2120"/>
                  <a:pt x="415019" y="25985"/>
                  <a:pt x="484123" y="71641"/>
                </a:cubicBezTo>
                <a:cubicBezTo>
                  <a:pt x="553231" y="117297"/>
                  <a:pt x="599519" y="172291"/>
                  <a:pt x="622995" y="236624"/>
                </a:cubicBezTo>
                <a:cubicBezTo>
                  <a:pt x="625063" y="242936"/>
                  <a:pt x="626883" y="250027"/>
                  <a:pt x="628455" y="257896"/>
                </a:cubicBezTo>
                <a:cubicBezTo>
                  <a:pt x="630023" y="265764"/>
                  <a:pt x="630851" y="273892"/>
                  <a:pt x="630935" y="282280"/>
                </a:cubicBezTo>
                <a:cubicBezTo>
                  <a:pt x="628787" y="343153"/>
                  <a:pt x="611263" y="408178"/>
                  <a:pt x="578359" y="477353"/>
                </a:cubicBezTo>
                <a:cubicBezTo>
                  <a:pt x="545459" y="546529"/>
                  <a:pt x="510079" y="590800"/>
                  <a:pt x="472219" y="610169"/>
                </a:cubicBezTo>
                <a:cubicBezTo>
                  <a:pt x="452383" y="618298"/>
                  <a:pt x="432543" y="623832"/>
                  <a:pt x="412703" y="626772"/>
                </a:cubicBezTo>
                <a:lnTo>
                  <a:pt x="393727" y="628095"/>
                </a:lnTo>
                <a:lnTo>
                  <a:pt x="334879" y="628095"/>
                </a:lnTo>
                <a:lnTo>
                  <a:pt x="246923" y="614514"/>
                </a:lnTo>
                <a:cubicBezTo>
                  <a:pt x="212867" y="604052"/>
                  <a:pt x="180175" y="588595"/>
                  <a:pt x="148847" y="568145"/>
                </a:cubicBezTo>
                <a:cubicBezTo>
                  <a:pt x="86191" y="527246"/>
                  <a:pt x="41883" y="472079"/>
                  <a:pt x="15927" y="402645"/>
                </a:cubicBezTo>
                <a:cubicBezTo>
                  <a:pt x="4683" y="370132"/>
                  <a:pt x="-605" y="335545"/>
                  <a:pt x="55" y="298881"/>
                </a:cubicBezTo>
                <a:cubicBezTo>
                  <a:pt x="635" y="233078"/>
                  <a:pt x="19315" y="173761"/>
                  <a:pt x="56099" y="120928"/>
                </a:cubicBezTo>
                <a:cubicBezTo>
                  <a:pt x="92883" y="68096"/>
                  <a:pt x="144299" y="30568"/>
                  <a:pt x="210347" y="8346"/>
                </a:cubicBezTo>
                <a:cubicBezTo>
                  <a:pt x="220183" y="4368"/>
                  <a:pt x="230267" y="1947"/>
                  <a:pt x="240603" y="1082"/>
                </a:cubicBezTo>
                <a:cubicBezTo>
                  <a:pt x="250935" y="217"/>
                  <a:pt x="262011" y="-129"/>
                  <a:pt x="273831" y="44"/>
                </a:cubicBezTo>
                <a:close/>
              </a:path>
            </a:pathLst>
          </a:custGeom>
        </p:spPr>
        <p:txBody>
          <a:bodyPr/>
          <a:lstStyle/>
          <a:p>
            <a:fld id="{F8CABEAB-F316-457F-A830-C8844EF27269}" type="slidenum">
              <a:rPr lang="en-GB" smtClean="0"/>
              <a:pPr/>
              <a:t>‹#›</a:t>
            </a:fld>
            <a:endParaRPr lang="en-GB" dirty="0"/>
          </a:p>
        </p:txBody>
      </p:sp>
      <p:sp>
        <p:nvSpPr>
          <p:cNvPr id="13" name="Title 12"/>
          <p:cNvSpPr>
            <a:spLocks noGrp="1"/>
          </p:cNvSpPr>
          <p:nvPr>
            <p:ph type="title"/>
          </p:nvPr>
        </p:nvSpPr>
        <p:spPr/>
        <p:txBody>
          <a:bodyPr/>
          <a:lstStyle/>
          <a:p>
            <a:r>
              <a:rPr lang="en-US" noProof="0" smtClean="0"/>
              <a:t>Click to edit Master title style</a:t>
            </a:r>
            <a:endParaRPr lang="en-GB" noProof="0" dirty="0"/>
          </a:p>
        </p:txBody>
      </p:sp>
      <p:sp>
        <p:nvSpPr>
          <p:cNvPr id="16" name="Text Placeholder 15"/>
          <p:cNvSpPr>
            <a:spLocks noGrp="1"/>
          </p:cNvSpPr>
          <p:nvPr>
            <p:ph type="body" sz="quarter" idx="11"/>
          </p:nvPr>
        </p:nvSpPr>
        <p:spPr>
          <a:xfrm>
            <a:off x="285751" y="1471617"/>
            <a:ext cx="4214813" cy="2771775"/>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2" name="Footer Placeholder 1"/>
          <p:cNvSpPr>
            <a:spLocks noGrp="1"/>
          </p:cNvSpPr>
          <p:nvPr>
            <p:ph type="ftr" sz="quarter" idx="12"/>
          </p:nvPr>
        </p:nvSpPr>
        <p:spPr/>
        <p:txBody>
          <a:bodyPr/>
          <a:lstStyle/>
          <a:p>
            <a:r>
              <a:rPr lang="en-GB" dirty="0" smtClean="0"/>
              <a:t>For financial intermediary use only, not to be used with customers.</a:t>
            </a:r>
            <a:endParaRPr lang="en-GB" dirty="0"/>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49" y="857252"/>
            <a:ext cx="8591619" cy="18705"/>
          </a:xfrm>
          <a:prstGeom prst="rect">
            <a:avLst/>
          </a:prstGeom>
        </p:spPr>
      </p:pic>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49" y="4857754"/>
            <a:ext cx="8591619" cy="18705"/>
          </a:xfrm>
          <a:prstGeom prst="rect">
            <a:avLst/>
          </a:prstGeom>
        </p:spPr>
      </p:pic>
    </p:spTree>
    <p:extLst>
      <p:ext uri="{BB962C8B-B14F-4D97-AF65-F5344CB8AC3E}">
        <p14:creationId xmlns:p14="http://schemas.microsoft.com/office/powerpoint/2010/main" val="2830756385"/>
      </p:ext>
    </p:extLst>
  </p:cSld>
  <p:clrMapOvr>
    <a:masterClrMapping/>
  </p:clrMapOvr>
  <p:transition>
    <p:wipe dir="r"/>
  </p:transition>
  <p:timing>
    <p:tnLst>
      <p:par>
        <p:cTn id="1" dur="indefinite" restart="never" nodeType="tmRoot"/>
      </p:par>
    </p:tnLst>
  </p:timing>
</p:sldLayout>
</file>

<file path=ppt/slideLayouts/slideLayout438.xml><?xml version="1.0" encoding="utf-8"?>
<p:sldLayout xmlns:a="http://schemas.openxmlformats.org/drawingml/2006/main" xmlns:r="http://schemas.openxmlformats.org/officeDocument/2006/relationships" xmlns:p="http://schemas.openxmlformats.org/presentationml/2006/main" userDrawn="1">
  <p:cSld name="3_Title and Content (Left)">
    <p:spTree>
      <p:nvGrpSpPr>
        <p:cNvPr id="1" name=""/>
        <p:cNvGrpSpPr/>
        <p:nvPr/>
      </p:nvGrpSpPr>
      <p:grpSpPr>
        <a:xfrm>
          <a:off x="0" y="0"/>
          <a:ext cx="0" cy="0"/>
          <a:chOff x="0" y="0"/>
          <a:chExt cx="0" cy="0"/>
        </a:xfrm>
      </p:grpSpPr>
      <p:sp>
        <p:nvSpPr>
          <p:cNvPr id="11" name="Slide Number Placeholder 10"/>
          <p:cNvSpPr>
            <a:spLocks noGrp="1"/>
          </p:cNvSpPr>
          <p:nvPr>
            <p:ph type="sldNum" sz="quarter" idx="10"/>
          </p:nvPr>
        </p:nvSpPr>
        <p:spPr>
          <a:xfrm>
            <a:off x="8621652" y="314533"/>
            <a:ext cx="236601" cy="235536"/>
          </a:xfrm>
          <a:custGeom>
            <a:avLst/>
            <a:gdLst>
              <a:gd name="connsiteX0" fmla="*/ 273831 w 630935"/>
              <a:gd name="connsiteY0" fmla="*/ 44 h 628095"/>
              <a:gd name="connsiteX1" fmla="*/ 484123 w 630935"/>
              <a:gd name="connsiteY1" fmla="*/ 71641 h 628095"/>
              <a:gd name="connsiteX2" fmla="*/ 622995 w 630935"/>
              <a:gd name="connsiteY2" fmla="*/ 236624 h 628095"/>
              <a:gd name="connsiteX3" fmla="*/ 628455 w 630935"/>
              <a:gd name="connsiteY3" fmla="*/ 257896 h 628095"/>
              <a:gd name="connsiteX4" fmla="*/ 630935 w 630935"/>
              <a:gd name="connsiteY4" fmla="*/ 282280 h 628095"/>
              <a:gd name="connsiteX5" fmla="*/ 578359 w 630935"/>
              <a:gd name="connsiteY5" fmla="*/ 477353 h 628095"/>
              <a:gd name="connsiteX6" fmla="*/ 472219 w 630935"/>
              <a:gd name="connsiteY6" fmla="*/ 610169 h 628095"/>
              <a:gd name="connsiteX7" fmla="*/ 412703 w 630935"/>
              <a:gd name="connsiteY7" fmla="*/ 626772 h 628095"/>
              <a:gd name="connsiteX8" fmla="*/ 393727 w 630935"/>
              <a:gd name="connsiteY8" fmla="*/ 628095 h 628095"/>
              <a:gd name="connsiteX9" fmla="*/ 334879 w 630935"/>
              <a:gd name="connsiteY9" fmla="*/ 628095 h 628095"/>
              <a:gd name="connsiteX10" fmla="*/ 246923 w 630935"/>
              <a:gd name="connsiteY10" fmla="*/ 614514 h 628095"/>
              <a:gd name="connsiteX11" fmla="*/ 148847 w 630935"/>
              <a:gd name="connsiteY11" fmla="*/ 568145 h 628095"/>
              <a:gd name="connsiteX12" fmla="*/ 15927 w 630935"/>
              <a:gd name="connsiteY12" fmla="*/ 402645 h 628095"/>
              <a:gd name="connsiteX13" fmla="*/ 55 w 630935"/>
              <a:gd name="connsiteY13" fmla="*/ 298881 h 628095"/>
              <a:gd name="connsiteX14" fmla="*/ 56099 w 630935"/>
              <a:gd name="connsiteY14" fmla="*/ 120928 h 628095"/>
              <a:gd name="connsiteX15" fmla="*/ 210347 w 630935"/>
              <a:gd name="connsiteY15" fmla="*/ 8346 h 628095"/>
              <a:gd name="connsiteX16" fmla="*/ 240603 w 630935"/>
              <a:gd name="connsiteY16" fmla="*/ 1082 h 628095"/>
              <a:gd name="connsiteX17" fmla="*/ 273831 w 630935"/>
              <a:gd name="connsiteY17" fmla="*/ 44 h 628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30935" h="628095">
                <a:moveTo>
                  <a:pt x="273831" y="44"/>
                </a:moveTo>
                <a:cubicBezTo>
                  <a:pt x="344919" y="2120"/>
                  <a:pt x="415019" y="25985"/>
                  <a:pt x="484123" y="71641"/>
                </a:cubicBezTo>
                <a:cubicBezTo>
                  <a:pt x="553231" y="117297"/>
                  <a:pt x="599519" y="172291"/>
                  <a:pt x="622995" y="236624"/>
                </a:cubicBezTo>
                <a:cubicBezTo>
                  <a:pt x="625063" y="242936"/>
                  <a:pt x="626883" y="250027"/>
                  <a:pt x="628455" y="257896"/>
                </a:cubicBezTo>
                <a:cubicBezTo>
                  <a:pt x="630023" y="265764"/>
                  <a:pt x="630851" y="273892"/>
                  <a:pt x="630935" y="282280"/>
                </a:cubicBezTo>
                <a:cubicBezTo>
                  <a:pt x="628787" y="343153"/>
                  <a:pt x="611263" y="408178"/>
                  <a:pt x="578359" y="477353"/>
                </a:cubicBezTo>
                <a:cubicBezTo>
                  <a:pt x="545459" y="546529"/>
                  <a:pt x="510079" y="590800"/>
                  <a:pt x="472219" y="610169"/>
                </a:cubicBezTo>
                <a:cubicBezTo>
                  <a:pt x="452383" y="618298"/>
                  <a:pt x="432543" y="623832"/>
                  <a:pt x="412703" y="626772"/>
                </a:cubicBezTo>
                <a:lnTo>
                  <a:pt x="393727" y="628095"/>
                </a:lnTo>
                <a:lnTo>
                  <a:pt x="334879" y="628095"/>
                </a:lnTo>
                <a:lnTo>
                  <a:pt x="246923" y="614514"/>
                </a:lnTo>
                <a:cubicBezTo>
                  <a:pt x="212867" y="604052"/>
                  <a:pt x="180175" y="588595"/>
                  <a:pt x="148847" y="568145"/>
                </a:cubicBezTo>
                <a:cubicBezTo>
                  <a:pt x="86191" y="527246"/>
                  <a:pt x="41883" y="472079"/>
                  <a:pt x="15927" y="402645"/>
                </a:cubicBezTo>
                <a:cubicBezTo>
                  <a:pt x="4683" y="370132"/>
                  <a:pt x="-605" y="335545"/>
                  <a:pt x="55" y="298881"/>
                </a:cubicBezTo>
                <a:cubicBezTo>
                  <a:pt x="635" y="233078"/>
                  <a:pt x="19315" y="173761"/>
                  <a:pt x="56099" y="120928"/>
                </a:cubicBezTo>
                <a:cubicBezTo>
                  <a:pt x="92883" y="68096"/>
                  <a:pt x="144299" y="30568"/>
                  <a:pt x="210347" y="8346"/>
                </a:cubicBezTo>
                <a:cubicBezTo>
                  <a:pt x="220183" y="4368"/>
                  <a:pt x="230267" y="1947"/>
                  <a:pt x="240603" y="1082"/>
                </a:cubicBezTo>
                <a:cubicBezTo>
                  <a:pt x="250935" y="217"/>
                  <a:pt x="262011" y="-129"/>
                  <a:pt x="273831" y="44"/>
                </a:cubicBezTo>
                <a:close/>
              </a:path>
            </a:pathLst>
          </a:custGeom>
        </p:spPr>
        <p:txBody>
          <a:bodyPr/>
          <a:lstStyle/>
          <a:p>
            <a:fld id="{F8CABEAB-F316-457F-A830-C8844EF27269}" type="slidenum">
              <a:rPr lang="en-GB" smtClean="0"/>
              <a:pPr/>
              <a:t>‹#›</a:t>
            </a:fld>
            <a:endParaRPr lang="en-GB" dirty="0"/>
          </a:p>
        </p:txBody>
      </p:sp>
      <p:sp>
        <p:nvSpPr>
          <p:cNvPr id="13" name="Title 12"/>
          <p:cNvSpPr>
            <a:spLocks noGrp="1"/>
          </p:cNvSpPr>
          <p:nvPr>
            <p:ph type="title"/>
          </p:nvPr>
        </p:nvSpPr>
        <p:spPr/>
        <p:txBody>
          <a:bodyPr/>
          <a:lstStyle/>
          <a:p>
            <a:r>
              <a:rPr lang="en-US" noProof="0" smtClean="0"/>
              <a:t>Click to edit Master title style</a:t>
            </a:r>
            <a:endParaRPr lang="en-GB" noProof="0" dirty="0"/>
          </a:p>
        </p:txBody>
      </p:sp>
      <p:sp>
        <p:nvSpPr>
          <p:cNvPr id="16" name="Text Placeholder 15"/>
          <p:cNvSpPr>
            <a:spLocks noGrp="1"/>
          </p:cNvSpPr>
          <p:nvPr>
            <p:ph type="body" sz="quarter" idx="11"/>
          </p:nvPr>
        </p:nvSpPr>
        <p:spPr>
          <a:xfrm>
            <a:off x="285751" y="1471617"/>
            <a:ext cx="4214813" cy="2771775"/>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2" name="Footer Placeholder 1"/>
          <p:cNvSpPr>
            <a:spLocks noGrp="1"/>
          </p:cNvSpPr>
          <p:nvPr>
            <p:ph type="ftr" sz="quarter" idx="12"/>
          </p:nvPr>
        </p:nvSpPr>
        <p:spPr/>
        <p:txBody>
          <a:bodyPr/>
          <a:lstStyle/>
          <a:p>
            <a:r>
              <a:rPr lang="en-GB" dirty="0" smtClean="0"/>
              <a:t>For financial intermediary use only, not to be used with customers.</a:t>
            </a:r>
            <a:endParaRPr lang="en-GB" dirty="0"/>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49" y="857252"/>
            <a:ext cx="8591619" cy="18705"/>
          </a:xfrm>
          <a:prstGeom prst="rect">
            <a:avLst/>
          </a:prstGeom>
        </p:spPr>
      </p:pic>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49" y="4857754"/>
            <a:ext cx="8591619" cy="18705"/>
          </a:xfrm>
          <a:prstGeom prst="rect">
            <a:avLst/>
          </a:prstGeom>
        </p:spPr>
      </p:pic>
    </p:spTree>
    <p:extLst>
      <p:ext uri="{BB962C8B-B14F-4D97-AF65-F5344CB8AC3E}">
        <p14:creationId xmlns:p14="http://schemas.microsoft.com/office/powerpoint/2010/main" val="2830756385"/>
      </p:ext>
    </p:extLst>
  </p:cSld>
  <p:clrMapOvr>
    <a:masterClrMapping/>
  </p:clrMapOvr>
  <p:transition>
    <p:wipe dir="r"/>
  </p:transition>
  <p:timing>
    <p:tnLst>
      <p:par>
        <p:cTn id="1" dur="indefinite" restart="never" nodeType="tmRoot"/>
      </p:par>
    </p:tnLst>
  </p:timing>
</p:sldLayout>
</file>

<file path=ppt/slideLayouts/slideLayout439.xml><?xml version="1.0" encoding="utf-8"?>
<p:sldLayout xmlns:a="http://schemas.openxmlformats.org/drawingml/2006/main" xmlns:r="http://schemas.openxmlformats.org/officeDocument/2006/relationships" xmlns:p="http://schemas.openxmlformats.org/presentationml/2006/main" userDrawn="1">
  <p:cSld name="4_Title and Content (Left)">
    <p:spTree>
      <p:nvGrpSpPr>
        <p:cNvPr id="1" name=""/>
        <p:cNvGrpSpPr/>
        <p:nvPr/>
      </p:nvGrpSpPr>
      <p:grpSpPr>
        <a:xfrm>
          <a:off x="0" y="0"/>
          <a:ext cx="0" cy="0"/>
          <a:chOff x="0" y="0"/>
          <a:chExt cx="0" cy="0"/>
        </a:xfrm>
      </p:grpSpPr>
      <p:sp>
        <p:nvSpPr>
          <p:cNvPr id="11" name="Slide Number Placeholder 10"/>
          <p:cNvSpPr>
            <a:spLocks noGrp="1"/>
          </p:cNvSpPr>
          <p:nvPr>
            <p:ph type="sldNum" sz="quarter" idx="10"/>
          </p:nvPr>
        </p:nvSpPr>
        <p:spPr>
          <a:xfrm>
            <a:off x="8621652" y="314533"/>
            <a:ext cx="236601" cy="235536"/>
          </a:xfrm>
          <a:custGeom>
            <a:avLst/>
            <a:gdLst>
              <a:gd name="connsiteX0" fmla="*/ 273831 w 630935"/>
              <a:gd name="connsiteY0" fmla="*/ 44 h 628095"/>
              <a:gd name="connsiteX1" fmla="*/ 484123 w 630935"/>
              <a:gd name="connsiteY1" fmla="*/ 71641 h 628095"/>
              <a:gd name="connsiteX2" fmla="*/ 622995 w 630935"/>
              <a:gd name="connsiteY2" fmla="*/ 236624 h 628095"/>
              <a:gd name="connsiteX3" fmla="*/ 628455 w 630935"/>
              <a:gd name="connsiteY3" fmla="*/ 257896 h 628095"/>
              <a:gd name="connsiteX4" fmla="*/ 630935 w 630935"/>
              <a:gd name="connsiteY4" fmla="*/ 282280 h 628095"/>
              <a:gd name="connsiteX5" fmla="*/ 578359 w 630935"/>
              <a:gd name="connsiteY5" fmla="*/ 477353 h 628095"/>
              <a:gd name="connsiteX6" fmla="*/ 472219 w 630935"/>
              <a:gd name="connsiteY6" fmla="*/ 610169 h 628095"/>
              <a:gd name="connsiteX7" fmla="*/ 412703 w 630935"/>
              <a:gd name="connsiteY7" fmla="*/ 626772 h 628095"/>
              <a:gd name="connsiteX8" fmla="*/ 393727 w 630935"/>
              <a:gd name="connsiteY8" fmla="*/ 628095 h 628095"/>
              <a:gd name="connsiteX9" fmla="*/ 334879 w 630935"/>
              <a:gd name="connsiteY9" fmla="*/ 628095 h 628095"/>
              <a:gd name="connsiteX10" fmla="*/ 246923 w 630935"/>
              <a:gd name="connsiteY10" fmla="*/ 614514 h 628095"/>
              <a:gd name="connsiteX11" fmla="*/ 148847 w 630935"/>
              <a:gd name="connsiteY11" fmla="*/ 568145 h 628095"/>
              <a:gd name="connsiteX12" fmla="*/ 15927 w 630935"/>
              <a:gd name="connsiteY12" fmla="*/ 402645 h 628095"/>
              <a:gd name="connsiteX13" fmla="*/ 55 w 630935"/>
              <a:gd name="connsiteY13" fmla="*/ 298881 h 628095"/>
              <a:gd name="connsiteX14" fmla="*/ 56099 w 630935"/>
              <a:gd name="connsiteY14" fmla="*/ 120928 h 628095"/>
              <a:gd name="connsiteX15" fmla="*/ 210347 w 630935"/>
              <a:gd name="connsiteY15" fmla="*/ 8346 h 628095"/>
              <a:gd name="connsiteX16" fmla="*/ 240603 w 630935"/>
              <a:gd name="connsiteY16" fmla="*/ 1082 h 628095"/>
              <a:gd name="connsiteX17" fmla="*/ 273831 w 630935"/>
              <a:gd name="connsiteY17" fmla="*/ 44 h 628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30935" h="628095">
                <a:moveTo>
                  <a:pt x="273831" y="44"/>
                </a:moveTo>
                <a:cubicBezTo>
                  <a:pt x="344919" y="2120"/>
                  <a:pt x="415019" y="25985"/>
                  <a:pt x="484123" y="71641"/>
                </a:cubicBezTo>
                <a:cubicBezTo>
                  <a:pt x="553231" y="117297"/>
                  <a:pt x="599519" y="172291"/>
                  <a:pt x="622995" y="236624"/>
                </a:cubicBezTo>
                <a:cubicBezTo>
                  <a:pt x="625063" y="242936"/>
                  <a:pt x="626883" y="250027"/>
                  <a:pt x="628455" y="257896"/>
                </a:cubicBezTo>
                <a:cubicBezTo>
                  <a:pt x="630023" y="265764"/>
                  <a:pt x="630851" y="273892"/>
                  <a:pt x="630935" y="282280"/>
                </a:cubicBezTo>
                <a:cubicBezTo>
                  <a:pt x="628787" y="343153"/>
                  <a:pt x="611263" y="408178"/>
                  <a:pt x="578359" y="477353"/>
                </a:cubicBezTo>
                <a:cubicBezTo>
                  <a:pt x="545459" y="546529"/>
                  <a:pt x="510079" y="590800"/>
                  <a:pt x="472219" y="610169"/>
                </a:cubicBezTo>
                <a:cubicBezTo>
                  <a:pt x="452383" y="618298"/>
                  <a:pt x="432543" y="623832"/>
                  <a:pt x="412703" y="626772"/>
                </a:cubicBezTo>
                <a:lnTo>
                  <a:pt x="393727" y="628095"/>
                </a:lnTo>
                <a:lnTo>
                  <a:pt x="334879" y="628095"/>
                </a:lnTo>
                <a:lnTo>
                  <a:pt x="246923" y="614514"/>
                </a:lnTo>
                <a:cubicBezTo>
                  <a:pt x="212867" y="604052"/>
                  <a:pt x="180175" y="588595"/>
                  <a:pt x="148847" y="568145"/>
                </a:cubicBezTo>
                <a:cubicBezTo>
                  <a:pt x="86191" y="527246"/>
                  <a:pt x="41883" y="472079"/>
                  <a:pt x="15927" y="402645"/>
                </a:cubicBezTo>
                <a:cubicBezTo>
                  <a:pt x="4683" y="370132"/>
                  <a:pt x="-605" y="335545"/>
                  <a:pt x="55" y="298881"/>
                </a:cubicBezTo>
                <a:cubicBezTo>
                  <a:pt x="635" y="233078"/>
                  <a:pt x="19315" y="173761"/>
                  <a:pt x="56099" y="120928"/>
                </a:cubicBezTo>
                <a:cubicBezTo>
                  <a:pt x="92883" y="68096"/>
                  <a:pt x="144299" y="30568"/>
                  <a:pt x="210347" y="8346"/>
                </a:cubicBezTo>
                <a:cubicBezTo>
                  <a:pt x="220183" y="4368"/>
                  <a:pt x="230267" y="1947"/>
                  <a:pt x="240603" y="1082"/>
                </a:cubicBezTo>
                <a:cubicBezTo>
                  <a:pt x="250935" y="217"/>
                  <a:pt x="262011" y="-129"/>
                  <a:pt x="273831" y="44"/>
                </a:cubicBezTo>
                <a:close/>
              </a:path>
            </a:pathLst>
          </a:custGeom>
        </p:spPr>
        <p:txBody>
          <a:bodyPr/>
          <a:lstStyle/>
          <a:p>
            <a:fld id="{F8CABEAB-F316-457F-A830-C8844EF27269}" type="slidenum">
              <a:rPr lang="en-GB" smtClean="0"/>
              <a:pPr/>
              <a:t>‹#›</a:t>
            </a:fld>
            <a:endParaRPr lang="en-GB" dirty="0"/>
          </a:p>
        </p:txBody>
      </p:sp>
      <p:sp>
        <p:nvSpPr>
          <p:cNvPr id="13" name="Title 12"/>
          <p:cNvSpPr>
            <a:spLocks noGrp="1"/>
          </p:cNvSpPr>
          <p:nvPr>
            <p:ph type="title"/>
          </p:nvPr>
        </p:nvSpPr>
        <p:spPr/>
        <p:txBody>
          <a:bodyPr/>
          <a:lstStyle/>
          <a:p>
            <a:r>
              <a:rPr lang="en-US" noProof="0" smtClean="0"/>
              <a:t>Click to edit Master title style</a:t>
            </a:r>
            <a:endParaRPr lang="en-GB" noProof="0" dirty="0"/>
          </a:p>
        </p:txBody>
      </p:sp>
      <p:sp>
        <p:nvSpPr>
          <p:cNvPr id="16" name="Text Placeholder 15"/>
          <p:cNvSpPr>
            <a:spLocks noGrp="1"/>
          </p:cNvSpPr>
          <p:nvPr>
            <p:ph type="body" sz="quarter" idx="11"/>
          </p:nvPr>
        </p:nvSpPr>
        <p:spPr>
          <a:xfrm>
            <a:off x="285751" y="1471617"/>
            <a:ext cx="4214813" cy="2771775"/>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2" name="Footer Placeholder 1"/>
          <p:cNvSpPr>
            <a:spLocks noGrp="1"/>
          </p:cNvSpPr>
          <p:nvPr>
            <p:ph type="ftr" sz="quarter" idx="12"/>
          </p:nvPr>
        </p:nvSpPr>
        <p:spPr/>
        <p:txBody>
          <a:bodyPr/>
          <a:lstStyle/>
          <a:p>
            <a:r>
              <a:rPr lang="en-GB" dirty="0" smtClean="0"/>
              <a:t>For financial intermediary use only, not to be used with customers.</a:t>
            </a:r>
            <a:endParaRPr lang="en-GB" dirty="0"/>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49" y="857252"/>
            <a:ext cx="8591619" cy="18705"/>
          </a:xfrm>
          <a:prstGeom prst="rect">
            <a:avLst/>
          </a:prstGeom>
        </p:spPr>
      </p:pic>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49" y="4857754"/>
            <a:ext cx="8591619" cy="18705"/>
          </a:xfrm>
          <a:prstGeom prst="rect">
            <a:avLst/>
          </a:prstGeom>
        </p:spPr>
      </p:pic>
    </p:spTree>
    <p:extLst>
      <p:ext uri="{BB962C8B-B14F-4D97-AF65-F5344CB8AC3E}">
        <p14:creationId xmlns:p14="http://schemas.microsoft.com/office/powerpoint/2010/main" val="2830756385"/>
      </p:ext>
    </p:extLst>
  </p:cSld>
  <p:clrMapOvr>
    <a:masterClrMapping/>
  </p:clrMapOvr>
  <p:transition>
    <p:wipe dir="r"/>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_Title and Content (Left)">
    <p:spTree>
      <p:nvGrpSpPr>
        <p:cNvPr id="1" name=""/>
        <p:cNvGrpSpPr/>
        <p:nvPr/>
      </p:nvGrpSpPr>
      <p:grpSpPr>
        <a:xfrm>
          <a:off x="0" y="0"/>
          <a:ext cx="0" cy="0"/>
          <a:chOff x="0" y="0"/>
          <a:chExt cx="0" cy="0"/>
        </a:xfrm>
      </p:grpSpPr>
      <p:sp>
        <p:nvSpPr>
          <p:cNvPr id="11" name="Slide Number Placeholder 10"/>
          <p:cNvSpPr>
            <a:spLocks noGrp="1"/>
          </p:cNvSpPr>
          <p:nvPr>
            <p:ph type="sldNum" sz="quarter" idx="10"/>
          </p:nvPr>
        </p:nvSpPr>
        <p:spPr>
          <a:xfrm>
            <a:off x="8621649" y="314533"/>
            <a:ext cx="310896" cy="235536"/>
          </a:xfrm>
          <a:custGeom>
            <a:avLst/>
            <a:gdLst>
              <a:gd name="connsiteX0" fmla="*/ 273831 w 630935"/>
              <a:gd name="connsiteY0" fmla="*/ 44 h 628095"/>
              <a:gd name="connsiteX1" fmla="*/ 484123 w 630935"/>
              <a:gd name="connsiteY1" fmla="*/ 71641 h 628095"/>
              <a:gd name="connsiteX2" fmla="*/ 622995 w 630935"/>
              <a:gd name="connsiteY2" fmla="*/ 236624 h 628095"/>
              <a:gd name="connsiteX3" fmla="*/ 628455 w 630935"/>
              <a:gd name="connsiteY3" fmla="*/ 257896 h 628095"/>
              <a:gd name="connsiteX4" fmla="*/ 630935 w 630935"/>
              <a:gd name="connsiteY4" fmla="*/ 282280 h 628095"/>
              <a:gd name="connsiteX5" fmla="*/ 578359 w 630935"/>
              <a:gd name="connsiteY5" fmla="*/ 477353 h 628095"/>
              <a:gd name="connsiteX6" fmla="*/ 472219 w 630935"/>
              <a:gd name="connsiteY6" fmla="*/ 610169 h 628095"/>
              <a:gd name="connsiteX7" fmla="*/ 412703 w 630935"/>
              <a:gd name="connsiteY7" fmla="*/ 626772 h 628095"/>
              <a:gd name="connsiteX8" fmla="*/ 393727 w 630935"/>
              <a:gd name="connsiteY8" fmla="*/ 628095 h 628095"/>
              <a:gd name="connsiteX9" fmla="*/ 334879 w 630935"/>
              <a:gd name="connsiteY9" fmla="*/ 628095 h 628095"/>
              <a:gd name="connsiteX10" fmla="*/ 246923 w 630935"/>
              <a:gd name="connsiteY10" fmla="*/ 614514 h 628095"/>
              <a:gd name="connsiteX11" fmla="*/ 148847 w 630935"/>
              <a:gd name="connsiteY11" fmla="*/ 568145 h 628095"/>
              <a:gd name="connsiteX12" fmla="*/ 15927 w 630935"/>
              <a:gd name="connsiteY12" fmla="*/ 402645 h 628095"/>
              <a:gd name="connsiteX13" fmla="*/ 55 w 630935"/>
              <a:gd name="connsiteY13" fmla="*/ 298881 h 628095"/>
              <a:gd name="connsiteX14" fmla="*/ 56099 w 630935"/>
              <a:gd name="connsiteY14" fmla="*/ 120928 h 628095"/>
              <a:gd name="connsiteX15" fmla="*/ 210347 w 630935"/>
              <a:gd name="connsiteY15" fmla="*/ 8346 h 628095"/>
              <a:gd name="connsiteX16" fmla="*/ 240603 w 630935"/>
              <a:gd name="connsiteY16" fmla="*/ 1082 h 628095"/>
              <a:gd name="connsiteX17" fmla="*/ 273831 w 630935"/>
              <a:gd name="connsiteY17" fmla="*/ 44 h 628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30935" h="628095">
                <a:moveTo>
                  <a:pt x="273831" y="44"/>
                </a:moveTo>
                <a:cubicBezTo>
                  <a:pt x="344919" y="2120"/>
                  <a:pt x="415019" y="25985"/>
                  <a:pt x="484123" y="71641"/>
                </a:cubicBezTo>
                <a:cubicBezTo>
                  <a:pt x="553231" y="117297"/>
                  <a:pt x="599519" y="172291"/>
                  <a:pt x="622995" y="236624"/>
                </a:cubicBezTo>
                <a:cubicBezTo>
                  <a:pt x="625063" y="242936"/>
                  <a:pt x="626883" y="250027"/>
                  <a:pt x="628455" y="257896"/>
                </a:cubicBezTo>
                <a:cubicBezTo>
                  <a:pt x="630023" y="265764"/>
                  <a:pt x="630851" y="273892"/>
                  <a:pt x="630935" y="282280"/>
                </a:cubicBezTo>
                <a:cubicBezTo>
                  <a:pt x="628787" y="343153"/>
                  <a:pt x="611263" y="408178"/>
                  <a:pt x="578359" y="477353"/>
                </a:cubicBezTo>
                <a:cubicBezTo>
                  <a:pt x="545459" y="546529"/>
                  <a:pt x="510079" y="590800"/>
                  <a:pt x="472219" y="610169"/>
                </a:cubicBezTo>
                <a:cubicBezTo>
                  <a:pt x="452383" y="618298"/>
                  <a:pt x="432543" y="623832"/>
                  <a:pt x="412703" y="626772"/>
                </a:cubicBezTo>
                <a:lnTo>
                  <a:pt x="393727" y="628095"/>
                </a:lnTo>
                <a:lnTo>
                  <a:pt x="334879" y="628095"/>
                </a:lnTo>
                <a:lnTo>
                  <a:pt x="246923" y="614514"/>
                </a:lnTo>
                <a:cubicBezTo>
                  <a:pt x="212867" y="604052"/>
                  <a:pt x="180175" y="588595"/>
                  <a:pt x="148847" y="568145"/>
                </a:cubicBezTo>
                <a:cubicBezTo>
                  <a:pt x="86191" y="527246"/>
                  <a:pt x="41883" y="472079"/>
                  <a:pt x="15927" y="402645"/>
                </a:cubicBezTo>
                <a:cubicBezTo>
                  <a:pt x="4683" y="370132"/>
                  <a:pt x="-605" y="335545"/>
                  <a:pt x="55" y="298881"/>
                </a:cubicBezTo>
                <a:cubicBezTo>
                  <a:pt x="635" y="233078"/>
                  <a:pt x="19315" y="173761"/>
                  <a:pt x="56099" y="120928"/>
                </a:cubicBezTo>
                <a:cubicBezTo>
                  <a:pt x="92883" y="68096"/>
                  <a:pt x="144299" y="30568"/>
                  <a:pt x="210347" y="8346"/>
                </a:cubicBezTo>
                <a:cubicBezTo>
                  <a:pt x="220183" y="4368"/>
                  <a:pt x="230267" y="1947"/>
                  <a:pt x="240603" y="1082"/>
                </a:cubicBezTo>
                <a:cubicBezTo>
                  <a:pt x="250935" y="217"/>
                  <a:pt x="262011" y="-129"/>
                  <a:pt x="273831" y="44"/>
                </a:cubicBezTo>
                <a:close/>
              </a:path>
            </a:pathLst>
          </a:custGeom>
        </p:spPr>
        <p:txBody>
          <a:bodyPr lIns="91398" tIns="45699" rIns="91398" bIns="45699"/>
          <a:lstStyle/>
          <a:p>
            <a:fld id="{F8CABEAB-F316-457F-A830-C8844EF27269}" type="slidenum">
              <a:rPr lang="en-GB" smtClean="0">
                <a:solidFill>
                  <a:prstClr val="white"/>
                </a:solidFill>
              </a:rPr>
              <a:pPr/>
              <a:t>‹#›</a:t>
            </a:fld>
            <a:endParaRPr lang="en-GB" dirty="0">
              <a:solidFill>
                <a:prstClr val="white"/>
              </a:solidFill>
            </a:endParaRPr>
          </a:p>
        </p:txBody>
      </p:sp>
      <p:sp>
        <p:nvSpPr>
          <p:cNvPr id="13" name="Title 12"/>
          <p:cNvSpPr>
            <a:spLocks noGrp="1"/>
          </p:cNvSpPr>
          <p:nvPr>
            <p:ph type="title"/>
          </p:nvPr>
        </p:nvSpPr>
        <p:spPr/>
        <p:txBody>
          <a:bodyPr/>
          <a:lstStyle/>
          <a:p>
            <a:r>
              <a:rPr lang="en-US" noProof="0" smtClean="0"/>
              <a:t>Click to edit Master title style</a:t>
            </a:r>
            <a:endParaRPr lang="en-GB" noProof="0" dirty="0"/>
          </a:p>
        </p:txBody>
      </p:sp>
      <p:sp>
        <p:nvSpPr>
          <p:cNvPr id="16" name="Text Placeholder 15"/>
          <p:cNvSpPr>
            <a:spLocks noGrp="1"/>
          </p:cNvSpPr>
          <p:nvPr>
            <p:ph type="body" sz="quarter" idx="11"/>
          </p:nvPr>
        </p:nvSpPr>
        <p:spPr>
          <a:xfrm>
            <a:off x="285775" y="1471613"/>
            <a:ext cx="4214813" cy="2771775"/>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2" name="Footer Placeholder 1"/>
          <p:cNvSpPr>
            <a:spLocks noGrp="1"/>
          </p:cNvSpPr>
          <p:nvPr>
            <p:ph type="ftr" sz="quarter" idx="12"/>
          </p:nvPr>
        </p:nvSpPr>
        <p:spPr/>
        <p:txBody>
          <a:bodyPr/>
          <a:lstStyle/>
          <a:p>
            <a:r>
              <a:rPr lang="en-GB" dirty="0" smtClean="0">
                <a:solidFill>
                  <a:prstClr val="white">
                    <a:lumMod val="50000"/>
                  </a:prstClr>
                </a:solidFill>
              </a:rPr>
              <a:t>For financial intermediary use only, not to be used with customers.</a:t>
            </a:r>
            <a:endParaRPr lang="en-GB" dirty="0">
              <a:solidFill>
                <a:prstClr val="white">
                  <a:lumMod val="50000"/>
                </a:prstClr>
              </a:solidFill>
            </a:endParaRP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85751" y="857252"/>
            <a:ext cx="8591618" cy="18705"/>
          </a:xfrm>
          <a:prstGeom prst="rect">
            <a:avLst/>
          </a:prstGeom>
        </p:spPr>
      </p:pic>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85751" y="4857752"/>
            <a:ext cx="8591618" cy="18705"/>
          </a:xfrm>
          <a:prstGeom prst="rect">
            <a:avLst/>
          </a:prstGeom>
        </p:spPr>
      </p:pic>
    </p:spTree>
    <p:extLst>
      <p:ext uri="{BB962C8B-B14F-4D97-AF65-F5344CB8AC3E}">
        <p14:creationId xmlns:p14="http://schemas.microsoft.com/office/powerpoint/2010/main" val="809065233"/>
      </p:ext>
    </p:extLst>
  </p:cSld>
  <p:clrMapOvr>
    <a:masterClrMapping/>
  </p:clrMapOvr>
  <p:transition>
    <p:wipe dir="r"/>
  </p:transition>
  <p:timing>
    <p:tnLst>
      <p:par>
        <p:cTn id="1" dur="indefinite" restart="never" nodeType="tmRoot"/>
      </p:par>
    </p:tnLst>
  </p:timing>
</p:sldLayout>
</file>

<file path=ppt/slideLayouts/slideLayout440.xml><?xml version="1.0" encoding="utf-8"?>
<p:sldLayout xmlns:a="http://schemas.openxmlformats.org/drawingml/2006/main" xmlns:r="http://schemas.openxmlformats.org/officeDocument/2006/relationships" xmlns:p="http://schemas.openxmlformats.org/presentationml/2006/main" userDrawn="1">
  <p:cSld name="5_Title and Content (Left)">
    <p:spTree>
      <p:nvGrpSpPr>
        <p:cNvPr id="1" name=""/>
        <p:cNvGrpSpPr/>
        <p:nvPr/>
      </p:nvGrpSpPr>
      <p:grpSpPr>
        <a:xfrm>
          <a:off x="0" y="0"/>
          <a:ext cx="0" cy="0"/>
          <a:chOff x="0" y="0"/>
          <a:chExt cx="0" cy="0"/>
        </a:xfrm>
      </p:grpSpPr>
      <p:sp>
        <p:nvSpPr>
          <p:cNvPr id="11" name="Slide Number Placeholder 10"/>
          <p:cNvSpPr>
            <a:spLocks noGrp="1"/>
          </p:cNvSpPr>
          <p:nvPr>
            <p:ph type="sldNum" sz="quarter" idx="10"/>
          </p:nvPr>
        </p:nvSpPr>
        <p:spPr>
          <a:xfrm>
            <a:off x="8621652" y="314533"/>
            <a:ext cx="236601" cy="235536"/>
          </a:xfrm>
          <a:custGeom>
            <a:avLst/>
            <a:gdLst>
              <a:gd name="connsiteX0" fmla="*/ 273831 w 630935"/>
              <a:gd name="connsiteY0" fmla="*/ 44 h 628095"/>
              <a:gd name="connsiteX1" fmla="*/ 484123 w 630935"/>
              <a:gd name="connsiteY1" fmla="*/ 71641 h 628095"/>
              <a:gd name="connsiteX2" fmla="*/ 622995 w 630935"/>
              <a:gd name="connsiteY2" fmla="*/ 236624 h 628095"/>
              <a:gd name="connsiteX3" fmla="*/ 628455 w 630935"/>
              <a:gd name="connsiteY3" fmla="*/ 257896 h 628095"/>
              <a:gd name="connsiteX4" fmla="*/ 630935 w 630935"/>
              <a:gd name="connsiteY4" fmla="*/ 282280 h 628095"/>
              <a:gd name="connsiteX5" fmla="*/ 578359 w 630935"/>
              <a:gd name="connsiteY5" fmla="*/ 477353 h 628095"/>
              <a:gd name="connsiteX6" fmla="*/ 472219 w 630935"/>
              <a:gd name="connsiteY6" fmla="*/ 610169 h 628095"/>
              <a:gd name="connsiteX7" fmla="*/ 412703 w 630935"/>
              <a:gd name="connsiteY7" fmla="*/ 626772 h 628095"/>
              <a:gd name="connsiteX8" fmla="*/ 393727 w 630935"/>
              <a:gd name="connsiteY8" fmla="*/ 628095 h 628095"/>
              <a:gd name="connsiteX9" fmla="*/ 334879 w 630935"/>
              <a:gd name="connsiteY9" fmla="*/ 628095 h 628095"/>
              <a:gd name="connsiteX10" fmla="*/ 246923 w 630935"/>
              <a:gd name="connsiteY10" fmla="*/ 614514 h 628095"/>
              <a:gd name="connsiteX11" fmla="*/ 148847 w 630935"/>
              <a:gd name="connsiteY11" fmla="*/ 568145 h 628095"/>
              <a:gd name="connsiteX12" fmla="*/ 15927 w 630935"/>
              <a:gd name="connsiteY12" fmla="*/ 402645 h 628095"/>
              <a:gd name="connsiteX13" fmla="*/ 55 w 630935"/>
              <a:gd name="connsiteY13" fmla="*/ 298881 h 628095"/>
              <a:gd name="connsiteX14" fmla="*/ 56099 w 630935"/>
              <a:gd name="connsiteY14" fmla="*/ 120928 h 628095"/>
              <a:gd name="connsiteX15" fmla="*/ 210347 w 630935"/>
              <a:gd name="connsiteY15" fmla="*/ 8346 h 628095"/>
              <a:gd name="connsiteX16" fmla="*/ 240603 w 630935"/>
              <a:gd name="connsiteY16" fmla="*/ 1082 h 628095"/>
              <a:gd name="connsiteX17" fmla="*/ 273831 w 630935"/>
              <a:gd name="connsiteY17" fmla="*/ 44 h 628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30935" h="628095">
                <a:moveTo>
                  <a:pt x="273831" y="44"/>
                </a:moveTo>
                <a:cubicBezTo>
                  <a:pt x="344919" y="2120"/>
                  <a:pt x="415019" y="25985"/>
                  <a:pt x="484123" y="71641"/>
                </a:cubicBezTo>
                <a:cubicBezTo>
                  <a:pt x="553231" y="117297"/>
                  <a:pt x="599519" y="172291"/>
                  <a:pt x="622995" y="236624"/>
                </a:cubicBezTo>
                <a:cubicBezTo>
                  <a:pt x="625063" y="242936"/>
                  <a:pt x="626883" y="250027"/>
                  <a:pt x="628455" y="257896"/>
                </a:cubicBezTo>
                <a:cubicBezTo>
                  <a:pt x="630023" y="265764"/>
                  <a:pt x="630851" y="273892"/>
                  <a:pt x="630935" y="282280"/>
                </a:cubicBezTo>
                <a:cubicBezTo>
                  <a:pt x="628787" y="343153"/>
                  <a:pt x="611263" y="408178"/>
                  <a:pt x="578359" y="477353"/>
                </a:cubicBezTo>
                <a:cubicBezTo>
                  <a:pt x="545459" y="546529"/>
                  <a:pt x="510079" y="590800"/>
                  <a:pt x="472219" y="610169"/>
                </a:cubicBezTo>
                <a:cubicBezTo>
                  <a:pt x="452383" y="618298"/>
                  <a:pt x="432543" y="623832"/>
                  <a:pt x="412703" y="626772"/>
                </a:cubicBezTo>
                <a:lnTo>
                  <a:pt x="393727" y="628095"/>
                </a:lnTo>
                <a:lnTo>
                  <a:pt x="334879" y="628095"/>
                </a:lnTo>
                <a:lnTo>
                  <a:pt x="246923" y="614514"/>
                </a:lnTo>
                <a:cubicBezTo>
                  <a:pt x="212867" y="604052"/>
                  <a:pt x="180175" y="588595"/>
                  <a:pt x="148847" y="568145"/>
                </a:cubicBezTo>
                <a:cubicBezTo>
                  <a:pt x="86191" y="527246"/>
                  <a:pt x="41883" y="472079"/>
                  <a:pt x="15927" y="402645"/>
                </a:cubicBezTo>
                <a:cubicBezTo>
                  <a:pt x="4683" y="370132"/>
                  <a:pt x="-605" y="335545"/>
                  <a:pt x="55" y="298881"/>
                </a:cubicBezTo>
                <a:cubicBezTo>
                  <a:pt x="635" y="233078"/>
                  <a:pt x="19315" y="173761"/>
                  <a:pt x="56099" y="120928"/>
                </a:cubicBezTo>
                <a:cubicBezTo>
                  <a:pt x="92883" y="68096"/>
                  <a:pt x="144299" y="30568"/>
                  <a:pt x="210347" y="8346"/>
                </a:cubicBezTo>
                <a:cubicBezTo>
                  <a:pt x="220183" y="4368"/>
                  <a:pt x="230267" y="1947"/>
                  <a:pt x="240603" y="1082"/>
                </a:cubicBezTo>
                <a:cubicBezTo>
                  <a:pt x="250935" y="217"/>
                  <a:pt x="262011" y="-129"/>
                  <a:pt x="273831" y="44"/>
                </a:cubicBezTo>
                <a:close/>
              </a:path>
            </a:pathLst>
          </a:custGeom>
        </p:spPr>
        <p:txBody>
          <a:bodyPr/>
          <a:lstStyle/>
          <a:p>
            <a:fld id="{F8CABEAB-F316-457F-A830-C8844EF27269}" type="slidenum">
              <a:rPr lang="en-GB" smtClean="0"/>
              <a:pPr/>
              <a:t>‹#›</a:t>
            </a:fld>
            <a:endParaRPr lang="en-GB" dirty="0"/>
          </a:p>
        </p:txBody>
      </p:sp>
      <p:sp>
        <p:nvSpPr>
          <p:cNvPr id="13" name="Title 12"/>
          <p:cNvSpPr>
            <a:spLocks noGrp="1"/>
          </p:cNvSpPr>
          <p:nvPr>
            <p:ph type="title"/>
          </p:nvPr>
        </p:nvSpPr>
        <p:spPr/>
        <p:txBody>
          <a:bodyPr/>
          <a:lstStyle/>
          <a:p>
            <a:r>
              <a:rPr lang="en-US" noProof="0" smtClean="0"/>
              <a:t>Click to edit Master title style</a:t>
            </a:r>
            <a:endParaRPr lang="en-GB" noProof="0" dirty="0"/>
          </a:p>
        </p:txBody>
      </p:sp>
      <p:sp>
        <p:nvSpPr>
          <p:cNvPr id="16" name="Text Placeholder 15"/>
          <p:cNvSpPr>
            <a:spLocks noGrp="1"/>
          </p:cNvSpPr>
          <p:nvPr>
            <p:ph type="body" sz="quarter" idx="11"/>
          </p:nvPr>
        </p:nvSpPr>
        <p:spPr>
          <a:xfrm>
            <a:off x="285751" y="1471617"/>
            <a:ext cx="4214813" cy="2771775"/>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2" name="Footer Placeholder 1"/>
          <p:cNvSpPr>
            <a:spLocks noGrp="1"/>
          </p:cNvSpPr>
          <p:nvPr>
            <p:ph type="ftr" sz="quarter" idx="12"/>
          </p:nvPr>
        </p:nvSpPr>
        <p:spPr/>
        <p:txBody>
          <a:bodyPr/>
          <a:lstStyle/>
          <a:p>
            <a:r>
              <a:rPr lang="en-GB" dirty="0" smtClean="0"/>
              <a:t>For financial intermediary use only, not to be used with customers.</a:t>
            </a:r>
            <a:endParaRPr lang="en-GB" dirty="0"/>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49" y="857252"/>
            <a:ext cx="8591619" cy="18705"/>
          </a:xfrm>
          <a:prstGeom prst="rect">
            <a:avLst/>
          </a:prstGeom>
        </p:spPr>
      </p:pic>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49" y="4857754"/>
            <a:ext cx="8591619" cy="18705"/>
          </a:xfrm>
          <a:prstGeom prst="rect">
            <a:avLst/>
          </a:prstGeom>
        </p:spPr>
      </p:pic>
    </p:spTree>
    <p:extLst>
      <p:ext uri="{BB962C8B-B14F-4D97-AF65-F5344CB8AC3E}">
        <p14:creationId xmlns:p14="http://schemas.microsoft.com/office/powerpoint/2010/main" val="2830756385"/>
      </p:ext>
    </p:extLst>
  </p:cSld>
  <p:clrMapOvr>
    <a:masterClrMapping/>
  </p:clrMapOvr>
  <p:transition>
    <p:wipe dir="r"/>
  </p:transition>
  <p:timing>
    <p:tnLst>
      <p:par>
        <p:cTn id="1" dur="indefinite" restart="never" nodeType="tmRoot"/>
      </p:par>
    </p:tnLst>
  </p:timing>
</p:sldLayout>
</file>

<file path=ppt/slideLayouts/slideLayout441.xml><?xml version="1.0" encoding="utf-8"?>
<p:sldLayout xmlns:a="http://schemas.openxmlformats.org/drawingml/2006/main" xmlns:r="http://schemas.openxmlformats.org/officeDocument/2006/relationships" xmlns:p="http://schemas.openxmlformats.org/presentationml/2006/main" userDrawn="1">
  <p:cSld name="6_Title and Content (Left)">
    <p:spTree>
      <p:nvGrpSpPr>
        <p:cNvPr id="1" name=""/>
        <p:cNvGrpSpPr/>
        <p:nvPr/>
      </p:nvGrpSpPr>
      <p:grpSpPr>
        <a:xfrm>
          <a:off x="0" y="0"/>
          <a:ext cx="0" cy="0"/>
          <a:chOff x="0" y="0"/>
          <a:chExt cx="0" cy="0"/>
        </a:xfrm>
      </p:grpSpPr>
      <p:sp>
        <p:nvSpPr>
          <p:cNvPr id="11" name="Slide Number Placeholder 10"/>
          <p:cNvSpPr>
            <a:spLocks noGrp="1"/>
          </p:cNvSpPr>
          <p:nvPr>
            <p:ph type="sldNum" sz="quarter" idx="10"/>
          </p:nvPr>
        </p:nvSpPr>
        <p:spPr>
          <a:xfrm>
            <a:off x="8621652" y="314533"/>
            <a:ext cx="236601" cy="235536"/>
          </a:xfrm>
          <a:custGeom>
            <a:avLst/>
            <a:gdLst>
              <a:gd name="connsiteX0" fmla="*/ 273831 w 630935"/>
              <a:gd name="connsiteY0" fmla="*/ 44 h 628095"/>
              <a:gd name="connsiteX1" fmla="*/ 484123 w 630935"/>
              <a:gd name="connsiteY1" fmla="*/ 71641 h 628095"/>
              <a:gd name="connsiteX2" fmla="*/ 622995 w 630935"/>
              <a:gd name="connsiteY2" fmla="*/ 236624 h 628095"/>
              <a:gd name="connsiteX3" fmla="*/ 628455 w 630935"/>
              <a:gd name="connsiteY3" fmla="*/ 257896 h 628095"/>
              <a:gd name="connsiteX4" fmla="*/ 630935 w 630935"/>
              <a:gd name="connsiteY4" fmla="*/ 282280 h 628095"/>
              <a:gd name="connsiteX5" fmla="*/ 578359 w 630935"/>
              <a:gd name="connsiteY5" fmla="*/ 477353 h 628095"/>
              <a:gd name="connsiteX6" fmla="*/ 472219 w 630935"/>
              <a:gd name="connsiteY6" fmla="*/ 610169 h 628095"/>
              <a:gd name="connsiteX7" fmla="*/ 412703 w 630935"/>
              <a:gd name="connsiteY7" fmla="*/ 626772 h 628095"/>
              <a:gd name="connsiteX8" fmla="*/ 393727 w 630935"/>
              <a:gd name="connsiteY8" fmla="*/ 628095 h 628095"/>
              <a:gd name="connsiteX9" fmla="*/ 334879 w 630935"/>
              <a:gd name="connsiteY9" fmla="*/ 628095 h 628095"/>
              <a:gd name="connsiteX10" fmla="*/ 246923 w 630935"/>
              <a:gd name="connsiteY10" fmla="*/ 614514 h 628095"/>
              <a:gd name="connsiteX11" fmla="*/ 148847 w 630935"/>
              <a:gd name="connsiteY11" fmla="*/ 568145 h 628095"/>
              <a:gd name="connsiteX12" fmla="*/ 15927 w 630935"/>
              <a:gd name="connsiteY12" fmla="*/ 402645 h 628095"/>
              <a:gd name="connsiteX13" fmla="*/ 55 w 630935"/>
              <a:gd name="connsiteY13" fmla="*/ 298881 h 628095"/>
              <a:gd name="connsiteX14" fmla="*/ 56099 w 630935"/>
              <a:gd name="connsiteY14" fmla="*/ 120928 h 628095"/>
              <a:gd name="connsiteX15" fmla="*/ 210347 w 630935"/>
              <a:gd name="connsiteY15" fmla="*/ 8346 h 628095"/>
              <a:gd name="connsiteX16" fmla="*/ 240603 w 630935"/>
              <a:gd name="connsiteY16" fmla="*/ 1082 h 628095"/>
              <a:gd name="connsiteX17" fmla="*/ 273831 w 630935"/>
              <a:gd name="connsiteY17" fmla="*/ 44 h 628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30935" h="628095">
                <a:moveTo>
                  <a:pt x="273831" y="44"/>
                </a:moveTo>
                <a:cubicBezTo>
                  <a:pt x="344919" y="2120"/>
                  <a:pt x="415019" y="25985"/>
                  <a:pt x="484123" y="71641"/>
                </a:cubicBezTo>
                <a:cubicBezTo>
                  <a:pt x="553231" y="117297"/>
                  <a:pt x="599519" y="172291"/>
                  <a:pt x="622995" y="236624"/>
                </a:cubicBezTo>
                <a:cubicBezTo>
                  <a:pt x="625063" y="242936"/>
                  <a:pt x="626883" y="250027"/>
                  <a:pt x="628455" y="257896"/>
                </a:cubicBezTo>
                <a:cubicBezTo>
                  <a:pt x="630023" y="265764"/>
                  <a:pt x="630851" y="273892"/>
                  <a:pt x="630935" y="282280"/>
                </a:cubicBezTo>
                <a:cubicBezTo>
                  <a:pt x="628787" y="343153"/>
                  <a:pt x="611263" y="408178"/>
                  <a:pt x="578359" y="477353"/>
                </a:cubicBezTo>
                <a:cubicBezTo>
                  <a:pt x="545459" y="546529"/>
                  <a:pt x="510079" y="590800"/>
                  <a:pt x="472219" y="610169"/>
                </a:cubicBezTo>
                <a:cubicBezTo>
                  <a:pt x="452383" y="618298"/>
                  <a:pt x="432543" y="623832"/>
                  <a:pt x="412703" y="626772"/>
                </a:cubicBezTo>
                <a:lnTo>
                  <a:pt x="393727" y="628095"/>
                </a:lnTo>
                <a:lnTo>
                  <a:pt x="334879" y="628095"/>
                </a:lnTo>
                <a:lnTo>
                  <a:pt x="246923" y="614514"/>
                </a:lnTo>
                <a:cubicBezTo>
                  <a:pt x="212867" y="604052"/>
                  <a:pt x="180175" y="588595"/>
                  <a:pt x="148847" y="568145"/>
                </a:cubicBezTo>
                <a:cubicBezTo>
                  <a:pt x="86191" y="527246"/>
                  <a:pt x="41883" y="472079"/>
                  <a:pt x="15927" y="402645"/>
                </a:cubicBezTo>
                <a:cubicBezTo>
                  <a:pt x="4683" y="370132"/>
                  <a:pt x="-605" y="335545"/>
                  <a:pt x="55" y="298881"/>
                </a:cubicBezTo>
                <a:cubicBezTo>
                  <a:pt x="635" y="233078"/>
                  <a:pt x="19315" y="173761"/>
                  <a:pt x="56099" y="120928"/>
                </a:cubicBezTo>
                <a:cubicBezTo>
                  <a:pt x="92883" y="68096"/>
                  <a:pt x="144299" y="30568"/>
                  <a:pt x="210347" y="8346"/>
                </a:cubicBezTo>
                <a:cubicBezTo>
                  <a:pt x="220183" y="4368"/>
                  <a:pt x="230267" y="1947"/>
                  <a:pt x="240603" y="1082"/>
                </a:cubicBezTo>
                <a:cubicBezTo>
                  <a:pt x="250935" y="217"/>
                  <a:pt x="262011" y="-129"/>
                  <a:pt x="273831" y="44"/>
                </a:cubicBezTo>
                <a:close/>
              </a:path>
            </a:pathLst>
          </a:custGeom>
        </p:spPr>
        <p:txBody>
          <a:bodyPr/>
          <a:lstStyle/>
          <a:p>
            <a:fld id="{F8CABEAB-F316-457F-A830-C8844EF27269}" type="slidenum">
              <a:rPr lang="en-GB" smtClean="0"/>
              <a:pPr/>
              <a:t>‹#›</a:t>
            </a:fld>
            <a:endParaRPr lang="en-GB" dirty="0"/>
          </a:p>
        </p:txBody>
      </p:sp>
      <p:sp>
        <p:nvSpPr>
          <p:cNvPr id="13" name="Title 12"/>
          <p:cNvSpPr>
            <a:spLocks noGrp="1"/>
          </p:cNvSpPr>
          <p:nvPr>
            <p:ph type="title"/>
          </p:nvPr>
        </p:nvSpPr>
        <p:spPr/>
        <p:txBody>
          <a:bodyPr/>
          <a:lstStyle/>
          <a:p>
            <a:r>
              <a:rPr lang="en-US" noProof="0" smtClean="0"/>
              <a:t>Click to edit Master title style</a:t>
            </a:r>
            <a:endParaRPr lang="en-GB" noProof="0" dirty="0"/>
          </a:p>
        </p:txBody>
      </p:sp>
      <p:sp>
        <p:nvSpPr>
          <p:cNvPr id="16" name="Text Placeholder 15"/>
          <p:cNvSpPr>
            <a:spLocks noGrp="1"/>
          </p:cNvSpPr>
          <p:nvPr>
            <p:ph type="body" sz="quarter" idx="11"/>
          </p:nvPr>
        </p:nvSpPr>
        <p:spPr>
          <a:xfrm>
            <a:off x="285751" y="1471617"/>
            <a:ext cx="4214813" cy="2771775"/>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2" name="Footer Placeholder 1"/>
          <p:cNvSpPr>
            <a:spLocks noGrp="1"/>
          </p:cNvSpPr>
          <p:nvPr>
            <p:ph type="ftr" sz="quarter" idx="12"/>
          </p:nvPr>
        </p:nvSpPr>
        <p:spPr/>
        <p:txBody>
          <a:bodyPr/>
          <a:lstStyle/>
          <a:p>
            <a:r>
              <a:rPr lang="en-GB" dirty="0" smtClean="0"/>
              <a:t>For financial intermediary use only, not to be used with customers.</a:t>
            </a:r>
            <a:endParaRPr lang="en-GB" dirty="0"/>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49" y="857252"/>
            <a:ext cx="8591619" cy="18705"/>
          </a:xfrm>
          <a:prstGeom prst="rect">
            <a:avLst/>
          </a:prstGeom>
        </p:spPr>
      </p:pic>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49" y="4857754"/>
            <a:ext cx="8591619" cy="18705"/>
          </a:xfrm>
          <a:prstGeom prst="rect">
            <a:avLst/>
          </a:prstGeom>
        </p:spPr>
      </p:pic>
    </p:spTree>
    <p:extLst>
      <p:ext uri="{BB962C8B-B14F-4D97-AF65-F5344CB8AC3E}">
        <p14:creationId xmlns:p14="http://schemas.microsoft.com/office/powerpoint/2010/main" val="2830756385"/>
      </p:ext>
    </p:extLst>
  </p:cSld>
  <p:clrMapOvr>
    <a:masterClrMapping/>
  </p:clrMapOvr>
  <p:transition>
    <p:wipe dir="r"/>
  </p:transition>
  <p:timing>
    <p:tnLst>
      <p:par>
        <p:cTn id="1" dur="indefinite" restart="never" nodeType="tmRoot"/>
      </p:par>
    </p:tnLst>
  </p:timing>
</p:sldLayout>
</file>

<file path=ppt/slideLayouts/slideLayout442.xml><?xml version="1.0" encoding="utf-8"?>
<p:sldLayout xmlns:a="http://schemas.openxmlformats.org/drawingml/2006/main" xmlns:r="http://schemas.openxmlformats.org/officeDocument/2006/relationships" xmlns:p="http://schemas.openxmlformats.org/presentationml/2006/main" userDrawn="1">
  <p:cSld name="7_Title and Content (Left)">
    <p:spTree>
      <p:nvGrpSpPr>
        <p:cNvPr id="1" name=""/>
        <p:cNvGrpSpPr/>
        <p:nvPr/>
      </p:nvGrpSpPr>
      <p:grpSpPr>
        <a:xfrm>
          <a:off x="0" y="0"/>
          <a:ext cx="0" cy="0"/>
          <a:chOff x="0" y="0"/>
          <a:chExt cx="0" cy="0"/>
        </a:xfrm>
      </p:grpSpPr>
      <p:sp>
        <p:nvSpPr>
          <p:cNvPr id="11" name="Slide Number Placeholder 10"/>
          <p:cNvSpPr>
            <a:spLocks noGrp="1"/>
          </p:cNvSpPr>
          <p:nvPr>
            <p:ph type="sldNum" sz="quarter" idx="10"/>
          </p:nvPr>
        </p:nvSpPr>
        <p:spPr>
          <a:xfrm>
            <a:off x="8621652" y="314533"/>
            <a:ext cx="236601" cy="235536"/>
          </a:xfrm>
          <a:custGeom>
            <a:avLst/>
            <a:gdLst>
              <a:gd name="connsiteX0" fmla="*/ 273831 w 630935"/>
              <a:gd name="connsiteY0" fmla="*/ 44 h 628095"/>
              <a:gd name="connsiteX1" fmla="*/ 484123 w 630935"/>
              <a:gd name="connsiteY1" fmla="*/ 71641 h 628095"/>
              <a:gd name="connsiteX2" fmla="*/ 622995 w 630935"/>
              <a:gd name="connsiteY2" fmla="*/ 236624 h 628095"/>
              <a:gd name="connsiteX3" fmla="*/ 628455 w 630935"/>
              <a:gd name="connsiteY3" fmla="*/ 257896 h 628095"/>
              <a:gd name="connsiteX4" fmla="*/ 630935 w 630935"/>
              <a:gd name="connsiteY4" fmla="*/ 282280 h 628095"/>
              <a:gd name="connsiteX5" fmla="*/ 578359 w 630935"/>
              <a:gd name="connsiteY5" fmla="*/ 477353 h 628095"/>
              <a:gd name="connsiteX6" fmla="*/ 472219 w 630935"/>
              <a:gd name="connsiteY6" fmla="*/ 610169 h 628095"/>
              <a:gd name="connsiteX7" fmla="*/ 412703 w 630935"/>
              <a:gd name="connsiteY7" fmla="*/ 626772 h 628095"/>
              <a:gd name="connsiteX8" fmla="*/ 393727 w 630935"/>
              <a:gd name="connsiteY8" fmla="*/ 628095 h 628095"/>
              <a:gd name="connsiteX9" fmla="*/ 334879 w 630935"/>
              <a:gd name="connsiteY9" fmla="*/ 628095 h 628095"/>
              <a:gd name="connsiteX10" fmla="*/ 246923 w 630935"/>
              <a:gd name="connsiteY10" fmla="*/ 614514 h 628095"/>
              <a:gd name="connsiteX11" fmla="*/ 148847 w 630935"/>
              <a:gd name="connsiteY11" fmla="*/ 568145 h 628095"/>
              <a:gd name="connsiteX12" fmla="*/ 15927 w 630935"/>
              <a:gd name="connsiteY12" fmla="*/ 402645 h 628095"/>
              <a:gd name="connsiteX13" fmla="*/ 55 w 630935"/>
              <a:gd name="connsiteY13" fmla="*/ 298881 h 628095"/>
              <a:gd name="connsiteX14" fmla="*/ 56099 w 630935"/>
              <a:gd name="connsiteY14" fmla="*/ 120928 h 628095"/>
              <a:gd name="connsiteX15" fmla="*/ 210347 w 630935"/>
              <a:gd name="connsiteY15" fmla="*/ 8346 h 628095"/>
              <a:gd name="connsiteX16" fmla="*/ 240603 w 630935"/>
              <a:gd name="connsiteY16" fmla="*/ 1082 h 628095"/>
              <a:gd name="connsiteX17" fmla="*/ 273831 w 630935"/>
              <a:gd name="connsiteY17" fmla="*/ 44 h 628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30935" h="628095">
                <a:moveTo>
                  <a:pt x="273831" y="44"/>
                </a:moveTo>
                <a:cubicBezTo>
                  <a:pt x="344919" y="2120"/>
                  <a:pt x="415019" y="25985"/>
                  <a:pt x="484123" y="71641"/>
                </a:cubicBezTo>
                <a:cubicBezTo>
                  <a:pt x="553231" y="117297"/>
                  <a:pt x="599519" y="172291"/>
                  <a:pt x="622995" y="236624"/>
                </a:cubicBezTo>
                <a:cubicBezTo>
                  <a:pt x="625063" y="242936"/>
                  <a:pt x="626883" y="250027"/>
                  <a:pt x="628455" y="257896"/>
                </a:cubicBezTo>
                <a:cubicBezTo>
                  <a:pt x="630023" y="265764"/>
                  <a:pt x="630851" y="273892"/>
                  <a:pt x="630935" y="282280"/>
                </a:cubicBezTo>
                <a:cubicBezTo>
                  <a:pt x="628787" y="343153"/>
                  <a:pt x="611263" y="408178"/>
                  <a:pt x="578359" y="477353"/>
                </a:cubicBezTo>
                <a:cubicBezTo>
                  <a:pt x="545459" y="546529"/>
                  <a:pt x="510079" y="590800"/>
                  <a:pt x="472219" y="610169"/>
                </a:cubicBezTo>
                <a:cubicBezTo>
                  <a:pt x="452383" y="618298"/>
                  <a:pt x="432543" y="623832"/>
                  <a:pt x="412703" y="626772"/>
                </a:cubicBezTo>
                <a:lnTo>
                  <a:pt x="393727" y="628095"/>
                </a:lnTo>
                <a:lnTo>
                  <a:pt x="334879" y="628095"/>
                </a:lnTo>
                <a:lnTo>
                  <a:pt x="246923" y="614514"/>
                </a:lnTo>
                <a:cubicBezTo>
                  <a:pt x="212867" y="604052"/>
                  <a:pt x="180175" y="588595"/>
                  <a:pt x="148847" y="568145"/>
                </a:cubicBezTo>
                <a:cubicBezTo>
                  <a:pt x="86191" y="527246"/>
                  <a:pt x="41883" y="472079"/>
                  <a:pt x="15927" y="402645"/>
                </a:cubicBezTo>
                <a:cubicBezTo>
                  <a:pt x="4683" y="370132"/>
                  <a:pt x="-605" y="335545"/>
                  <a:pt x="55" y="298881"/>
                </a:cubicBezTo>
                <a:cubicBezTo>
                  <a:pt x="635" y="233078"/>
                  <a:pt x="19315" y="173761"/>
                  <a:pt x="56099" y="120928"/>
                </a:cubicBezTo>
                <a:cubicBezTo>
                  <a:pt x="92883" y="68096"/>
                  <a:pt x="144299" y="30568"/>
                  <a:pt x="210347" y="8346"/>
                </a:cubicBezTo>
                <a:cubicBezTo>
                  <a:pt x="220183" y="4368"/>
                  <a:pt x="230267" y="1947"/>
                  <a:pt x="240603" y="1082"/>
                </a:cubicBezTo>
                <a:cubicBezTo>
                  <a:pt x="250935" y="217"/>
                  <a:pt x="262011" y="-129"/>
                  <a:pt x="273831" y="44"/>
                </a:cubicBezTo>
                <a:close/>
              </a:path>
            </a:pathLst>
          </a:custGeom>
        </p:spPr>
        <p:txBody>
          <a:bodyPr/>
          <a:lstStyle/>
          <a:p>
            <a:fld id="{F8CABEAB-F316-457F-A830-C8844EF27269}" type="slidenum">
              <a:rPr lang="en-GB" smtClean="0"/>
              <a:pPr/>
              <a:t>‹#›</a:t>
            </a:fld>
            <a:endParaRPr lang="en-GB" dirty="0"/>
          </a:p>
        </p:txBody>
      </p:sp>
      <p:sp>
        <p:nvSpPr>
          <p:cNvPr id="13" name="Title 12"/>
          <p:cNvSpPr>
            <a:spLocks noGrp="1"/>
          </p:cNvSpPr>
          <p:nvPr>
            <p:ph type="title"/>
          </p:nvPr>
        </p:nvSpPr>
        <p:spPr/>
        <p:txBody>
          <a:bodyPr/>
          <a:lstStyle/>
          <a:p>
            <a:r>
              <a:rPr lang="en-US" noProof="0" smtClean="0"/>
              <a:t>Click to edit Master title style</a:t>
            </a:r>
            <a:endParaRPr lang="en-GB" noProof="0" dirty="0"/>
          </a:p>
        </p:txBody>
      </p:sp>
      <p:sp>
        <p:nvSpPr>
          <p:cNvPr id="16" name="Text Placeholder 15"/>
          <p:cNvSpPr>
            <a:spLocks noGrp="1"/>
          </p:cNvSpPr>
          <p:nvPr>
            <p:ph type="body" sz="quarter" idx="11"/>
          </p:nvPr>
        </p:nvSpPr>
        <p:spPr>
          <a:xfrm>
            <a:off x="285751" y="1471617"/>
            <a:ext cx="4214813" cy="2771775"/>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2" name="Footer Placeholder 1"/>
          <p:cNvSpPr>
            <a:spLocks noGrp="1"/>
          </p:cNvSpPr>
          <p:nvPr>
            <p:ph type="ftr" sz="quarter" idx="12"/>
          </p:nvPr>
        </p:nvSpPr>
        <p:spPr/>
        <p:txBody>
          <a:bodyPr/>
          <a:lstStyle/>
          <a:p>
            <a:r>
              <a:rPr lang="en-GB" dirty="0" smtClean="0"/>
              <a:t>For financial intermediary use only, not to be used with customers.</a:t>
            </a:r>
            <a:endParaRPr lang="en-GB" dirty="0"/>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49" y="857252"/>
            <a:ext cx="8591619" cy="18705"/>
          </a:xfrm>
          <a:prstGeom prst="rect">
            <a:avLst/>
          </a:prstGeom>
        </p:spPr>
      </p:pic>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49" y="4857754"/>
            <a:ext cx="8591619" cy="18705"/>
          </a:xfrm>
          <a:prstGeom prst="rect">
            <a:avLst/>
          </a:prstGeom>
        </p:spPr>
      </p:pic>
    </p:spTree>
    <p:extLst>
      <p:ext uri="{BB962C8B-B14F-4D97-AF65-F5344CB8AC3E}">
        <p14:creationId xmlns:p14="http://schemas.microsoft.com/office/powerpoint/2010/main" val="2830756385"/>
      </p:ext>
    </p:extLst>
  </p:cSld>
  <p:clrMapOvr>
    <a:masterClrMapping/>
  </p:clrMapOvr>
  <p:transition>
    <p:wipe dir="r"/>
  </p:transition>
  <p:timing>
    <p:tnLst>
      <p:par>
        <p:cTn id="1" dur="indefinite" restart="never" nodeType="tmRoot"/>
      </p:par>
    </p:tnLst>
  </p:timing>
</p:sldLayout>
</file>

<file path=ppt/slideLayouts/slideLayout443.xml><?xml version="1.0" encoding="utf-8"?>
<p:sldLayout xmlns:a="http://schemas.openxmlformats.org/drawingml/2006/main" xmlns:r="http://schemas.openxmlformats.org/officeDocument/2006/relationships" xmlns:p="http://schemas.openxmlformats.org/presentationml/2006/main" userDrawn="1">
  <p:cSld name="8_Title and Content (Left)">
    <p:spTree>
      <p:nvGrpSpPr>
        <p:cNvPr id="1" name=""/>
        <p:cNvGrpSpPr/>
        <p:nvPr/>
      </p:nvGrpSpPr>
      <p:grpSpPr>
        <a:xfrm>
          <a:off x="0" y="0"/>
          <a:ext cx="0" cy="0"/>
          <a:chOff x="0" y="0"/>
          <a:chExt cx="0" cy="0"/>
        </a:xfrm>
      </p:grpSpPr>
      <p:sp>
        <p:nvSpPr>
          <p:cNvPr id="11" name="Slide Number Placeholder 10"/>
          <p:cNvSpPr>
            <a:spLocks noGrp="1"/>
          </p:cNvSpPr>
          <p:nvPr>
            <p:ph type="sldNum" sz="quarter" idx="10"/>
          </p:nvPr>
        </p:nvSpPr>
        <p:spPr>
          <a:xfrm>
            <a:off x="8621652" y="314533"/>
            <a:ext cx="236601" cy="235536"/>
          </a:xfrm>
          <a:custGeom>
            <a:avLst/>
            <a:gdLst>
              <a:gd name="connsiteX0" fmla="*/ 273831 w 630935"/>
              <a:gd name="connsiteY0" fmla="*/ 44 h 628095"/>
              <a:gd name="connsiteX1" fmla="*/ 484123 w 630935"/>
              <a:gd name="connsiteY1" fmla="*/ 71641 h 628095"/>
              <a:gd name="connsiteX2" fmla="*/ 622995 w 630935"/>
              <a:gd name="connsiteY2" fmla="*/ 236624 h 628095"/>
              <a:gd name="connsiteX3" fmla="*/ 628455 w 630935"/>
              <a:gd name="connsiteY3" fmla="*/ 257896 h 628095"/>
              <a:gd name="connsiteX4" fmla="*/ 630935 w 630935"/>
              <a:gd name="connsiteY4" fmla="*/ 282280 h 628095"/>
              <a:gd name="connsiteX5" fmla="*/ 578359 w 630935"/>
              <a:gd name="connsiteY5" fmla="*/ 477353 h 628095"/>
              <a:gd name="connsiteX6" fmla="*/ 472219 w 630935"/>
              <a:gd name="connsiteY6" fmla="*/ 610169 h 628095"/>
              <a:gd name="connsiteX7" fmla="*/ 412703 w 630935"/>
              <a:gd name="connsiteY7" fmla="*/ 626772 h 628095"/>
              <a:gd name="connsiteX8" fmla="*/ 393727 w 630935"/>
              <a:gd name="connsiteY8" fmla="*/ 628095 h 628095"/>
              <a:gd name="connsiteX9" fmla="*/ 334879 w 630935"/>
              <a:gd name="connsiteY9" fmla="*/ 628095 h 628095"/>
              <a:gd name="connsiteX10" fmla="*/ 246923 w 630935"/>
              <a:gd name="connsiteY10" fmla="*/ 614514 h 628095"/>
              <a:gd name="connsiteX11" fmla="*/ 148847 w 630935"/>
              <a:gd name="connsiteY11" fmla="*/ 568145 h 628095"/>
              <a:gd name="connsiteX12" fmla="*/ 15927 w 630935"/>
              <a:gd name="connsiteY12" fmla="*/ 402645 h 628095"/>
              <a:gd name="connsiteX13" fmla="*/ 55 w 630935"/>
              <a:gd name="connsiteY13" fmla="*/ 298881 h 628095"/>
              <a:gd name="connsiteX14" fmla="*/ 56099 w 630935"/>
              <a:gd name="connsiteY14" fmla="*/ 120928 h 628095"/>
              <a:gd name="connsiteX15" fmla="*/ 210347 w 630935"/>
              <a:gd name="connsiteY15" fmla="*/ 8346 h 628095"/>
              <a:gd name="connsiteX16" fmla="*/ 240603 w 630935"/>
              <a:gd name="connsiteY16" fmla="*/ 1082 h 628095"/>
              <a:gd name="connsiteX17" fmla="*/ 273831 w 630935"/>
              <a:gd name="connsiteY17" fmla="*/ 44 h 628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30935" h="628095">
                <a:moveTo>
                  <a:pt x="273831" y="44"/>
                </a:moveTo>
                <a:cubicBezTo>
                  <a:pt x="344919" y="2120"/>
                  <a:pt x="415019" y="25985"/>
                  <a:pt x="484123" y="71641"/>
                </a:cubicBezTo>
                <a:cubicBezTo>
                  <a:pt x="553231" y="117297"/>
                  <a:pt x="599519" y="172291"/>
                  <a:pt x="622995" y="236624"/>
                </a:cubicBezTo>
                <a:cubicBezTo>
                  <a:pt x="625063" y="242936"/>
                  <a:pt x="626883" y="250027"/>
                  <a:pt x="628455" y="257896"/>
                </a:cubicBezTo>
                <a:cubicBezTo>
                  <a:pt x="630023" y="265764"/>
                  <a:pt x="630851" y="273892"/>
                  <a:pt x="630935" y="282280"/>
                </a:cubicBezTo>
                <a:cubicBezTo>
                  <a:pt x="628787" y="343153"/>
                  <a:pt x="611263" y="408178"/>
                  <a:pt x="578359" y="477353"/>
                </a:cubicBezTo>
                <a:cubicBezTo>
                  <a:pt x="545459" y="546529"/>
                  <a:pt x="510079" y="590800"/>
                  <a:pt x="472219" y="610169"/>
                </a:cubicBezTo>
                <a:cubicBezTo>
                  <a:pt x="452383" y="618298"/>
                  <a:pt x="432543" y="623832"/>
                  <a:pt x="412703" y="626772"/>
                </a:cubicBezTo>
                <a:lnTo>
                  <a:pt x="393727" y="628095"/>
                </a:lnTo>
                <a:lnTo>
                  <a:pt x="334879" y="628095"/>
                </a:lnTo>
                <a:lnTo>
                  <a:pt x="246923" y="614514"/>
                </a:lnTo>
                <a:cubicBezTo>
                  <a:pt x="212867" y="604052"/>
                  <a:pt x="180175" y="588595"/>
                  <a:pt x="148847" y="568145"/>
                </a:cubicBezTo>
                <a:cubicBezTo>
                  <a:pt x="86191" y="527246"/>
                  <a:pt x="41883" y="472079"/>
                  <a:pt x="15927" y="402645"/>
                </a:cubicBezTo>
                <a:cubicBezTo>
                  <a:pt x="4683" y="370132"/>
                  <a:pt x="-605" y="335545"/>
                  <a:pt x="55" y="298881"/>
                </a:cubicBezTo>
                <a:cubicBezTo>
                  <a:pt x="635" y="233078"/>
                  <a:pt x="19315" y="173761"/>
                  <a:pt x="56099" y="120928"/>
                </a:cubicBezTo>
                <a:cubicBezTo>
                  <a:pt x="92883" y="68096"/>
                  <a:pt x="144299" y="30568"/>
                  <a:pt x="210347" y="8346"/>
                </a:cubicBezTo>
                <a:cubicBezTo>
                  <a:pt x="220183" y="4368"/>
                  <a:pt x="230267" y="1947"/>
                  <a:pt x="240603" y="1082"/>
                </a:cubicBezTo>
                <a:cubicBezTo>
                  <a:pt x="250935" y="217"/>
                  <a:pt x="262011" y="-129"/>
                  <a:pt x="273831" y="44"/>
                </a:cubicBezTo>
                <a:close/>
              </a:path>
            </a:pathLst>
          </a:custGeom>
        </p:spPr>
        <p:txBody>
          <a:bodyPr/>
          <a:lstStyle/>
          <a:p>
            <a:fld id="{F8CABEAB-F316-457F-A830-C8844EF27269}" type="slidenum">
              <a:rPr lang="en-GB" smtClean="0"/>
              <a:pPr/>
              <a:t>‹#›</a:t>
            </a:fld>
            <a:endParaRPr lang="en-GB" dirty="0"/>
          </a:p>
        </p:txBody>
      </p:sp>
      <p:sp>
        <p:nvSpPr>
          <p:cNvPr id="13" name="Title 12"/>
          <p:cNvSpPr>
            <a:spLocks noGrp="1"/>
          </p:cNvSpPr>
          <p:nvPr>
            <p:ph type="title"/>
          </p:nvPr>
        </p:nvSpPr>
        <p:spPr/>
        <p:txBody>
          <a:bodyPr/>
          <a:lstStyle/>
          <a:p>
            <a:r>
              <a:rPr lang="en-US" noProof="0" smtClean="0"/>
              <a:t>Click to edit Master title style</a:t>
            </a:r>
            <a:endParaRPr lang="en-GB" noProof="0" dirty="0"/>
          </a:p>
        </p:txBody>
      </p:sp>
      <p:sp>
        <p:nvSpPr>
          <p:cNvPr id="16" name="Text Placeholder 15"/>
          <p:cNvSpPr>
            <a:spLocks noGrp="1"/>
          </p:cNvSpPr>
          <p:nvPr>
            <p:ph type="body" sz="quarter" idx="11"/>
          </p:nvPr>
        </p:nvSpPr>
        <p:spPr>
          <a:xfrm>
            <a:off x="285751" y="1471617"/>
            <a:ext cx="4214813" cy="2771775"/>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2" name="Footer Placeholder 1"/>
          <p:cNvSpPr>
            <a:spLocks noGrp="1"/>
          </p:cNvSpPr>
          <p:nvPr>
            <p:ph type="ftr" sz="quarter" idx="12"/>
          </p:nvPr>
        </p:nvSpPr>
        <p:spPr/>
        <p:txBody>
          <a:bodyPr/>
          <a:lstStyle/>
          <a:p>
            <a:r>
              <a:rPr lang="en-GB" dirty="0" smtClean="0"/>
              <a:t>For financial intermediary use only, not to be used with customers.</a:t>
            </a:r>
            <a:endParaRPr lang="en-GB" dirty="0"/>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49" y="857252"/>
            <a:ext cx="8591619" cy="18705"/>
          </a:xfrm>
          <a:prstGeom prst="rect">
            <a:avLst/>
          </a:prstGeom>
        </p:spPr>
      </p:pic>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49" y="4857754"/>
            <a:ext cx="8591619" cy="18705"/>
          </a:xfrm>
          <a:prstGeom prst="rect">
            <a:avLst/>
          </a:prstGeom>
        </p:spPr>
      </p:pic>
    </p:spTree>
    <p:extLst>
      <p:ext uri="{BB962C8B-B14F-4D97-AF65-F5344CB8AC3E}">
        <p14:creationId xmlns:p14="http://schemas.microsoft.com/office/powerpoint/2010/main" val="2830756385"/>
      </p:ext>
    </p:extLst>
  </p:cSld>
  <p:clrMapOvr>
    <a:masterClrMapping/>
  </p:clrMapOvr>
  <p:transition>
    <p:wipe dir="r"/>
  </p:transition>
  <p:timing>
    <p:tnLst>
      <p:par>
        <p:cTn id="1" dur="indefinite" restart="never" nodeType="tmRoot"/>
      </p:par>
    </p:tnLst>
  </p:timing>
</p:sldLayout>
</file>

<file path=ppt/slideLayouts/slideLayout444.xml><?xml version="1.0" encoding="utf-8"?>
<p:sldLayout xmlns:a="http://schemas.openxmlformats.org/drawingml/2006/main" xmlns:r="http://schemas.openxmlformats.org/officeDocument/2006/relationships" xmlns:p="http://schemas.openxmlformats.org/presentationml/2006/main" userDrawn="1">
  <p:cSld name="9_Title and Content (Left)">
    <p:spTree>
      <p:nvGrpSpPr>
        <p:cNvPr id="1" name=""/>
        <p:cNvGrpSpPr/>
        <p:nvPr/>
      </p:nvGrpSpPr>
      <p:grpSpPr>
        <a:xfrm>
          <a:off x="0" y="0"/>
          <a:ext cx="0" cy="0"/>
          <a:chOff x="0" y="0"/>
          <a:chExt cx="0" cy="0"/>
        </a:xfrm>
      </p:grpSpPr>
      <p:sp>
        <p:nvSpPr>
          <p:cNvPr id="11" name="Slide Number Placeholder 10"/>
          <p:cNvSpPr>
            <a:spLocks noGrp="1"/>
          </p:cNvSpPr>
          <p:nvPr>
            <p:ph type="sldNum" sz="quarter" idx="10"/>
          </p:nvPr>
        </p:nvSpPr>
        <p:spPr>
          <a:xfrm>
            <a:off x="8621652" y="314533"/>
            <a:ext cx="236601" cy="235536"/>
          </a:xfrm>
          <a:custGeom>
            <a:avLst/>
            <a:gdLst>
              <a:gd name="connsiteX0" fmla="*/ 273831 w 630935"/>
              <a:gd name="connsiteY0" fmla="*/ 44 h 628095"/>
              <a:gd name="connsiteX1" fmla="*/ 484123 w 630935"/>
              <a:gd name="connsiteY1" fmla="*/ 71641 h 628095"/>
              <a:gd name="connsiteX2" fmla="*/ 622995 w 630935"/>
              <a:gd name="connsiteY2" fmla="*/ 236624 h 628095"/>
              <a:gd name="connsiteX3" fmla="*/ 628455 w 630935"/>
              <a:gd name="connsiteY3" fmla="*/ 257896 h 628095"/>
              <a:gd name="connsiteX4" fmla="*/ 630935 w 630935"/>
              <a:gd name="connsiteY4" fmla="*/ 282280 h 628095"/>
              <a:gd name="connsiteX5" fmla="*/ 578359 w 630935"/>
              <a:gd name="connsiteY5" fmla="*/ 477353 h 628095"/>
              <a:gd name="connsiteX6" fmla="*/ 472219 w 630935"/>
              <a:gd name="connsiteY6" fmla="*/ 610169 h 628095"/>
              <a:gd name="connsiteX7" fmla="*/ 412703 w 630935"/>
              <a:gd name="connsiteY7" fmla="*/ 626772 h 628095"/>
              <a:gd name="connsiteX8" fmla="*/ 393727 w 630935"/>
              <a:gd name="connsiteY8" fmla="*/ 628095 h 628095"/>
              <a:gd name="connsiteX9" fmla="*/ 334879 w 630935"/>
              <a:gd name="connsiteY9" fmla="*/ 628095 h 628095"/>
              <a:gd name="connsiteX10" fmla="*/ 246923 w 630935"/>
              <a:gd name="connsiteY10" fmla="*/ 614514 h 628095"/>
              <a:gd name="connsiteX11" fmla="*/ 148847 w 630935"/>
              <a:gd name="connsiteY11" fmla="*/ 568145 h 628095"/>
              <a:gd name="connsiteX12" fmla="*/ 15927 w 630935"/>
              <a:gd name="connsiteY12" fmla="*/ 402645 h 628095"/>
              <a:gd name="connsiteX13" fmla="*/ 55 w 630935"/>
              <a:gd name="connsiteY13" fmla="*/ 298881 h 628095"/>
              <a:gd name="connsiteX14" fmla="*/ 56099 w 630935"/>
              <a:gd name="connsiteY14" fmla="*/ 120928 h 628095"/>
              <a:gd name="connsiteX15" fmla="*/ 210347 w 630935"/>
              <a:gd name="connsiteY15" fmla="*/ 8346 h 628095"/>
              <a:gd name="connsiteX16" fmla="*/ 240603 w 630935"/>
              <a:gd name="connsiteY16" fmla="*/ 1082 h 628095"/>
              <a:gd name="connsiteX17" fmla="*/ 273831 w 630935"/>
              <a:gd name="connsiteY17" fmla="*/ 44 h 628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30935" h="628095">
                <a:moveTo>
                  <a:pt x="273831" y="44"/>
                </a:moveTo>
                <a:cubicBezTo>
                  <a:pt x="344919" y="2120"/>
                  <a:pt x="415019" y="25985"/>
                  <a:pt x="484123" y="71641"/>
                </a:cubicBezTo>
                <a:cubicBezTo>
                  <a:pt x="553231" y="117297"/>
                  <a:pt x="599519" y="172291"/>
                  <a:pt x="622995" y="236624"/>
                </a:cubicBezTo>
                <a:cubicBezTo>
                  <a:pt x="625063" y="242936"/>
                  <a:pt x="626883" y="250027"/>
                  <a:pt x="628455" y="257896"/>
                </a:cubicBezTo>
                <a:cubicBezTo>
                  <a:pt x="630023" y="265764"/>
                  <a:pt x="630851" y="273892"/>
                  <a:pt x="630935" y="282280"/>
                </a:cubicBezTo>
                <a:cubicBezTo>
                  <a:pt x="628787" y="343153"/>
                  <a:pt x="611263" y="408178"/>
                  <a:pt x="578359" y="477353"/>
                </a:cubicBezTo>
                <a:cubicBezTo>
                  <a:pt x="545459" y="546529"/>
                  <a:pt x="510079" y="590800"/>
                  <a:pt x="472219" y="610169"/>
                </a:cubicBezTo>
                <a:cubicBezTo>
                  <a:pt x="452383" y="618298"/>
                  <a:pt x="432543" y="623832"/>
                  <a:pt x="412703" y="626772"/>
                </a:cubicBezTo>
                <a:lnTo>
                  <a:pt x="393727" y="628095"/>
                </a:lnTo>
                <a:lnTo>
                  <a:pt x="334879" y="628095"/>
                </a:lnTo>
                <a:lnTo>
                  <a:pt x="246923" y="614514"/>
                </a:lnTo>
                <a:cubicBezTo>
                  <a:pt x="212867" y="604052"/>
                  <a:pt x="180175" y="588595"/>
                  <a:pt x="148847" y="568145"/>
                </a:cubicBezTo>
                <a:cubicBezTo>
                  <a:pt x="86191" y="527246"/>
                  <a:pt x="41883" y="472079"/>
                  <a:pt x="15927" y="402645"/>
                </a:cubicBezTo>
                <a:cubicBezTo>
                  <a:pt x="4683" y="370132"/>
                  <a:pt x="-605" y="335545"/>
                  <a:pt x="55" y="298881"/>
                </a:cubicBezTo>
                <a:cubicBezTo>
                  <a:pt x="635" y="233078"/>
                  <a:pt x="19315" y="173761"/>
                  <a:pt x="56099" y="120928"/>
                </a:cubicBezTo>
                <a:cubicBezTo>
                  <a:pt x="92883" y="68096"/>
                  <a:pt x="144299" y="30568"/>
                  <a:pt x="210347" y="8346"/>
                </a:cubicBezTo>
                <a:cubicBezTo>
                  <a:pt x="220183" y="4368"/>
                  <a:pt x="230267" y="1947"/>
                  <a:pt x="240603" y="1082"/>
                </a:cubicBezTo>
                <a:cubicBezTo>
                  <a:pt x="250935" y="217"/>
                  <a:pt x="262011" y="-129"/>
                  <a:pt x="273831" y="44"/>
                </a:cubicBezTo>
                <a:close/>
              </a:path>
            </a:pathLst>
          </a:custGeom>
        </p:spPr>
        <p:txBody>
          <a:bodyPr/>
          <a:lstStyle/>
          <a:p>
            <a:fld id="{F8CABEAB-F316-457F-A830-C8844EF27269}" type="slidenum">
              <a:rPr lang="en-GB" smtClean="0"/>
              <a:pPr/>
              <a:t>‹#›</a:t>
            </a:fld>
            <a:endParaRPr lang="en-GB" dirty="0"/>
          </a:p>
        </p:txBody>
      </p:sp>
      <p:sp>
        <p:nvSpPr>
          <p:cNvPr id="13" name="Title 12"/>
          <p:cNvSpPr>
            <a:spLocks noGrp="1"/>
          </p:cNvSpPr>
          <p:nvPr>
            <p:ph type="title"/>
          </p:nvPr>
        </p:nvSpPr>
        <p:spPr/>
        <p:txBody>
          <a:bodyPr/>
          <a:lstStyle/>
          <a:p>
            <a:r>
              <a:rPr lang="en-US" noProof="0" smtClean="0"/>
              <a:t>Click to edit Master title style</a:t>
            </a:r>
            <a:endParaRPr lang="en-GB" noProof="0" dirty="0"/>
          </a:p>
        </p:txBody>
      </p:sp>
      <p:sp>
        <p:nvSpPr>
          <p:cNvPr id="16" name="Text Placeholder 15"/>
          <p:cNvSpPr>
            <a:spLocks noGrp="1"/>
          </p:cNvSpPr>
          <p:nvPr>
            <p:ph type="body" sz="quarter" idx="11"/>
          </p:nvPr>
        </p:nvSpPr>
        <p:spPr>
          <a:xfrm>
            <a:off x="285751" y="1471617"/>
            <a:ext cx="4214813" cy="2771775"/>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2" name="Footer Placeholder 1"/>
          <p:cNvSpPr>
            <a:spLocks noGrp="1"/>
          </p:cNvSpPr>
          <p:nvPr>
            <p:ph type="ftr" sz="quarter" idx="12"/>
          </p:nvPr>
        </p:nvSpPr>
        <p:spPr/>
        <p:txBody>
          <a:bodyPr/>
          <a:lstStyle/>
          <a:p>
            <a:r>
              <a:rPr lang="en-GB" dirty="0" smtClean="0"/>
              <a:t>For financial intermediary use only, not to be used with customers.</a:t>
            </a:r>
            <a:endParaRPr lang="en-GB" dirty="0"/>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49" y="857252"/>
            <a:ext cx="8591619" cy="18705"/>
          </a:xfrm>
          <a:prstGeom prst="rect">
            <a:avLst/>
          </a:prstGeom>
        </p:spPr>
      </p:pic>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49" y="4857754"/>
            <a:ext cx="8591619" cy="18705"/>
          </a:xfrm>
          <a:prstGeom prst="rect">
            <a:avLst/>
          </a:prstGeom>
        </p:spPr>
      </p:pic>
    </p:spTree>
    <p:extLst>
      <p:ext uri="{BB962C8B-B14F-4D97-AF65-F5344CB8AC3E}">
        <p14:creationId xmlns:p14="http://schemas.microsoft.com/office/powerpoint/2010/main" val="2830756385"/>
      </p:ext>
    </p:extLst>
  </p:cSld>
  <p:clrMapOvr>
    <a:masterClrMapping/>
  </p:clrMapOvr>
  <p:transition>
    <p:wipe dir="r"/>
  </p:transition>
  <p:timing>
    <p:tnLst>
      <p:par>
        <p:cTn id="1" dur="indefinite" restart="never" nodeType="tmRoot"/>
      </p:par>
    </p:tnLst>
  </p:timing>
</p:sldLayout>
</file>

<file path=ppt/slideLayouts/slideLayout445.xml><?xml version="1.0" encoding="utf-8"?>
<p:sldLayout xmlns:a="http://schemas.openxmlformats.org/drawingml/2006/main" xmlns:r="http://schemas.openxmlformats.org/officeDocument/2006/relationships" xmlns:p="http://schemas.openxmlformats.org/presentationml/2006/main" userDrawn="1">
  <p:cSld name="10_Title and Content (Left)">
    <p:spTree>
      <p:nvGrpSpPr>
        <p:cNvPr id="1" name=""/>
        <p:cNvGrpSpPr/>
        <p:nvPr/>
      </p:nvGrpSpPr>
      <p:grpSpPr>
        <a:xfrm>
          <a:off x="0" y="0"/>
          <a:ext cx="0" cy="0"/>
          <a:chOff x="0" y="0"/>
          <a:chExt cx="0" cy="0"/>
        </a:xfrm>
      </p:grpSpPr>
      <p:sp>
        <p:nvSpPr>
          <p:cNvPr id="11" name="Slide Number Placeholder 10"/>
          <p:cNvSpPr>
            <a:spLocks noGrp="1"/>
          </p:cNvSpPr>
          <p:nvPr>
            <p:ph type="sldNum" sz="quarter" idx="10"/>
          </p:nvPr>
        </p:nvSpPr>
        <p:spPr>
          <a:xfrm>
            <a:off x="8621652" y="314533"/>
            <a:ext cx="236601" cy="235536"/>
          </a:xfrm>
          <a:custGeom>
            <a:avLst/>
            <a:gdLst>
              <a:gd name="connsiteX0" fmla="*/ 273831 w 630935"/>
              <a:gd name="connsiteY0" fmla="*/ 44 h 628095"/>
              <a:gd name="connsiteX1" fmla="*/ 484123 w 630935"/>
              <a:gd name="connsiteY1" fmla="*/ 71641 h 628095"/>
              <a:gd name="connsiteX2" fmla="*/ 622995 w 630935"/>
              <a:gd name="connsiteY2" fmla="*/ 236624 h 628095"/>
              <a:gd name="connsiteX3" fmla="*/ 628455 w 630935"/>
              <a:gd name="connsiteY3" fmla="*/ 257896 h 628095"/>
              <a:gd name="connsiteX4" fmla="*/ 630935 w 630935"/>
              <a:gd name="connsiteY4" fmla="*/ 282280 h 628095"/>
              <a:gd name="connsiteX5" fmla="*/ 578359 w 630935"/>
              <a:gd name="connsiteY5" fmla="*/ 477353 h 628095"/>
              <a:gd name="connsiteX6" fmla="*/ 472219 w 630935"/>
              <a:gd name="connsiteY6" fmla="*/ 610169 h 628095"/>
              <a:gd name="connsiteX7" fmla="*/ 412703 w 630935"/>
              <a:gd name="connsiteY7" fmla="*/ 626772 h 628095"/>
              <a:gd name="connsiteX8" fmla="*/ 393727 w 630935"/>
              <a:gd name="connsiteY8" fmla="*/ 628095 h 628095"/>
              <a:gd name="connsiteX9" fmla="*/ 334879 w 630935"/>
              <a:gd name="connsiteY9" fmla="*/ 628095 h 628095"/>
              <a:gd name="connsiteX10" fmla="*/ 246923 w 630935"/>
              <a:gd name="connsiteY10" fmla="*/ 614514 h 628095"/>
              <a:gd name="connsiteX11" fmla="*/ 148847 w 630935"/>
              <a:gd name="connsiteY11" fmla="*/ 568145 h 628095"/>
              <a:gd name="connsiteX12" fmla="*/ 15927 w 630935"/>
              <a:gd name="connsiteY12" fmla="*/ 402645 h 628095"/>
              <a:gd name="connsiteX13" fmla="*/ 55 w 630935"/>
              <a:gd name="connsiteY13" fmla="*/ 298881 h 628095"/>
              <a:gd name="connsiteX14" fmla="*/ 56099 w 630935"/>
              <a:gd name="connsiteY14" fmla="*/ 120928 h 628095"/>
              <a:gd name="connsiteX15" fmla="*/ 210347 w 630935"/>
              <a:gd name="connsiteY15" fmla="*/ 8346 h 628095"/>
              <a:gd name="connsiteX16" fmla="*/ 240603 w 630935"/>
              <a:gd name="connsiteY16" fmla="*/ 1082 h 628095"/>
              <a:gd name="connsiteX17" fmla="*/ 273831 w 630935"/>
              <a:gd name="connsiteY17" fmla="*/ 44 h 628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30935" h="628095">
                <a:moveTo>
                  <a:pt x="273831" y="44"/>
                </a:moveTo>
                <a:cubicBezTo>
                  <a:pt x="344919" y="2120"/>
                  <a:pt x="415019" y="25985"/>
                  <a:pt x="484123" y="71641"/>
                </a:cubicBezTo>
                <a:cubicBezTo>
                  <a:pt x="553231" y="117297"/>
                  <a:pt x="599519" y="172291"/>
                  <a:pt x="622995" y="236624"/>
                </a:cubicBezTo>
                <a:cubicBezTo>
                  <a:pt x="625063" y="242936"/>
                  <a:pt x="626883" y="250027"/>
                  <a:pt x="628455" y="257896"/>
                </a:cubicBezTo>
                <a:cubicBezTo>
                  <a:pt x="630023" y="265764"/>
                  <a:pt x="630851" y="273892"/>
                  <a:pt x="630935" y="282280"/>
                </a:cubicBezTo>
                <a:cubicBezTo>
                  <a:pt x="628787" y="343153"/>
                  <a:pt x="611263" y="408178"/>
                  <a:pt x="578359" y="477353"/>
                </a:cubicBezTo>
                <a:cubicBezTo>
                  <a:pt x="545459" y="546529"/>
                  <a:pt x="510079" y="590800"/>
                  <a:pt x="472219" y="610169"/>
                </a:cubicBezTo>
                <a:cubicBezTo>
                  <a:pt x="452383" y="618298"/>
                  <a:pt x="432543" y="623832"/>
                  <a:pt x="412703" y="626772"/>
                </a:cubicBezTo>
                <a:lnTo>
                  <a:pt x="393727" y="628095"/>
                </a:lnTo>
                <a:lnTo>
                  <a:pt x="334879" y="628095"/>
                </a:lnTo>
                <a:lnTo>
                  <a:pt x="246923" y="614514"/>
                </a:lnTo>
                <a:cubicBezTo>
                  <a:pt x="212867" y="604052"/>
                  <a:pt x="180175" y="588595"/>
                  <a:pt x="148847" y="568145"/>
                </a:cubicBezTo>
                <a:cubicBezTo>
                  <a:pt x="86191" y="527246"/>
                  <a:pt x="41883" y="472079"/>
                  <a:pt x="15927" y="402645"/>
                </a:cubicBezTo>
                <a:cubicBezTo>
                  <a:pt x="4683" y="370132"/>
                  <a:pt x="-605" y="335545"/>
                  <a:pt x="55" y="298881"/>
                </a:cubicBezTo>
                <a:cubicBezTo>
                  <a:pt x="635" y="233078"/>
                  <a:pt x="19315" y="173761"/>
                  <a:pt x="56099" y="120928"/>
                </a:cubicBezTo>
                <a:cubicBezTo>
                  <a:pt x="92883" y="68096"/>
                  <a:pt x="144299" y="30568"/>
                  <a:pt x="210347" y="8346"/>
                </a:cubicBezTo>
                <a:cubicBezTo>
                  <a:pt x="220183" y="4368"/>
                  <a:pt x="230267" y="1947"/>
                  <a:pt x="240603" y="1082"/>
                </a:cubicBezTo>
                <a:cubicBezTo>
                  <a:pt x="250935" y="217"/>
                  <a:pt x="262011" y="-129"/>
                  <a:pt x="273831" y="44"/>
                </a:cubicBezTo>
                <a:close/>
              </a:path>
            </a:pathLst>
          </a:custGeom>
        </p:spPr>
        <p:txBody>
          <a:bodyPr/>
          <a:lstStyle/>
          <a:p>
            <a:fld id="{F8CABEAB-F316-457F-A830-C8844EF27269}" type="slidenum">
              <a:rPr lang="en-GB" smtClean="0"/>
              <a:pPr/>
              <a:t>‹#›</a:t>
            </a:fld>
            <a:endParaRPr lang="en-GB" dirty="0"/>
          </a:p>
        </p:txBody>
      </p:sp>
      <p:sp>
        <p:nvSpPr>
          <p:cNvPr id="13" name="Title 12"/>
          <p:cNvSpPr>
            <a:spLocks noGrp="1"/>
          </p:cNvSpPr>
          <p:nvPr>
            <p:ph type="title"/>
          </p:nvPr>
        </p:nvSpPr>
        <p:spPr/>
        <p:txBody>
          <a:bodyPr/>
          <a:lstStyle/>
          <a:p>
            <a:r>
              <a:rPr lang="en-US" noProof="0" smtClean="0"/>
              <a:t>Click to edit Master title style</a:t>
            </a:r>
            <a:endParaRPr lang="en-GB" noProof="0" dirty="0"/>
          </a:p>
        </p:txBody>
      </p:sp>
      <p:sp>
        <p:nvSpPr>
          <p:cNvPr id="16" name="Text Placeholder 15"/>
          <p:cNvSpPr>
            <a:spLocks noGrp="1"/>
          </p:cNvSpPr>
          <p:nvPr>
            <p:ph type="body" sz="quarter" idx="11"/>
          </p:nvPr>
        </p:nvSpPr>
        <p:spPr>
          <a:xfrm>
            <a:off x="285751" y="1471617"/>
            <a:ext cx="4214813" cy="2771775"/>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2" name="Footer Placeholder 1"/>
          <p:cNvSpPr>
            <a:spLocks noGrp="1"/>
          </p:cNvSpPr>
          <p:nvPr>
            <p:ph type="ftr" sz="quarter" idx="12"/>
          </p:nvPr>
        </p:nvSpPr>
        <p:spPr/>
        <p:txBody>
          <a:bodyPr/>
          <a:lstStyle/>
          <a:p>
            <a:r>
              <a:rPr lang="en-GB" dirty="0" smtClean="0"/>
              <a:t>For financial intermediary use only, not to be used with customers.</a:t>
            </a:r>
            <a:endParaRPr lang="en-GB" dirty="0"/>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49" y="857252"/>
            <a:ext cx="8591619" cy="18705"/>
          </a:xfrm>
          <a:prstGeom prst="rect">
            <a:avLst/>
          </a:prstGeom>
        </p:spPr>
      </p:pic>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49" y="4857754"/>
            <a:ext cx="8591619" cy="18705"/>
          </a:xfrm>
          <a:prstGeom prst="rect">
            <a:avLst/>
          </a:prstGeom>
        </p:spPr>
      </p:pic>
    </p:spTree>
    <p:extLst>
      <p:ext uri="{BB962C8B-B14F-4D97-AF65-F5344CB8AC3E}">
        <p14:creationId xmlns:p14="http://schemas.microsoft.com/office/powerpoint/2010/main" val="2830756385"/>
      </p:ext>
    </p:extLst>
  </p:cSld>
  <p:clrMapOvr>
    <a:masterClrMapping/>
  </p:clrMapOvr>
  <p:transition>
    <p:wipe dir="r"/>
  </p:transition>
  <p:timing>
    <p:tnLst>
      <p:par>
        <p:cTn id="1" dur="indefinite" restart="never" nodeType="tmRoot"/>
      </p:par>
    </p:tnLst>
  </p:timing>
</p:sldLayout>
</file>

<file path=ppt/slideLayouts/slideLayout446.xml><?xml version="1.0" encoding="utf-8"?>
<p:sldLayout xmlns:a="http://schemas.openxmlformats.org/drawingml/2006/main" xmlns:r="http://schemas.openxmlformats.org/officeDocument/2006/relationships" xmlns:p="http://schemas.openxmlformats.org/presentationml/2006/main" userDrawn="1">
  <p:cSld name="11_Title and Content (Left)">
    <p:spTree>
      <p:nvGrpSpPr>
        <p:cNvPr id="1" name=""/>
        <p:cNvGrpSpPr/>
        <p:nvPr/>
      </p:nvGrpSpPr>
      <p:grpSpPr>
        <a:xfrm>
          <a:off x="0" y="0"/>
          <a:ext cx="0" cy="0"/>
          <a:chOff x="0" y="0"/>
          <a:chExt cx="0" cy="0"/>
        </a:xfrm>
      </p:grpSpPr>
      <p:sp>
        <p:nvSpPr>
          <p:cNvPr id="11" name="Slide Number Placeholder 10"/>
          <p:cNvSpPr>
            <a:spLocks noGrp="1"/>
          </p:cNvSpPr>
          <p:nvPr>
            <p:ph type="sldNum" sz="quarter" idx="10"/>
          </p:nvPr>
        </p:nvSpPr>
        <p:spPr>
          <a:xfrm>
            <a:off x="8621652" y="314533"/>
            <a:ext cx="236601" cy="235536"/>
          </a:xfrm>
          <a:custGeom>
            <a:avLst/>
            <a:gdLst>
              <a:gd name="connsiteX0" fmla="*/ 273831 w 630935"/>
              <a:gd name="connsiteY0" fmla="*/ 44 h 628095"/>
              <a:gd name="connsiteX1" fmla="*/ 484123 w 630935"/>
              <a:gd name="connsiteY1" fmla="*/ 71641 h 628095"/>
              <a:gd name="connsiteX2" fmla="*/ 622995 w 630935"/>
              <a:gd name="connsiteY2" fmla="*/ 236624 h 628095"/>
              <a:gd name="connsiteX3" fmla="*/ 628455 w 630935"/>
              <a:gd name="connsiteY3" fmla="*/ 257896 h 628095"/>
              <a:gd name="connsiteX4" fmla="*/ 630935 w 630935"/>
              <a:gd name="connsiteY4" fmla="*/ 282280 h 628095"/>
              <a:gd name="connsiteX5" fmla="*/ 578359 w 630935"/>
              <a:gd name="connsiteY5" fmla="*/ 477353 h 628095"/>
              <a:gd name="connsiteX6" fmla="*/ 472219 w 630935"/>
              <a:gd name="connsiteY6" fmla="*/ 610169 h 628095"/>
              <a:gd name="connsiteX7" fmla="*/ 412703 w 630935"/>
              <a:gd name="connsiteY7" fmla="*/ 626772 h 628095"/>
              <a:gd name="connsiteX8" fmla="*/ 393727 w 630935"/>
              <a:gd name="connsiteY8" fmla="*/ 628095 h 628095"/>
              <a:gd name="connsiteX9" fmla="*/ 334879 w 630935"/>
              <a:gd name="connsiteY9" fmla="*/ 628095 h 628095"/>
              <a:gd name="connsiteX10" fmla="*/ 246923 w 630935"/>
              <a:gd name="connsiteY10" fmla="*/ 614514 h 628095"/>
              <a:gd name="connsiteX11" fmla="*/ 148847 w 630935"/>
              <a:gd name="connsiteY11" fmla="*/ 568145 h 628095"/>
              <a:gd name="connsiteX12" fmla="*/ 15927 w 630935"/>
              <a:gd name="connsiteY12" fmla="*/ 402645 h 628095"/>
              <a:gd name="connsiteX13" fmla="*/ 55 w 630935"/>
              <a:gd name="connsiteY13" fmla="*/ 298881 h 628095"/>
              <a:gd name="connsiteX14" fmla="*/ 56099 w 630935"/>
              <a:gd name="connsiteY14" fmla="*/ 120928 h 628095"/>
              <a:gd name="connsiteX15" fmla="*/ 210347 w 630935"/>
              <a:gd name="connsiteY15" fmla="*/ 8346 h 628095"/>
              <a:gd name="connsiteX16" fmla="*/ 240603 w 630935"/>
              <a:gd name="connsiteY16" fmla="*/ 1082 h 628095"/>
              <a:gd name="connsiteX17" fmla="*/ 273831 w 630935"/>
              <a:gd name="connsiteY17" fmla="*/ 44 h 628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30935" h="628095">
                <a:moveTo>
                  <a:pt x="273831" y="44"/>
                </a:moveTo>
                <a:cubicBezTo>
                  <a:pt x="344919" y="2120"/>
                  <a:pt x="415019" y="25985"/>
                  <a:pt x="484123" y="71641"/>
                </a:cubicBezTo>
                <a:cubicBezTo>
                  <a:pt x="553231" y="117297"/>
                  <a:pt x="599519" y="172291"/>
                  <a:pt x="622995" y="236624"/>
                </a:cubicBezTo>
                <a:cubicBezTo>
                  <a:pt x="625063" y="242936"/>
                  <a:pt x="626883" y="250027"/>
                  <a:pt x="628455" y="257896"/>
                </a:cubicBezTo>
                <a:cubicBezTo>
                  <a:pt x="630023" y="265764"/>
                  <a:pt x="630851" y="273892"/>
                  <a:pt x="630935" y="282280"/>
                </a:cubicBezTo>
                <a:cubicBezTo>
                  <a:pt x="628787" y="343153"/>
                  <a:pt x="611263" y="408178"/>
                  <a:pt x="578359" y="477353"/>
                </a:cubicBezTo>
                <a:cubicBezTo>
                  <a:pt x="545459" y="546529"/>
                  <a:pt x="510079" y="590800"/>
                  <a:pt x="472219" y="610169"/>
                </a:cubicBezTo>
                <a:cubicBezTo>
                  <a:pt x="452383" y="618298"/>
                  <a:pt x="432543" y="623832"/>
                  <a:pt x="412703" y="626772"/>
                </a:cubicBezTo>
                <a:lnTo>
                  <a:pt x="393727" y="628095"/>
                </a:lnTo>
                <a:lnTo>
                  <a:pt x="334879" y="628095"/>
                </a:lnTo>
                <a:lnTo>
                  <a:pt x="246923" y="614514"/>
                </a:lnTo>
                <a:cubicBezTo>
                  <a:pt x="212867" y="604052"/>
                  <a:pt x="180175" y="588595"/>
                  <a:pt x="148847" y="568145"/>
                </a:cubicBezTo>
                <a:cubicBezTo>
                  <a:pt x="86191" y="527246"/>
                  <a:pt x="41883" y="472079"/>
                  <a:pt x="15927" y="402645"/>
                </a:cubicBezTo>
                <a:cubicBezTo>
                  <a:pt x="4683" y="370132"/>
                  <a:pt x="-605" y="335545"/>
                  <a:pt x="55" y="298881"/>
                </a:cubicBezTo>
                <a:cubicBezTo>
                  <a:pt x="635" y="233078"/>
                  <a:pt x="19315" y="173761"/>
                  <a:pt x="56099" y="120928"/>
                </a:cubicBezTo>
                <a:cubicBezTo>
                  <a:pt x="92883" y="68096"/>
                  <a:pt x="144299" y="30568"/>
                  <a:pt x="210347" y="8346"/>
                </a:cubicBezTo>
                <a:cubicBezTo>
                  <a:pt x="220183" y="4368"/>
                  <a:pt x="230267" y="1947"/>
                  <a:pt x="240603" y="1082"/>
                </a:cubicBezTo>
                <a:cubicBezTo>
                  <a:pt x="250935" y="217"/>
                  <a:pt x="262011" y="-129"/>
                  <a:pt x="273831" y="44"/>
                </a:cubicBezTo>
                <a:close/>
              </a:path>
            </a:pathLst>
          </a:custGeom>
        </p:spPr>
        <p:txBody>
          <a:bodyPr/>
          <a:lstStyle/>
          <a:p>
            <a:fld id="{F8CABEAB-F316-457F-A830-C8844EF27269}" type="slidenum">
              <a:rPr lang="en-GB" smtClean="0"/>
              <a:pPr/>
              <a:t>‹#›</a:t>
            </a:fld>
            <a:endParaRPr lang="en-GB" dirty="0"/>
          </a:p>
        </p:txBody>
      </p:sp>
      <p:sp>
        <p:nvSpPr>
          <p:cNvPr id="13" name="Title 12"/>
          <p:cNvSpPr>
            <a:spLocks noGrp="1"/>
          </p:cNvSpPr>
          <p:nvPr>
            <p:ph type="title"/>
          </p:nvPr>
        </p:nvSpPr>
        <p:spPr/>
        <p:txBody>
          <a:bodyPr/>
          <a:lstStyle/>
          <a:p>
            <a:r>
              <a:rPr lang="en-US" noProof="0" smtClean="0"/>
              <a:t>Click to edit Master title style</a:t>
            </a:r>
            <a:endParaRPr lang="en-GB" noProof="0" dirty="0"/>
          </a:p>
        </p:txBody>
      </p:sp>
      <p:sp>
        <p:nvSpPr>
          <p:cNvPr id="16" name="Text Placeholder 15"/>
          <p:cNvSpPr>
            <a:spLocks noGrp="1"/>
          </p:cNvSpPr>
          <p:nvPr>
            <p:ph type="body" sz="quarter" idx="11"/>
          </p:nvPr>
        </p:nvSpPr>
        <p:spPr>
          <a:xfrm>
            <a:off x="285751" y="1471617"/>
            <a:ext cx="4214813" cy="2771775"/>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2" name="Footer Placeholder 1"/>
          <p:cNvSpPr>
            <a:spLocks noGrp="1"/>
          </p:cNvSpPr>
          <p:nvPr>
            <p:ph type="ftr" sz="quarter" idx="12"/>
          </p:nvPr>
        </p:nvSpPr>
        <p:spPr/>
        <p:txBody>
          <a:bodyPr/>
          <a:lstStyle/>
          <a:p>
            <a:r>
              <a:rPr lang="en-GB" dirty="0" smtClean="0"/>
              <a:t>For financial intermediary use only, not to be used with customers.</a:t>
            </a:r>
            <a:endParaRPr lang="en-GB" dirty="0"/>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49" y="857252"/>
            <a:ext cx="8591619" cy="18705"/>
          </a:xfrm>
          <a:prstGeom prst="rect">
            <a:avLst/>
          </a:prstGeom>
        </p:spPr>
      </p:pic>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49" y="4857754"/>
            <a:ext cx="8591619" cy="18705"/>
          </a:xfrm>
          <a:prstGeom prst="rect">
            <a:avLst/>
          </a:prstGeom>
        </p:spPr>
      </p:pic>
    </p:spTree>
    <p:extLst>
      <p:ext uri="{BB962C8B-B14F-4D97-AF65-F5344CB8AC3E}">
        <p14:creationId xmlns:p14="http://schemas.microsoft.com/office/powerpoint/2010/main" val="2830756385"/>
      </p:ext>
    </p:extLst>
  </p:cSld>
  <p:clrMapOvr>
    <a:masterClrMapping/>
  </p:clrMapOvr>
  <p:transition>
    <p:wipe dir="r"/>
  </p:transition>
  <p:timing>
    <p:tnLst>
      <p:par>
        <p:cTn id="1" dur="indefinite" restart="never" nodeType="tmRoot"/>
      </p:par>
    </p:tnLst>
  </p:timing>
</p:sldLayout>
</file>

<file path=ppt/slideLayouts/slideLayout447.xml><?xml version="1.0" encoding="utf-8"?>
<p:sldLayout xmlns:a="http://schemas.openxmlformats.org/drawingml/2006/main" xmlns:r="http://schemas.openxmlformats.org/officeDocument/2006/relationships" xmlns:p="http://schemas.openxmlformats.org/presentationml/2006/main" userDrawn="1">
  <p:cSld name="12_Title and Content (Left)">
    <p:spTree>
      <p:nvGrpSpPr>
        <p:cNvPr id="1" name=""/>
        <p:cNvGrpSpPr/>
        <p:nvPr/>
      </p:nvGrpSpPr>
      <p:grpSpPr>
        <a:xfrm>
          <a:off x="0" y="0"/>
          <a:ext cx="0" cy="0"/>
          <a:chOff x="0" y="0"/>
          <a:chExt cx="0" cy="0"/>
        </a:xfrm>
      </p:grpSpPr>
      <p:sp>
        <p:nvSpPr>
          <p:cNvPr id="11" name="Slide Number Placeholder 10"/>
          <p:cNvSpPr>
            <a:spLocks noGrp="1"/>
          </p:cNvSpPr>
          <p:nvPr>
            <p:ph type="sldNum" sz="quarter" idx="10"/>
          </p:nvPr>
        </p:nvSpPr>
        <p:spPr>
          <a:xfrm>
            <a:off x="8621654" y="314533"/>
            <a:ext cx="236601" cy="235536"/>
          </a:xfrm>
          <a:custGeom>
            <a:avLst/>
            <a:gdLst>
              <a:gd name="connsiteX0" fmla="*/ 273831 w 630935"/>
              <a:gd name="connsiteY0" fmla="*/ 44 h 628095"/>
              <a:gd name="connsiteX1" fmla="*/ 484123 w 630935"/>
              <a:gd name="connsiteY1" fmla="*/ 71641 h 628095"/>
              <a:gd name="connsiteX2" fmla="*/ 622995 w 630935"/>
              <a:gd name="connsiteY2" fmla="*/ 236624 h 628095"/>
              <a:gd name="connsiteX3" fmla="*/ 628455 w 630935"/>
              <a:gd name="connsiteY3" fmla="*/ 257896 h 628095"/>
              <a:gd name="connsiteX4" fmla="*/ 630935 w 630935"/>
              <a:gd name="connsiteY4" fmla="*/ 282280 h 628095"/>
              <a:gd name="connsiteX5" fmla="*/ 578359 w 630935"/>
              <a:gd name="connsiteY5" fmla="*/ 477353 h 628095"/>
              <a:gd name="connsiteX6" fmla="*/ 472219 w 630935"/>
              <a:gd name="connsiteY6" fmla="*/ 610169 h 628095"/>
              <a:gd name="connsiteX7" fmla="*/ 412703 w 630935"/>
              <a:gd name="connsiteY7" fmla="*/ 626772 h 628095"/>
              <a:gd name="connsiteX8" fmla="*/ 393727 w 630935"/>
              <a:gd name="connsiteY8" fmla="*/ 628095 h 628095"/>
              <a:gd name="connsiteX9" fmla="*/ 334879 w 630935"/>
              <a:gd name="connsiteY9" fmla="*/ 628095 h 628095"/>
              <a:gd name="connsiteX10" fmla="*/ 246923 w 630935"/>
              <a:gd name="connsiteY10" fmla="*/ 614514 h 628095"/>
              <a:gd name="connsiteX11" fmla="*/ 148847 w 630935"/>
              <a:gd name="connsiteY11" fmla="*/ 568145 h 628095"/>
              <a:gd name="connsiteX12" fmla="*/ 15927 w 630935"/>
              <a:gd name="connsiteY12" fmla="*/ 402645 h 628095"/>
              <a:gd name="connsiteX13" fmla="*/ 55 w 630935"/>
              <a:gd name="connsiteY13" fmla="*/ 298881 h 628095"/>
              <a:gd name="connsiteX14" fmla="*/ 56099 w 630935"/>
              <a:gd name="connsiteY14" fmla="*/ 120928 h 628095"/>
              <a:gd name="connsiteX15" fmla="*/ 210347 w 630935"/>
              <a:gd name="connsiteY15" fmla="*/ 8346 h 628095"/>
              <a:gd name="connsiteX16" fmla="*/ 240603 w 630935"/>
              <a:gd name="connsiteY16" fmla="*/ 1082 h 628095"/>
              <a:gd name="connsiteX17" fmla="*/ 273831 w 630935"/>
              <a:gd name="connsiteY17" fmla="*/ 44 h 628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30935" h="628095">
                <a:moveTo>
                  <a:pt x="273831" y="44"/>
                </a:moveTo>
                <a:cubicBezTo>
                  <a:pt x="344919" y="2120"/>
                  <a:pt x="415019" y="25985"/>
                  <a:pt x="484123" y="71641"/>
                </a:cubicBezTo>
                <a:cubicBezTo>
                  <a:pt x="553231" y="117297"/>
                  <a:pt x="599519" y="172291"/>
                  <a:pt x="622995" y="236624"/>
                </a:cubicBezTo>
                <a:cubicBezTo>
                  <a:pt x="625063" y="242936"/>
                  <a:pt x="626883" y="250027"/>
                  <a:pt x="628455" y="257896"/>
                </a:cubicBezTo>
                <a:cubicBezTo>
                  <a:pt x="630023" y="265764"/>
                  <a:pt x="630851" y="273892"/>
                  <a:pt x="630935" y="282280"/>
                </a:cubicBezTo>
                <a:cubicBezTo>
                  <a:pt x="628787" y="343153"/>
                  <a:pt x="611263" y="408178"/>
                  <a:pt x="578359" y="477353"/>
                </a:cubicBezTo>
                <a:cubicBezTo>
                  <a:pt x="545459" y="546529"/>
                  <a:pt x="510079" y="590800"/>
                  <a:pt x="472219" y="610169"/>
                </a:cubicBezTo>
                <a:cubicBezTo>
                  <a:pt x="452383" y="618298"/>
                  <a:pt x="432543" y="623832"/>
                  <a:pt x="412703" y="626772"/>
                </a:cubicBezTo>
                <a:lnTo>
                  <a:pt x="393727" y="628095"/>
                </a:lnTo>
                <a:lnTo>
                  <a:pt x="334879" y="628095"/>
                </a:lnTo>
                <a:lnTo>
                  <a:pt x="246923" y="614514"/>
                </a:lnTo>
                <a:cubicBezTo>
                  <a:pt x="212867" y="604052"/>
                  <a:pt x="180175" y="588595"/>
                  <a:pt x="148847" y="568145"/>
                </a:cubicBezTo>
                <a:cubicBezTo>
                  <a:pt x="86191" y="527246"/>
                  <a:pt x="41883" y="472079"/>
                  <a:pt x="15927" y="402645"/>
                </a:cubicBezTo>
                <a:cubicBezTo>
                  <a:pt x="4683" y="370132"/>
                  <a:pt x="-605" y="335545"/>
                  <a:pt x="55" y="298881"/>
                </a:cubicBezTo>
                <a:cubicBezTo>
                  <a:pt x="635" y="233078"/>
                  <a:pt x="19315" y="173761"/>
                  <a:pt x="56099" y="120928"/>
                </a:cubicBezTo>
                <a:cubicBezTo>
                  <a:pt x="92883" y="68096"/>
                  <a:pt x="144299" y="30568"/>
                  <a:pt x="210347" y="8346"/>
                </a:cubicBezTo>
                <a:cubicBezTo>
                  <a:pt x="220183" y="4368"/>
                  <a:pt x="230267" y="1947"/>
                  <a:pt x="240603" y="1082"/>
                </a:cubicBezTo>
                <a:cubicBezTo>
                  <a:pt x="250935" y="217"/>
                  <a:pt x="262011" y="-129"/>
                  <a:pt x="273831" y="44"/>
                </a:cubicBezTo>
                <a:close/>
              </a:path>
            </a:pathLst>
          </a:custGeom>
        </p:spPr>
        <p:txBody>
          <a:bodyPr/>
          <a:lstStyle/>
          <a:p>
            <a:fld id="{F8CABEAB-F316-457F-A830-C8844EF27269}" type="slidenum">
              <a:rPr lang="en-GB" smtClean="0"/>
              <a:pPr/>
              <a:t>‹#›</a:t>
            </a:fld>
            <a:endParaRPr lang="en-GB" dirty="0"/>
          </a:p>
        </p:txBody>
      </p:sp>
      <p:sp>
        <p:nvSpPr>
          <p:cNvPr id="13" name="Title 12"/>
          <p:cNvSpPr>
            <a:spLocks noGrp="1"/>
          </p:cNvSpPr>
          <p:nvPr>
            <p:ph type="title"/>
          </p:nvPr>
        </p:nvSpPr>
        <p:spPr/>
        <p:txBody>
          <a:bodyPr/>
          <a:lstStyle/>
          <a:p>
            <a:r>
              <a:rPr lang="en-US" noProof="0" smtClean="0"/>
              <a:t>Click to edit Master title style</a:t>
            </a:r>
            <a:endParaRPr lang="en-GB" noProof="0" dirty="0"/>
          </a:p>
        </p:txBody>
      </p:sp>
      <p:sp>
        <p:nvSpPr>
          <p:cNvPr id="16" name="Text Placeholder 15"/>
          <p:cNvSpPr>
            <a:spLocks noGrp="1"/>
          </p:cNvSpPr>
          <p:nvPr>
            <p:ph type="body" sz="quarter" idx="11"/>
          </p:nvPr>
        </p:nvSpPr>
        <p:spPr>
          <a:xfrm>
            <a:off x="285751" y="1471617"/>
            <a:ext cx="4214813" cy="2771775"/>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2" name="Footer Placeholder 1"/>
          <p:cNvSpPr>
            <a:spLocks noGrp="1"/>
          </p:cNvSpPr>
          <p:nvPr>
            <p:ph type="ftr" sz="quarter" idx="12"/>
          </p:nvPr>
        </p:nvSpPr>
        <p:spPr/>
        <p:txBody>
          <a:bodyPr/>
          <a:lstStyle/>
          <a:p>
            <a:r>
              <a:rPr lang="en-GB" dirty="0" smtClean="0"/>
              <a:t>For financial intermediary use only, not to be used with customers.</a:t>
            </a:r>
            <a:endParaRPr lang="en-GB" dirty="0"/>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49" y="857252"/>
            <a:ext cx="8591619" cy="18705"/>
          </a:xfrm>
          <a:prstGeom prst="rect">
            <a:avLst/>
          </a:prstGeom>
        </p:spPr>
      </p:pic>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49" y="4857754"/>
            <a:ext cx="8591619" cy="18705"/>
          </a:xfrm>
          <a:prstGeom prst="rect">
            <a:avLst/>
          </a:prstGeom>
        </p:spPr>
      </p:pic>
    </p:spTree>
    <p:extLst>
      <p:ext uri="{BB962C8B-B14F-4D97-AF65-F5344CB8AC3E}">
        <p14:creationId xmlns:p14="http://schemas.microsoft.com/office/powerpoint/2010/main" val="2771813456"/>
      </p:ext>
    </p:extLst>
  </p:cSld>
  <p:clrMapOvr>
    <a:masterClrMapping/>
  </p:clrMapOvr>
  <p:transition>
    <p:wipe dir="r"/>
  </p:transition>
  <p:timing>
    <p:tnLst>
      <p:par>
        <p:cTn id="1" dur="indefinite" restart="never" nodeType="tmRoot"/>
      </p:par>
    </p:tnLst>
  </p:timing>
</p:sldLayout>
</file>

<file path=ppt/slideLayouts/slideLayout448.xml><?xml version="1.0" encoding="utf-8"?>
<p:sldLayout xmlns:a="http://schemas.openxmlformats.org/drawingml/2006/main" xmlns:r="http://schemas.openxmlformats.org/officeDocument/2006/relationships" xmlns:p="http://schemas.openxmlformats.org/presentationml/2006/main" userDrawn="1">
  <p:cSld name="13_Title and Content (Left)">
    <p:spTree>
      <p:nvGrpSpPr>
        <p:cNvPr id="1" name=""/>
        <p:cNvGrpSpPr/>
        <p:nvPr/>
      </p:nvGrpSpPr>
      <p:grpSpPr>
        <a:xfrm>
          <a:off x="0" y="0"/>
          <a:ext cx="0" cy="0"/>
          <a:chOff x="0" y="0"/>
          <a:chExt cx="0" cy="0"/>
        </a:xfrm>
      </p:grpSpPr>
      <p:sp>
        <p:nvSpPr>
          <p:cNvPr id="11" name="Slide Number Placeholder 10"/>
          <p:cNvSpPr>
            <a:spLocks noGrp="1"/>
          </p:cNvSpPr>
          <p:nvPr>
            <p:ph type="sldNum" sz="quarter" idx="10"/>
          </p:nvPr>
        </p:nvSpPr>
        <p:spPr>
          <a:xfrm>
            <a:off x="8621654" y="314533"/>
            <a:ext cx="236601" cy="235536"/>
          </a:xfrm>
          <a:custGeom>
            <a:avLst/>
            <a:gdLst>
              <a:gd name="connsiteX0" fmla="*/ 273831 w 630935"/>
              <a:gd name="connsiteY0" fmla="*/ 44 h 628095"/>
              <a:gd name="connsiteX1" fmla="*/ 484123 w 630935"/>
              <a:gd name="connsiteY1" fmla="*/ 71641 h 628095"/>
              <a:gd name="connsiteX2" fmla="*/ 622995 w 630935"/>
              <a:gd name="connsiteY2" fmla="*/ 236624 h 628095"/>
              <a:gd name="connsiteX3" fmla="*/ 628455 w 630935"/>
              <a:gd name="connsiteY3" fmla="*/ 257896 h 628095"/>
              <a:gd name="connsiteX4" fmla="*/ 630935 w 630935"/>
              <a:gd name="connsiteY4" fmla="*/ 282280 h 628095"/>
              <a:gd name="connsiteX5" fmla="*/ 578359 w 630935"/>
              <a:gd name="connsiteY5" fmla="*/ 477353 h 628095"/>
              <a:gd name="connsiteX6" fmla="*/ 472219 w 630935"/>
              <a:gd name="connsiteY6" fmla="*/ 610169 h 628095"/>
              <a:gd name="connsiteX7" fmla="*/ 412703 w 630935"/>
              <a:gd name="connsiteY7" fmla="*/ 626772 h 628095"/>
              <a:gd name="connsiteX8" fmla="*/ 393727 w 630935"/>
              <a:gd name="connsiteY8" fmla="*/ 628095 h 628095"/>
              <a:gd name="connsiteX9" fmla="*/ 334879 w 630935"/>
              <a:gd name="connsiteY9" fmla="*/ 628095 h 628095"/>
              <a:gd name="connsiteX10" fmla="*/ 246923 w 630935"/>
              <a:gd name="connsiteY10" fmla="*/ 614514 h 628095"/>
              <a:gd name="connsiteX11" fmla="*/ 148847 w 630935"/>
              <a:gd name="connsiteY11" fmla="*/ 568145 h 628095"/>
              <a:gd name="connsiteX12" fmla="*/ 15927 w 630935"/>
              <a:gd name="connsiteY12" fmla="*/ 402645 h 628095"/>
              <a:gd name="connsiteX13" fmla="*/ 55 w 630935"/>
              <a:gd name="connsiteY13" fmla="*/ 298881 h 628095"/>
              <a:gd name="connsiteX14" fmla="*/ 56099 w 630935"/>
              <a:gd name="connsiteY14" fmla="*/ 120928 h 628095"/>
              <a:gd name="connsiteX15" fmla="*/ 210347 w 630935"/>
              <a:gd name="connsiteY15" fmla="*/ 8346 h 628095"/>
              <a:gd name="connsiteX16" fmla="*/ 240603 w 630935"/>
              <a:gd name="connsiteY16" fmla="*/ 1082 h 628095"/>
              <a:gd name="connsiteX17" fmla="*/ 273831 w 630935"/>
              <a:gd name="connsiteY17" fmla="*/ 44 h 628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30935" h="628095">
                <a:moveTo>
                  <a:pt x="273831" y="44"/>
                </a:moveTo>
                <a:cubicBezTo>
                  <a:pt x="344919" y="2120"/>
                  <a:pt x="415019" y="25985"/>
                  <a:pt x="484123" y="71641"/>
                </a:cubicBezTo>
                <a:cubicBezTo>
                  <a:pt x="553231" y="117297"/>
                  <a:pt x="599519" y="172291"/>
                  <a:pt x="622995" y="236624"/>
                </a:cubicBezTo>
                <a:cubicBezTo>
                  <a:pt x="625063" y="242936"/>
                  <a:pt x="626883" y="250027"/>
                  <a:pt x="628455" y="257896"/>
                </a:cubicBezTo>
                <a:cubicBezTo>
                  <a:pt x="630023" y="265764"/>
                  <a:pt x="630851" y="273892"/>
                  <a:pt x="630935" y="282280"/>
                </a:cubicBezTo>
                <a:cubicBezTo>
                  <a:pt x="628787" y="343153"/>
                  <a:pt x="611263" y="408178"/>
                  <a:pt x="578359" y="477353"/>
                </a:cubicBezTo>
                <a:cubicBezTo>
                  <a:pt x="545459" y="546529"/>
                  <a:pt x="510079" y="590800"/>
                  <a:pt x="472219" y="610169"/>
                </a:cubicBezTo>
                <a:cubicBezTo>
                  <a:pt x="452383" y="618298"/>
                  <a:pt x="432543" y="623832"/>
                  <a:pt x="412703" y="626772"/>
                </a:cubicBezTo>
                <a:lnTo>
                  <a:pt x="393727" y="628095"/>
                </a:lnTo>
                <a:lnTo>
                  <a:pt x="334879" y="628095"/>
                </a:lnTo>
                <a:lnTo>
                  <a:pt x="246923" y="614514"/>
                </a:lnTo>
                <a:cubicBezTo>
                  <a:pt x="212867" y="604052"/>
                  <a:pt x="180175" y="588595"/>
                  <a:pt x="148847" y="568145"/>
                </a:cubicBezTo>
                <a:cubicBezTo>
                  <a:pt x="86191" y="527246"/>
                  <a:pt x="41883" y="472079"/>
                  <a:pt x="15927" y="402645"/>
                </a:cubicBezTo>
                <a:cubicBezTo>
                  <a:pt x="4683" y="370132"/>
                  <a:pt x="-605" y="335545"/>
                  <a:pt x="55" y="298881"/>
                </a:cubicBezTo>
                <a:cubicBezTo>
                  <a:pt x="635" y="233078"/>
                  <a:pt x="19315" y="173761"/>
                  <a:pt x="56099" y="120928"/>
                </a:cubicBezTo>
                <a:cubicBezTo>
                  <a:pt x="92883" y="68096"/>
                  <a:pt x="144299" y="30568"/>
                  <a:pt x="210347" y="8346"/>
                </a:cubicBezTo>
                <a:cubicBezTo>
                  <a:pt x="220183" y="4368"/>
                  <a:pt x="230267" y="1947"/>
                  <a:pt x="240603" y="1082"/>
                </a:cubicBezTo>
                <a:cubicBezTo>
                  <a:pt x="250935" y="217"/>
                  <a:pt x="262011" y="-129"/>
                  <a:pt x="273831" y="44"/>
                </a:cubicBezTo>
                <a:close/>
              </a:path>
            </a:pathLst>
          </a:custGeom>
        </p:spPr>
        <p:txBody>
          <a:bodyPr/>
          <a:lstStyle/>
          <a:p>
            <a:fld id="{F8CABEAB-F316-457F-A830-C8844EF27269}" type="slidenum">
              <a:rPr lang="en-GB" smtClean="0"/>
              <a:pPr/>
              <a:t>‹#›</a:t>
            </a:fld>
            <a:endParaRPr lang="en-GB" dirty="0"/>
          </a:p>
        </p:txBody>
      </p:sp>
      <p:sp>
        <p:nvSpPr>
          <p:cNvPr id="13" name="Title 12"/>
          <p:cNvSpPr>
            <a:spLocks noGrp="1"/>
          </p:cNvSpPr>
          <p:nvPr>
            <p:ph type="title"/>
          </p:nvPr>
        </p:nvSpPr>
        <p:spPr/>
        <p:txBody>
          <a:bodyPr/>
          <a:lstStyle/>
          <a:p>
            <a:r>
              <a:rPr lang="en-US" noProof="0" smtClean="0"/>
              <a:t>Click to edit Master title style</a:t>
            </a:r>
            <a:endParaRPr lang="en-GB" noProof="0" dirty="0"/>
          </a:p>
        </p:txBody>
      </p:sp>
      <p:sp>
        <p:nvSpPr>
          <p:cNvPr id="16" name="Text Placeholder 15"/>
          <p:cNvSpPr>
            <a:spLocks noGrp="1"/>
          </p:cNvSpPr>
          <p:nvPr>
            <p:ph type="body" sz="quarter" idx="11"/>
          </p:nvPr>
        </p:nvSpPr>
        <p:spPr>
          <a:xfrm>
            <a:off x="285751" y="1471617"/>
            <a:ext cx="4214813" cy="2771775"/>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2" name="Footer Placeholder 1"/>
          <p:cNvSpPr>
            <a:spLocks noGrp="1"/>
          </p:cNvSpPr>
          <p:nvPr>
            <p:ph type="ftr" sz="quarter" idx="12"/>
          </p:nvPr>
        </p:nvSpPr>
        <p:spPr/>
        <p:txBody>
          <a:bodyPr/>
          <a:lstStyle/>
          <a:p>
            <a:r>
              <a:rPr lang="en-GB" dirty="0" smtClean="0"/>
              <a:t>For financial intermediary use only, not to be used with customers.</a:t>
            </a:r>
            <a:endParaRPr lang="en-GB" dirty="0"/>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49" y="857252"/>
            <a:ext cx="8591619" cy="18705"/>
          </a:xfrm>
          <a:prstGeom prst="rect">
            <a:avLst/>
          </a:prstGeom>
        </p:spPr>
      </p:pic>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49" y="4857754"/>
            <a:ext cx="8591619" cy="18705"/>
          </a:xfrm>
          <a:prstGeom prst="rect">
            <a:avLst/>
          </a:prstGeom>
        </p:spPr>
      </p:pic>
    </p:spTree>
    <p:extLst>
      <p:ext uri="{BB962C8B-B14F-4D97-AF65-F5344CB8AC3E}">
        <p14:creationId xmlns:p14="http://schemas.microsoft.com/office/powerpoint/2010/main" val="2771813456"/>
      </p:ext>
    </p:extLst>
  </p:cSld>
  <p:clrMapOvr>
    <a:masterClrMapping/>
  </p:clrMapOvr>
  <p:transition>
    <p:wipe dir="r"/>
  </p:transition>
  <p:timing>
    <p:tnLst>
      <p:par>
        <p:cTn id="1" dur="indefinite" restart="never" nodeType="tmRoot"/>
      </p:par>
    </p:tnLst>
  </p:timing>
</p:sldLayout>
</file>

<file path=ppt/slideLayouts/slideLayout449.xml><?xml version="1.0" encoding="utf-8"?>
<p:sldLayout xmlns:a="http://schemas.openxmlformats.org/drawingml/2006/main" xmlns:r="http://schemas.openxmlformats.org/officeDocument/2006/relationships" xmlns:p="http://schemas.openxmlformats.org/presentationml/2006/main" userDrawn="1">
  <p:cSld name="14_Title and Content (Left)">
    <p:spTree>
      <p:nvGrpSpPr>
        <p:cNvPr id="1" name=""/>
        <p:cNvGrpSpPr/>
        <p:nvPr/>
      </p:nvGrpSpPr>
      <p:grpSpPr>
        <a:xfrm>
          <a:off x="0" y="0"/>
          <a:ext cx="0" cy="0"/>
          <a:chOff x="0" y="0"/>
          <a:chExt cx="0" cy="0"/>
        </a:xfrm>
      </p:grpSpPr>
      <p:sp>
        <p:nvSpPr>
          <p:cNvPr id="11" name="Slide Number Placeholder 10"/>
          <p:cNvSpPr>
            <a:spLocks noGrp="1"/>
          </p:cNvSpPr>
          <p:nvPr>
            <p:ph type="sldNum" sz="quarter" idx="10"/>
          </p:nvPr>
        </p:nvSpPr>
        <p:spPr>
          <a:xfrm>
            <a:off x="8621654" y="314533"/>
            <a:ext cx="236601" cy="235536"/>
          </a:xfrm>
          <a:custGeom>
            <a:avLst/>
            <a:gdLst>
              <a:gd name="connsiteX0" fmla="*/ 273831 w 630935"/>
              <a:gd name="connsiteY0" fmla="*/ 44 h 628095"/>
              <a:gd name="connsiteX1" fmla="*/ 484123 w 630935"/>
              <a:gd name="connsiteY1" fmla="*/ 71641 h 628095"/>
              <a:gd name="connsiteX2" fmla="*/ 622995 w 630935"/>
              <a:gd name="connsiteY2" fmla="*/ 236624 h 628095"/>
              <a:gd name="connsiteX3" fmla="*/ 628455 w 630935"/>
              <a:gd name="connsiteY3" fmla="*/ 257896 h 628095"/>
              <a:gd name="connsiteX4" fmla="*/ 630935 w 630935"/>
              <a:gd name="connsiteY4" fmla="*/ 282280 h 628095"/>
              <a:gd name="connsiteX5" fmla="*/ 578359 w 630935"/>
              <a:gd name="connsiteY5" fmla="*/ 477353 h 628095"/>
              <a:gd name="connsiteX6" fmla="*/ 472219 w 630935"/>
              <a:gd name="connsiteY6" fmla="*/ 610169 h 628095"/>
              <a:gd name="connsiteX7" fmla="*/ 412703 w 630935"/>
              <a:gd name="connsiteY7" fmla="*/ 626772 h 628095"/>
              <a:gd name="connsiteX8" fmla="*/ 393727 w 630935"/>
              <a:gd name="connsiteY8" fmla="*/ 628095 h 628095"/>
              <a:gd name="connsiteX9" fmla="*/ 334879 w 630935"/>
              <a:gd name="connsiteY9" fmla="*/ 628095 h 628095"/>
              <a:gd name="connsiteX10" fmla="*/ 246923 w 630935"/>
              <a:gd name="connsiteY10" fmla="*/ 614514 h 628095"/>
              <a:gd name="connsiteX11" fmla="*/ 148847 w 630935"/>
              <a:gd name="connsiteY11" fmla="*/ 568145 h 628095"/>
              <a:gd name="connsiteX12" fmla="*/ 15927 w 630935"/>
              <a:gd name="connsiteY12" fmla="*/ 402645 h 628095"/>
              <a:gd name="connsiteX13" fmla="*/ 55 w 630935"/>
              <a:gd name="connsiteY13" fmla="*/ 298881 h 628095"/>
              <a:gd name="connsiteX14" fmla="*/ 56099 w 630935"/>
              <a:gd name="connsiteY14" fmla="*/ 120928 h 628095"/>
              <a:gd name="connsiteX15" fmla="*/ 210347 w 630935"/>
              <a:gd name="connsiteY15" fmla="*/ 8346 h 628095"/>
              <a:gd name="connsiteX16" fmla="*/ 240603 w 630935"/>
              <a:gd name="connsiteY16" fmla="*/ 1082 h 628095"/>
              <a:gd name="connsiteX17" fmla="*/ 273831 w 630935"/>
              <a:gd name="connsiteY17" fmla="*/ 44 h 628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30935" h="628095">
                <a:moveTo>
                  <a:pt x="273831" y="44"/>
                </a:moveTo>
                <a:cubicBezTo>
                  <a:pt x="344919" y="2120"/>
                  <a:pt x="415019" y="25985"/>
                  <a:pt x="484123" y="71641"/>
                </a:cubicBezTo>
                <a:cubicBezTo>
                  <a:pt x="553231" y="117297"/>
                  <a:pt x="599519" y="172291"/>
                  <a:pt x="622995" y="236624"/>
                </a:cubicBezTo>
                <a:cubicBezTo>
                  <a:pt x="625063" y="242936"/>
                  <a:pt x="626883" y="250027"/>
                  <a:pt x="628455" y="257896"/>
                </a:cubicBezTo>
                <a:cubicBezTo>
                  <a:pt x="630023" y="265764"/>
                  <a:pt x="630851" y="273892"/>
                  <a:pt x="630935" y="282280"/>
                </a:cubicBezTo>
                <a:cubicBezTo>
                  <a:pt x="628787" y="343153"/>
                  <a:pt x="611263" y="408178"/>
                  <a:pt x="578359" y="477353"/>
                </a:cubicBezTo>
                <a:cubicBezTo>
                  <a:pt x="545459" y="546529"/>
                  <a:pt x="510079" y="590800"/>
                  <a:pt x="472219" y="610169"/>
                </a:cubicBezTo>
                <a:cubicBezTo>
                  <a:pt x="452383" y="618298"/>
                  <a:pt x="432543" y="623832"/>
                  <a:pt x="412703" y="626772"/>
                </a:cubicBezTo>
                <a:lnTo>
                  <a:pt x="393727" y="628095"/>
                </a:lnTo>
                <a:lnTo>
                  <a:pt x="334879" y="628095"/>
                </a:lnTo>
                <a:lnTo>
                  <a:pt x="246923" y="614514"/>
                </a:lnTo>
                <a:cubicBezTo>
                  <a:pt x="212867" y="604052"/>
                  <a:pt x="180175" y="588595"/>
                  <a:pt x="148847" y="568145"/>
                </a:cubicBezTo>
                <a:cubicBezTo>
                  <a:pt x="86191" y="527246"/>
                  <a:pt x="41883" y="472079"/>
                  <a:pt x="15927" y="402645"/>
                </a:cubicBezTo>
                <a:cubicBezTo>
                  <a:pt x="4683" y="370132"/>
                  <a:pt x="-605" y="335545"/>
                  <a:pt x="55" y="298881"/>
                </a:cubicBezTo>
                <a:cubicBezTo>
                  <a:pt x="635" y="233078"/>
                  <a:pt x="19315" y="173761"/>
                  <a:pt x="56099" y="120928"/>
                </a:cubicBezTo>
                <a:cubicBezTo>
                  <a:pt x="92883" y="68096"/>
                  <a:pt x="144299" y="30568"/>
                  <a:pt x="210347" y="8346"/>
                </a:cubicBezTo>
                <a:cubicBezTo>
                  <a:pt x="220183" y="4368"/>
                  <a:pt x="230267" y="1947"/>
                  <a:pt x="240603" y="1082"/>
                </a:cubicBezTo>
                <a:cubicBezTo>
                  <a:pt x="250935" y="217"/>
                  <a:pt x="262011" y="-129"/>
                  <a:pt x="273831" y="44"/>
                </a:cubicBezTo>
                <a:close/>
              </a:path>
            </a:pathLst>
          </a:custGeom>
        </p:spPr>
        <p:txBody>
          <a:bodyPr/>
          <a:lstStyle/>
          <a:p>
            <a:fld id="{F8CABEAB-F316-457F-A830-C8844EF27269}" type="slidenum">
              <a:rPr lang="en-GB" smtClean="0"/>
              <a:pPr/>
              <a:t>‹#›</a:t>
            </a:fld>
            <a:endParaRPr lang="en-GB" dirty="0"/>
          </a:p>
        </p:txBody>
      </p:sp>
      <p:sp>
        <p:nvSpPr>
          <p:cNvPr id="13" name="Title 12"/>
          <p:cNvSpPr>
            <a:spLocks noGrp="1"/>
          </p:cNvSpPr>
          <p:nvPr>
            <p:ph type="title"/>
          </p:nvPr>
        </p:nvSpPr>
        <p:spPr/>
        <p:txBody>
          <a:bodyPr/>
          <a:lstStyle/>
          <a:p>
            <a:r>
              <a:rPr lang="en-US" noProof="0" smtClean="0"/>
              <a:t>Click to edit Master title style</a:t>
            </a:r>
            <a:endParaRPr lang="en-GB" noProof="0" dirty="0"/>
          </a:p>
        </p:txBody>
      </p:sp>
      <p:sp>
        <p:nvSpPr>
          <p:cNvPr id="16" name="Text Placeholder 15"/>
          <p:cNvSpPr>
            <a:spLocks noGrp="1"/>
          </p:cNvSpPr>
          <p:nvPr>
            <p:ph type="body" sz="quarter" idx="11"/>
          </p:nvPr>
        </p:nvSpPr>
        <p:spPr>
          <a:xfrm>
            <a:off x="285751" y="1471617"/>
            <a:ext cx="4214813" cy="2771775"/>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2" name="Footer Placeholder 1"/>
          <p:cNvSpPr>
            <a:spLocks noGrp="1"/>
          </p:cNvSpPr>
          <p:nvPr>
            <p:ph type="ftr" sz="quarter" idx="12"/>
          </p:nvPr>
        </p:nvSpPr>
        <p:spPr/>
        <p:txBody>
          <a:bodyPr/>
          <a:lstStyle/>
          <a:p>
            <a:r>
              <a:rPr lang="en-GB" dirty="0" smtClean="0"/>
              <a:t>For financial intermediary use only, not to be used with customers.</a:t>
            </a:r>
            <a:endParaRPr lang="en-GB" dirty="0"/>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49" y="857252"/>
            <a:ext cx="8591619" cy="18705"/>
          </a:xfrm>
          <a:prstGeom prst="rect">
            <a:avLst/>
          </a:prstGeom>
        </p:spPr>
      </p:pic>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49" y="4857754"/>
            <a:ext cx="8591619" cy="18705"/>
          </a:xfrm>
          <a:prstGeom prst="rect">
            <a:avLst/>
          </a:prstGeom>
        </p:spPr>
      </p:pic>
    </p:spTree>
    <p:extLst>
      <p:ext uri="{BB962C8B-B14F-4D97-AF65-F5344CB8AC3E}">
        <p14:creationId xmlns:p14="http://schemas.microsoft.com/office/powerpoint/2010/main" val="2771813456"/>
      </p:ext>
    </p:extLst>
  </p:cSld>
  <p:clrMapOvr>
    <a:masterClrMapping/>
  </p:clrMapOvr>
  <p:transition>
    <p:wipe dir="r"/>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_Title and Content (Left)">
    <p:spTree>
      <p:nvGrpSpPr>
        <p:cNvPr id="1" name=""/>
        <p:cNvGrpSpPr/>
        <p:nvPr/>
      </p:nvGrpSpPr>
      <p:grpSpPr>
        <a:xfrm>
          <a:off x="0" y="0"/>
          <a:ext cx="0" cy="0"/>
          <a:chOff x="0" y="0"/>
          <a:chExt cx="0" cy="0"/>
        </a:xfrm>
      </p:grpSpPr>
      <p:sp>
        <p:nvSpPr>
          <p:cNvPr id="11" name="Slide Number Placeholder 10"/>
          <p:cNvSpPr>
            <a:spLocks noGrp="1"/>
          </p:cNvSpPr>
          <p:nvPr>
            <p:ph type="sldNum" sz="quarter" idx="10"/>
          </p:nvPr>
        </p:nvSpPr>
        <p:spPr>
          <a:xfrm>
            <a:off x="8621649" y="314533"/>
            <a:ext cx="310896" cy="235536"/>
          </a:xfrm>
          <a:custGeom>
            <a:avLst/>
            <a:gdLst>
              <a:gd name="connsiteX0" fmla="*/ 273831 w 630935"/>
              <a:gd name="connsiteY0" fmla="*/ 44 h 628095"/>
              <a:gd name="connsiteX1" fmla="*/ 484123 w 630935"/>
              <a:gd name="connsiteY1" fmla="*/ 71641 h 628095"/>
              <a:gd name="connsiteX2" fmla="*/ 622995 w 630935"/>
              <a:gd name="connsiteY2" fmla="*/ 236624 h 628095"/>
              <a:gd name="connsiteX3" fmla="*/ 628455 w 630935"/>
              <a:gd name="connsiteY3" fmla="*/ 257896 h 628095"/>
              <a:gd name="connsiteX4" fmla="*/ 630935 w 630935"/>
              <a:gd name="connsiteY4" fmla="*/ 282280 h 628095"/>
              <a:gd name="connsiteX5" fmla="*/ 578359 w 630935"/>
              <a:gd name="connsiteY5" fmla="*/ 477353 h 628095"/>
              <a:gd name="connsiteX6" fmla="*/ 472219 w 630935"/>
              <a:gd name="connsiteY6" fmla="*/ 610169 h 628095"/>
              <a:gd name="connsiteX7" fmla="*/ 412703 w 630935"/>
              <a:gd name="connsiteY7" fmla="*/ 626772 h 628095"/>
              <a:gd name="connsiteX8" fmla="*/ 393727 w 630935"/>
              <a:gd name="connsiteY8" fmla="*/ 628095 h 628095"/>
              <a:gd name="connsiteX9" fmla="*/ 334879 w 630935"/>
              <a:gd name="connsiteY9" fmla="*/ 628095 h 628095"/>
              <a:gd name="connsiteX10" fmla="*/ 246923 w 630935"/>
              <a:gd name="connsiteY10" fmla="*/ 614514 h 628095"/>
              <a:gd name="connsiteX11" fmla="*/ 148847 w 630935"/>
              <a:gd name="connsiteY11" fmla="*/ 568145 h 628095"/>
              <a:gd name="connsiteX12" fmla="*/ 15927 w 630935"/>
              <a:gd name="connsiteY12" fmla="*/ 402645 h 628095"/>
              <a:gd name="connsiteX13" fmla="*/ 55 w 630935"/>
              <a:gd name="connsiteY13" fmla="*/ 298881 h 628095"/>
              <a:gd name="connsiteX14" fmla="*/ 56099 w 630935"/>
              <a:gd name="connsiteY14" fmla="*/ 120928 h 628095"/>
              <a:gd name="connsiteX15" fmla="*/ 210347 w 630935"/>
              <a:gd name="connsiteY15" fmla="*/ 8346 h 628095"/>
              <a:gd name="connsiteX16" fmla="*/ 240603 w 630935"/>
              <a:gd name="connsiteY16" fmla="*/ 1082 h 628095"/>
              <a:gd name="connsiteX17" fmla="*/ 273831 w 630935"/>
              <a:gd name="connsiteY17" fmla="*/ 44 h 628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30935" h="628095">
                <a:moveTo>
                  <a:pt x="273831" y="44"/>
                </a:moveTo>
                <a:cubicBezTo>
                  <a:pt x="344919" y="2120"/>
                  <a:pt x="415019" y="25985"/>
                  <a:pt x="484123" y="71641"/>
                </a:cubicBezTo>
                <a:cubicBezTo>
                  <a:pt x="553231" y="117297"/>
                  <a:pt x="599519" y="172291"/>
                  <a:pt x="622995" y="236624"/>
                </a:cubicBezTo>
                <a:cubicBezTo>
                  <a:pt x="625063" y="242936"/>
                  <a:pt x="626883" y="250027"/>
                  <a:pt x="628455" y="257896"/>
                </a:cubicBezTo>
                <a:cubicBezTo>
                  <a:pt x="630023" y="265764"/>
                  <a:pt x="630851" y="273892"/>
                  <a:pt x="630935" y="282280"/>
                </a:cubicBezTo>
                <a:cubicBezTo>
                  <a:pt x="628787" y="343153"/>
                  <a:pt x="611263" y="408178"/>
                  <a:pt x="578359" y="477353"/>
                </a:cubicBezTo>
                <a:cubicBezTo>
                  <a:pt x="545459" y="546529"/>
                  <a:pt x="510079" y="590800"/>
                  <a:pt x="472219" y="610169"/>
                </a:cubicBezTo>
                <a:cubicBezTo>
                  <a:pt x="452383" y="618298"/>
                  <a:pt x="432543" y="623832"/>
                  <a:pt x="412703" y="626772"/>
                </a:cubicBezTo>
                <a:lnTo>
                  <a:pt x="393727" y="628095"/>
                </a:lnTo>
                <a:lnTo>
                  <a:pt x="334879" y="628095"/>
                </a:lnTo>
                <a:lnTo>
                  <a:pt x="246923" y="614514"/>
                </a:lnTo>
                <a:cubicBezTo>
                  <a:pt x="212867" y="604052"/>
                  <a:pt x="180175" y="588595"/>
                  <a:pt x="148847" y="568145"/>
                </a:cubicBezTo>
                <a:cubicBezTo>
                  <a:pt x="86191" y="527246"/>
                  <a:pt x="41883" y="472079"/>
                  <a:pt x="15927" y="402645"/>
                </a:cubicBezTo>
                <a:cubicBezTo>
                  <a:pt x="4683" y="370132"/>
                  <a:pt x="-605" y="335545"/>
                  <a:pt x="55" y="298881"/>
                </a:cubicBezTo>
                <a:cubicBezTo>
                  <a:pt x="635" y="233078"/>
                  <a:pt x="19315" y="173761"/>
                  <a:pt x="56099" y="120928"/>
                </a:cubicBezTo>
                <a:cubicBezTo>
                  <a:pt x="92883" y="68096"/>
                  <a:pt x="144299" y="30568"/>
                  <a:pt x="210347" y="8346"/>
                </a:cubicBezTo>
                <a:cubicBezTo>
                  <a:pt x="220183" y="4368"/>
                  <a:pt x="230267" y="1947"/>
                  <a:pt x="240603" y="1082"/>
                </a:cubicBezTo>
                <a:cubicBezTo>
                  <a:pt x="250935" y="217"/>
                  <a:pt x="262011" y="-129"/>
                  <a:pt x="273831" y="44"/>
                </a:cubicBezTo>
                <a:close/>
              </a:path>
            </a:pathLst>
          </a:custGeom>
        </p:spPr>
        <p:txBody>
          <a:bodyPr lIns="91398" tIns="45699" rIns="91398" bIns="45699"/>
          <a:lstStyle/>
          <a:p>
            <a:fld id="{F8CABEAB-F316-457F-A830-C8844EF27269}" type="slidenum">
              <a:rPr lang="en-GB" smtClean="0">
                <a:solidFill>
                  <a:prstClr val="white"/>
                </a:solidFill>
              </a:rPr>
              <a:pPr/>
              <a:t>‹#›</a:t>
            </a:fld>
            <a:endParaRPr lang="en-GB" dirty="0">
              <a:solidFill>
                <a:prstClr val="white"/>
              </a:solidFill>
            </a:endParaRPr>
          </a:p>
        </p:txBody>
      </p:sp>
      <p:sp>
        <p:nvSpPr>
          <p:cNvPr id="13" name="Title 12"/>
          <p:cNvSpPr>
            <a:spLocks noGrp="1"/>
          </p:cNvSpPr>
          <p:nvPr>
            <p:ph type="title"/>
          </p:nvPr>
        </p:nvSpPr>
        <p:spPr/>
        <p:txBody>
          <a:bodyPr/>
          <a:lstStyle/>
          <a:p>
            <a:r>
              <a:rPr lang="en-US" noProof="0" smtClean="0"/>
              <a:t>Click to edit Master title style</a:t>
            </a:r>
            <a:endParaRPr lang="en-GB" noProof="0" dirty="0"/>
          </a:p>
        </p:txBody>
      </p:sp>
      <p:sp>
        <p:nvSpPr>
          <p:cNvPr id="16" name="Text Placeholder 15"/>
          <p:cNvSpPr>
            <a:spLocks noGrp="1"/>
          </p:cNvSpPr>
          <p:nvPr>
            <p:ph type="body" sz="quarter" idx="11"/>
          </p:nvPr>
        </p:nvSpPr>
        <p:spPr>
          <a:xfrm>
            <a:off x="285775" y="1471613"/>
            <a:ext cx="4214813" cy="2771775"/>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2" name="Footer Placeholder 1"/>
          <p:cNvSpPr>
            <a:spLocks noGrp="1"/>
          </p:cNvSpPr>
          <p:nvPr>
            <p:ph type="ftr" sz="quarter" idx="12"/>
          </p:nvPr>
        </p:nvSpPr>
        <p:spPr/>
        <p:txBody>
          <a:bodyPr/>
          <a:lstStyle/>
          <a:p>
            <a:r>
              <a:rPr lang="en-GB" dirty="0" smtClean="0">
                <a:solidFill>
                  <a:prstClr val="white">
                    <a:lumMod val="50000"/>
                  </a:prstClr>
                </a:solidFill>
              </a:rPr>
              <a:t>For financial intermediary use only, not to be used with customers.</a:t>
            </a:r>
            <a:endParaRPr lang="en-GB" dirty="0">
              <a:solidFill>
                <a:prstClr val="white">
                  <a:lumMod val="50000"/>
                </a:prstClr>
              </a:solidFill>
            </a:endParaRP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85751" y="857252"/>
            <a:ext cx="8591618" cy="18705"/>
          </a:xfrm>
          <a:prstGeom prst="rect">
            <a:avLst/>
          </a:prstGeom>
        </p:spPr>
      </p:pic>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85751" y="4857752"/>
            <a:ext cx="8591618" cy="18705"/>
          </a:xfrm>
          <a:prstGeom prst="rect">
            <a:avLst/>
          </a:prstGeom>
        </p:spPr>
      </p:pic>
    </p:spTree>
    <p:extLst>
      <p:ext uri="{BB962C8B-B14F-4D97-AF65-F5344CB8AC3E}">
        <p14:creationId xmlns:p14="http://schemas.microsoft.com/office/powerpoint/2010/main" val="3777100500"/>
      </p:ext>
    </p:extLst>
  </p:cSld>
  <p:clrMapOvr>
    <a:masterClrMapping/>
  </p:clrMapOvr>
  <p:transition>
    <p:wipe dir="r"/>
  </p:transition>
  <p:timing>
    <p:tnLst>
      <p:par>
        <p:cTn id="1" dur="indefinite" restart="never" nodeType="tmRoot"/>
      </p:par>
    </p:tnLst>
  </p:timing>
</p:sldLayout>
</file>

<file path=ppt/slideLayouts/slideLayout450.xml><?xml version="1.0" encoding="utf-8"?>
<p:sldLayout xmlns:a="http://schemas.openxmlformats.org/drawingml/2006/main" xmlns:r="http://schemas.openxmlformats.org/officeDocument/2006/relationships" xmlns:p="http://schemas.openxmlformats.org/presentationml/2006/main" userDrawn="1">
  <p:cSld name="15_Title and Content (Left)">
    <p:spTree>
      <p:nvGrpSpPr>
        <p:cNvPr id="1" name=""/>
        <p:cNvGrpSpPr/>
        <p:nvPr/>
      </p:nvGrpSpPr>
      <p:grpSpPr>
        <a:xfrm>
          <a:off x="0" y="0"/>
          <a:ext cx="0" cy="0"/>
          <a:chOff x="0" y="0"/>
          <a:chExt cx="0" cy="0"/>
        </a:xfrm>
      </p:grpSpPr>
      <p:sp>
        <p:nvSpPr>
          <p:cNvPr id="11" name="Slide Number Placeholder 10"/>
          <p:cNvSpPr>
            <a:spLocks noGrp="1"/>
          </p:cNvSpPr>
          <p:nvPr>
            <p:ph type="sldNum" sz="quarter" idx="10"/>
          </p:nvPr>
        </p:nvSpPr>
        <p:spPr>
          <a:xfrm>
            <a:off x="8621654" y="314533"/>
            <a:ext cx="236601" cy="235536"/>
          </a:xfrm>
          <a:custGeom>
            <a:avLst/>
            <a:gdLst>
              <a:gd name="connsiteX0" fmla="*/ 273831 w 630935"/>
              <a:gd name="connsiteY0" fmla="*/ 44 h 628095"/>
              <a:gd name="connsiteX1" fmla="*/ 484123 w 630935"/>
              <a:gd name="connsiteY1" fmla="*/ 71641 h 628095"/>
              <a:gd name="connsiteX2" fmla="*/ 622995 w 630935"/>
              <a:gd name="connsiteY2" fmla="*/ 236624 h 628095"/>
              <a:gd name="connsiteX3" fmla="*/ 628455 w 630935"/>
              <a:gd name="connsiteY3" fmla="*/ 257896 h 628095"/>
              <a:gd name="connsiteX4" fmla="*/ 630935 w 630935"/>
              <a:gd name="connsiteY4" fmla="*/ 282280 h 628095"/>
              <a:gd name="connsiteX5" fmla="*/ 578359 w 630935"/>
              <a:gd name="connsiteY5" fmla="*/ 477353 h 628095"/>
              <a:gd name="connsiteX6" fmla="*/ 472219 w 630935"/>
              <a:gd name="connsiteY6" fmla="*/ 610169 h 628095"/>
              <a:gd name="connsiteX7" fmla="*/ 412703 w 630935"/>
              <a:gd name="connsiteY7" fmla="*/ 626772 h 628095"/>
              <a:gd name="connsiteX8" fmla="*/ 393727 w 630935"/>
              <a:gd name="connsiteY8" fmla="*/ 628095 h 628095"/>
              <a:gd name="connsiteX9" fmla="*/ 334879 w 630935"/>
              <a:gd name="connsiteY9" fmla="*/ 628095 h 628095"/>
              <a:gd name="connsiteX10" fmla="*/ 246923 w 630935"/>
              <a:gd name="connsiteY10" fmla="*/ 614514 h 628095"/>
              <a:gd name="connsiteX11" fmla="*/ 148847 w 630935"/>
              <a:gd name="connsiteY11" fmla="*/ 568145 h 628095"/>
              <a:gd name="connsiteX12" fmla="*/ 15927 w 630935"/>
              <a:gd name="connsiteY12" fmla="*/ 402645 h 628095"/>
              <a:gd name="connsiteX13" fmla="*/ 55 w 630935"/>
              <a:gd name="connsiteY13" fmla="*/ 298881 h 628095"/>
              <a:gd name="connsiteX14" fmla="*/ 56099 w 630935"/>
              <a:gd name="connsiteY14" fmla="*/ 120928 h 628095"/>
              <a:gd name="connsiteX15" fmla="*/ 210347 w 630935"/>
              <a:gd name="connsiteY15" fmla="*/ 8346 h 628095"/>
              <a:gd name="connsiteX16" fmla="*/ 240603 w 630935"/>
              <a:gd name="connsiteY16" fmla="*/ 1082 h 628095"/>
              <a:gd name="connsiteX17" fmla="*/ 273831 w 630935"/>
              <a:gd name="connsiteY17" fmla="*/ 44 h 628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30935" h="628095">
                <a:moveTo>
                  <a:pt x="273831" y="44"/>
                </a:moveTo>
                <a:cubicBezTo>
                  <a:pt x="344919" y="2120"/>
                  <a:pt x="415019" y="25985"/>
                  <a:pt x="484123" y="71641"/>
                </a:cubicBezTo>
                <a:cubicBezTo>
                  <a:pt x="553231" y="117297"/>
                  <a:pt x="599519" y="172291"/>
                  <a:pt x="622995" y="236624"/>
                </a:cubicBezTo>
                <a:cubicBezTo>
                  <a:pt x="625063" y="242936"/>
                  <a:pt x="626883" y="250027"/>
                  <a:pt x="628455" y="257896"/>
                </a:cubicBezTo>
                <a:cubicBezTo>
                  <a:pt x="630023" y="265764"/>
                  <a:pt x="630851" y="273892"/>
                  <a:pt x="630935" y="282280"/>
                </a:cubicBezTo>
                <a:cubicBezTo>
                  <a:pt x="628787" y="343153"/>
                  <a:pt x="611263" y="408178"/>
                  <a:pt x="578359" y="477353"/>
                </a:cubicBezTo>
                <a:cubicBezTo>
                  <a:pt x="545459" y="546529"/>
                  <a:pt x="510079" y="590800"/>
                  <a:pt x="472219" y="610169"/>
                </a:cubicBezTo>
                <a:cubicBezTo>
                  <a:pt x="452383" y="618298"/>
                  <a:pt x="432543" y="623832"/>
                  <a:pt x="412703" y="626772"/>
                </a:cubicBezTo>
                <a:lnTo>
                  <a:pt x="393727" y="628095"/>
                </a:lnTo>
                <a:lnTo>
                  <a:pt x="334879" y="628095"/>
                </a:lnTo>
                <a:lnTo>
                  <a:pt x="246923" y="614514"/>
                </a:lnTo>
                <a:cubicBezTo>
                  <a:pt x="212867" y="604052"/>
                  <a:pt x="180175" y="588595"/>
                  <a:pt x="148847" y="568145"/>
                </a:cubicBezTo>
                <a:cubicBezTo>
                  <a:pt x="86191" y="527246"/>
                  <a:pt x="41883" y="472079"/>
                  <a:pt x="15927" y="402645"/>
                </a:cubicBezTo>
                <a:cubicBezTo>
                  <a:pt x="4683" y="370132"/>
                  <a:pt x="-605" y="335545"/>
                  <a:pt x="55" y="298881"/>
                </a:cubicBezTo>
                <a:cubicBezTo>
                  <a:pt x="635" y="233078"/>
                  <a:pt x="19315" y="173761"/>
                  <a:pt x="56099" y="120928"/>
                </a:cubicBezTo>
                <a:cubicBezTo>
                  <a:pt x="92883" y="68096"/>
                  <a:pt x="144299" y="30568"/>
                  <a:pt x="210347" y="8346"/>
                </a:cubicBezTo>
                <a:cubicBezTo>
                  <a:pt x="220183" y="4368"/>
                  <a:pt x="230267" y="1947"/>
                  <a:pt x="240603" y="1082"/>
                </a:cubicBezTo>
                <a:cubicBezTo>
                  <a:pt x="250935" y="217"/>
                  <a:pt x="262011" y="-129"/>
                  <a:pt x="273831" y="44"/>
                </a:cubicBezTo>
                <a:close/>
              </a:path>
            </a:pathLst>
          </a:custGeom>
        </p:spPr>
        <p:txBody>
          <a:bodyPr/>
          <a:lstStyle/>
          <a:p>
            <a:fld id="{F8CABEAB-F316-457F-A830-C8844EF27269}" type="slidenum">
              <a:rPr lang="en-GB" smtClean="0"/>
              <a:pPr/>
              <a:t>‹#›</a:t>
            </a:fld>
            <a:endParaRPr lang="en-GB" dirty="0"/>
          </a:p>
        </p:txBody>
      </p:sp>
      <p:sp>
        <p:nvSpPr>
          <p:cNvPr id="13" name="Title 12"/>
          <p:cNvSpPr>
            <a:spLocks noGrp="1"/>
          </p:cNvSpPr>
          <p:nvPr>
            <p:ph type="title"/>
          </p:nvPr>
        </p:nvSpPr>
        <p:spPr/>
        <p:txBody>
          <a:bodyPr/>
          <a:lstStyle/>
          <a:p>
            <a:r>
              <a:rPr lang="en-US" noProof="0" smtClean="0"/>
              <a:t>Click to edit Master title style</a:t>
            </a:r>
            <a:endParaRPr lang="en-GB" noProof="0" dirty="0"/>
          </a:p>
        </p:txBody>
      </p:sp>
      <p:sp>
        <p:nvSpPr>
          <p:cNvPr id="16" name="Text Placeholder 15"/>
          <p:cNvSpPr>
            <a:spLocks noGrp="1"/>
          </p:cNvSpPr>
          <p:nvPr>
            <p:ph type="body" sz="quarter" idx="11"/>
          </p:nvPr>
        </p:nvSpPr>
        <p:spPr>
          <a:xfrm>
            <a:off x="285751" y="1471617"/>
            <a:ext cx="4214813" cy="2771775"/>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2" name="Footer Placeholder 1"/>
          <p:cNvSpPr>
            <a:spLocks noGrp="1"/>
          </p:cNvSpPr>
          <p:nvPr>
            <p:ph type="ftr" sz="quarter" idx="12"/>
          </p:nvPr>
        </p:nvSpPr>
        <p:spPr/>
        <p:txBody>
          <a:bodyPr/>
          <a:lstStyle/>
          <a:p>
            <a:r>
              <a:rPr lang="en-GB" dirty="0" smtClean="0"/>
              <a:t>For financial intermediary use only, not to be used with customers.</a:t>
            </a:r>
            <a:endParaRPr lang="en-GB" dirty="0"/>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49" y="857252"/>
            <a:ext cx="8591619" cy="18705"/>
          </a:xfrm>
          <a:prstGeom prst="rect">
            <a:avLst/>
          </a:prstGeom>
        </p:spPr>
      </p:pic>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49" y="4857754"/>
            <a:ext cx="8591619" cy="18705"/>
          </a:xfrm>
          <a:prstGeom prst="rect">
            <a:avLst/>
          </a:prstGeom>
        </p:spPr>
      </p:pic>
    </p:spTree>
    <p:extLst>
      <p:ext uri="{BB962C8B-B14F-4D97-AF65-F5344CB8AC3E}">
        <p14:creationId xmlns:p14="http://schemas.microsoft.com/office/powerpoint/2010/main" val="2771813456"/>
      </p:ext>
    </p:extLst>
  </p:cSld>
  <p:clrMapOvr>
    <a:masterClrMapping/>
  </p:clrMapOvr>
  <p:transition>
    <p:wipe dir="r"/>
  </p:transition>
  <p:timing>
    <p:tnLst>
      <p:par>
        <p:cTn id="1" dur="indefinite" restart="never" nodeType="tmRoot"/>
      </p:par>
    </p:tnLst>
  </p:timing>
</p:sldLayout>
</file>

<file path=ppt/slideLayouts/slideLayout451.xml><?xml version="1.0" encoding="utf-8"?>
<p:sldLayout xmlns:a="http://schemas.openxmlformats.org/drawingml/2006/main" xmlns:r="http://schemas.openxmlformats.org/officeDocument/2006/relationships" xmlns:p="http://schemas.openxmlformats.org/presentationml/2006/main" userDrawn="1">
  <p:cSld name="16_Title and Content (Left)">
    <p:spTree>
      <p:nvGrpSpPr>
        <p:cNvPr id="1" name=""/>
        <p:cNvGrpSpPr/>
        <p:nvPr/>
      </p:nvGrpSpPr>
      <p:grpSpPr>
        <a:xfrm>
          <a:off x="0" y="0"/>
          <a:ext cx="0" cy="0"/>
          <a:chOff x="0" y="0"/>
          <a:chExt cx="0" cy="0"/>
        </a:xfrm>
      </p:grpSpPr>
      <p:sp>
        <p:nvSpPr>
          <p:cNvPr id="11" name="Slide Number Placeholder 10"/>
          <p:cNvSpPr>
            <a:spLocks noGrp="1"/>
          </p:cNvSpPr>
          <p:nvPr>
            <p:ph type="sldNum" sz="quarter" idx="10"/>
          </p:nvPr>
        </p:nvSpPr>
        <p:spPr>
          <a:xfrm>
            <a:off x="8621654" y="314533"/>
            <a:ext cx="236601" cy="235536"/>
          </a:xfrm>
          <a:custGeom>
            <a:avLst/>
            <a:gdLst>
              <a:gd name="connsiteX0" fmla="*/ 273831 w 630935"/>
              <a:gd name="connsiteY0" fmla="*/ 44 h 628095"/>
              <a:gd name="connsiteX1" fmla="*/ 484123 w 630935"/>
              <a:gd name="connsiteY1" fmla="*/ 71641 h 628095"/>
              <a:gd name="connsiteX2" fmla="*/ 622995 w 630935"/>
              <a:gd name="connsiteY2" fmla="*/ 236624 h 628095"/>
              <a:gd name="connsiteX3" fmla="*/ 628455 w 630935"/>
              <a:gd name="connsiteY3" fmla="*/ 257896 h 628095"/>
              <a:gd name="connsiteX4" fmla="*/ 630935 w 630935"/>
              <a:gd name="connsiteY4" fmla="*/ 282280 h 628095"/>
              <a:gd name="connsiteX5" fmla="*/ 578359 w 630935"/>
              <a:gd name="connsiteY5" fmla="*/ 477353 h 628095"/>
              <a:gd name="connsiteX6" fmla="*/ 472219 w 630935"/>
              <a:gd name="connsiteY6" fmla="*/ 610169 h 628095"/>
              <a:gd name="connsiteX7" fmla="*/ 412703 w 630935"/>
              <a:gd name="connsiteY7" fmla="*/ 626772 h 628095"/>
              <a:gd name="connsiteX8" fmla="*/ 393727 w 630935"/>
              <a:gd name="connsiteY8" fmla="*/ 628095 h 628095"/>
              <a:gd name="connsiteX9" fmla="*/ 334879 w 630935"/>
              <a:gd name="connsiteY9" fmla="*/ 628095 h 628095"/>
              <a:gd name="connsiteX10" fmla="*/ 246923 w 630935"/>
              <a:gd name="connsiteY10" fmla="*/ 614514 h 628095"/>
              <a:gd name="connsiteX11" fmla="*/ 148847 w 630935"/>
              <a:gd name="connsiteY11" fmla="*/ 568145 h 628095"/>
              <a:gd name="connsiteX12" fmla="*/ 15927 w 630935"/>
              <a:gd name="connsiteY12" fmla="*/ 402645 h 628095"/>
              <a:gd name="connsiteX13" fmla="*/ 55 w 630935"/>
              <a:gd name="connsiteY13" fmla="*/ 298881 h 628095"/>
              <a:gd name="connsiteX14" fmla="*/ 56099 w 630935"/>
              <a:gd name="connsiteY14" fmla="*/ 120928 h 628095"/>
              <a:gd name="connsiteX15" fmla="*/ 210347 w 630935"/>
              <a:gd name="connsiteY15" fmla="*/ 8346 h 628095"/>
              <a:gd name="connsiteX16" fmla="*/ 240603 w 630935"/>
              <a:gd name="connsiteY16" fmla="*/ 1082 h 628095"/>
              <a:gd name="connsiteX17" fmla="*/ 273831 w 630935"/>
              <a:gd name="connsiteY17" fmla="*/ 44 h 628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30935" h="628095">
                <a:moveTo>
                  <a:pt x="273831" y="44"/>
                </a:moveTo>
                <a:cubicBezTo>
                  <a:pt x="344919" y="2120"/>
                  <a:pt x="415019" y="25985"/>
                  <a:pt x="484123" y="71641"/>
                </a:cubicBezTo>
                <a:cubicBezTo>
                  <a:pt x="553231" y="117297"/>
                  <a:pt x="599519" y="172291"/>
                  <a:pt x="622995" y="236624"/>
                </a:cubicBezTo>
                <a:cubicBezTo>
                  <a:pt x="625063" y="242936"/>
                  <a:pt x="626883" y="250027"/>
                  <a:pt x="628455" y="257896"/>
                </a:cubicBezTo>
                <a:cubicBezTo>
                  <a:pt x="630023" y="265764"/>
                  <a:pt x="630851" y="273892"/>
                  <a:pt x="630935" y="282280"/>
                </a:cubicBezTo>
                <a:cubicBezTo>
                  <a:pt x="628787" y="343153"/>
                  <a:pt x="611263" y="408178"/>
                  <a:pt x="578359" y="477353"/>
                </a:cubicBezTo>
                <a:cubicBezTo>
                  <a:pt x="545459" y="546529"/>
                  <a:pt x="510079" y="590800"/>
                  <a:pt x="472219" y="610169"/>
                </a:cubicBezTo>
                <a:cubicBezTo>
                  <a:pt x="452383" y="618298"/>
                  <a:pt x="432543" y="623832"/>
                  <a:pt x="412703" y="626772"/>
                </a:cubicBezTo>
                <a:lnTo>
                  <a:pt x="393727" y="628095"/>
                </a:lnTo>
                <a:lnTo>
                  <a:pt x="334879" y="628095"/>
                </a:lnTo>
                <a:lnTo>
                  <a:pt x="246923" y="614514"/>
                </a:lnTo>
                <a:cubicBezTo>
                  <a:pt x="212867" y="604052"/>
                  <a:pt x="180175" y="588595"/>
                  <a:pt x="148847" y="568145"/>
                </a:cubicBezTo>
                <a:cubicBezTo>
                  <a:pt x="86191" y="527246"/>
                  <a:pt x="41883" y="472079"/>
                  <a:pt x="15927" y="402645"/>
                </a:cubicBezTo>
                <a:cubicBezTo>
                  <a:pt x="4683" y="370132"/>
                  <a:pt x="-605" y="335545"/>
                  <a:pt x="55" y="298881"/>
                </a:cubicBezTo>
                <a:cubicBezTo>
                  <a:pt x="635" y="233078"/>
                  <a:pt x="19315" y="173761"/>
                  <a:pt x="56099" y="120928"/>
                </a:cubicBezTo>
                <a:cubicBezTo>
                  <a:pt x="92883" y="68096"/>
                  <a:pt x="144299" y="30568"/>
                  <a:pt x="210347" y="8346"/>
                </a:cubicBezTo>
                <a:cubicBezTo>
                  <a:pt x="220183" y="4368"/>
                  <a:pt x="230267" y="1947"/>
                  <a:pt x="240603" y="1082"/>
                </a:cubicBezTo>
                <a:cubicBezTo>
                  <a:pt x="250935" y="217"/>
                  <a:pt x="262011" y="-129"/>
                  <a:pt x="273831" y="44"/>
                </a:cubicBezTo>
                <a:close/>
              </a:path>
            </a:pathLst>
          </a:custGeom>
        </p:spPr>
        <p:txBody>
          <a:bodyPr/>
          <a:lstStyle/>
          <a:p>
            <a:fld id="{F8CABEAB-F316-457F-A830-C8844EF27269}" type="slidenum">
              <a:rPr lang="en-GB" smtClean="0"/>
              <a:pPr/>
              <a:t>‹#›</a:t>
            </a:fld>
            <a:endParaRPr lang="en-GB" dirty="0"/>
          </a:p>
        </p:txBody>
      </p:sp>
      <p:sp>
        <p:nvSpPr>
          <p:cNvPr id="13" name="Title 12"/>
          <p:cNvSpPr>
            <a:spLocks noGrp="1"/>
          </p:cNvSpPr>
          <p:nvPr>
            <p:ph type="title"/>
          </p:nvPr>
        </p:nvSpPr>
        <p:spPr/>
        <p:txBody>
          <a:bodyPr/>
          <a:lstStyle/>
          <a:p>
            <a:r>
              <a:rPr lang="en-US" noProof="0" smtClean="0"/>
              <a:t>Click to edit Master title style</a:t>
            </a:r>
            <a:endParaRPr lang="en-GB" noProof="0" dirty="0"/>
          </a:p>
        </p:txBody>
      </p:sp>
      <p:sp>
        <p:nvSpPr>
          <p:cNvPr id="16" name="Text Placeholder 15"/>
          <p:cNvSpPr>
            <a:spLocks noGrp="1"/>
          </p:cNvSpPr>
          <p:nvPr>
            <p:ph type="body" sz="quarter" idx="11"/>
          </p:nvPr>
        </p:nvSpPr>
        <p:spPr>
          <a:xfrm>
            <a:off x="285751" y="1471617"/>
            <a:ext cx="4214813" cy="2771775"/>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2" name="Footer Placeholder 1"/>
          <p:cNvSpPr>
            <a:spLocks noGrp="1"/>
          </p:cNvSpPr>
          <p:nvPr>
            <p:ph type="ftr" sz="quarter" idx="12"/>
          </p:nvPr>
        </p:nvSpPr>
        <p:spPr/>
        <p:txBody>
          <a:bodyPr/>
          <a:lstStyle/>
          <a:p>
            <a:r>
              <a:rPr lang="en-GB" dirty="0" smtClean="0"/>
              <a:t>For financial intermediary use only, not to be used with customers.</a:t>
            </a:r>
            <a:endParaRPr lang="en-GB" dirty="0"/>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49" y="857252"/>
            <a:ext cx="8591619" cy="18705"/>
          </a:xfrm>
          <a:prstGeom prst="rect">
            <a:avLst/>
          </a:prstGeom>
        </p:spPr>
      </p:pic>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49" y="4857754"/>
            <a:ext cx="8591619" cy="18705"/>
          </a:xfrm>
          <a:prstGeom prst="rect">
            <a:avLst/>
          </a:prstGeom>
        </p:spPr>
      </p:pic>
    </p:spTree>
    <p:extLst>
      <p:ext uri="{BB962C8B-B14F-4D97-AF65-F5344CB8AC3E}">
        <p14:creationId xmlns:p14="http://schemas.microsoft.com/office/powerpoint/2010/main" val="2771813456"/>
      </p:ext>
    </p:extLst>
  </p:cSld>
  <p:clrMapOvr>
    <a:masterClrMapping/>
  </p:clrMapOvr>
  <p:transition>
    <p:wipe dir="r"/>
  </p:transition>
  <p:timing>
    <p:tnLst>
      <p:par>
        <p:cTn id="1" dur="indefinite" restart="never" nodeType="tmRoot"/>
      </p:par>
    </p:tnLst>
  </p:timing>
</p:sldLayout>
</file>

<file path=ppt/slideLayouts/slideLayout452.xml><?xml version="1.0" encoding="utf-8"?>
<p:sldLayout xmlns:a="http://schemas.openxmlformats.org/drawingml/2006/main" xmlns:r="http://schemas.openxmlformats.org/officeDocument/2006/relationships" xmlns:p="http://schemas.openxmlformats.org/presentationml/2006/main" userDrawn="1">
  <p:cSld name="17_Title and Content (Left)">
    <p:spTree>
      <p:nvGrpSpPr>
        <p:cNvPr id="1" name=""/>
        <p:cNvGrpSpPr/>
        <p:nvPr/>
      </p:nvGrpSpPr>
      <p:grpSpPr>
        <a:xfrm>
          <a:off x="0" y="0"/>
          <a:ext cx="0" cy="0"/>
          <a:chOff x="0" y="0"/>
          <a:chExt cx="0" cy="0"/>
        </a:xfrm>
      </p:grpSpPr>
      <p:sp>
        <p:nvSpPr>
          <p:cNvPr id="11" name="Slide Number Placeholder 10"/>
          <p:cNvSpPr>
            <a:spLocks noGrp="1"/>
          </p:cNvSpPr>
          <p:nvPr>
            <p:ph type="sldNum" sz="quarter" idx="10"/>
          </p:nvPr>
        </p:nvSpPr>
        <p:spPr>
          <a:xfrm>
            <a:off x="8621654" y="314533"/>
            <a:ext cx="236601" cy="235536"/>
          </a:xfrm>
          <a:custGeom>
            <a:avLst/>
            <a:gdLst>
              <a:gd name="connsiteX0" fmla="*/ 273831 w 630935"/>
              <a:gd name="connsiteY0" fmla="*/ 44 h 628095"/>
              <a:gd name="connsiteX1" fmla="*/ 484123 w 630935"/>
              <a:gd name="connsiteY1" fmla="*/ 71641 h 628095"/>
              <a:gd name="connsiteX2" fmla="*/ 622995 w 630935"/>
              <a:gd name="connsiteY2" fmla="*/ 236624 h 628095"/>
              <a:gd name="connsiteX3" fmla="*/ 628455 w 630935"/>
              <a:gd name="connsiteY3" fmla="*/ 257896 h 628095"/>
              <a:gd name="connsiteX4" fmla="*/ 630935 w 630935"/>
              <a:gd name="connsiteY4" fmla="*/ 282280 h 628095"/>
              <a:gd name="connsiteX5" fmla="*/ 578359 w 630935"/>
              <a:gd name="connsiteY5" fmla="*/ 477353 h 628095"/>
              <a:gd name="connsiteX6" fmla="*/ 472219 w 630935"/>
              <a:gd name="connsiteY6" fmla="*/ 610169 h 628095"/>
              <a:gd name="connsiteX7" fmla="*/ 412703 w 630935"/>
              <a:gd name="connsiteY7" fmla="*/ 626772 h 628095"/>
              <a:gd name="connsiteX8" fmla="*/ 393727 w 630935"/>
              <a:gd name="connsiteY8" fmla="*/ 628095 h 628095"/>
              <a:gd name="connsiteX9" fmla="*/ 334879 w 630935"/>
              <a:gd name="connsiteY9" fmla="*/ 628095 h 628095"/>
              <a:gd name="connsiteX10" fmla="*/ 246923 w 630935"/>
              <a:gd name="connsiteY10" fmla="*/ 614514 h 628095"/>
              <a:gd name="connsiteX11" fmla="*/ 148847 w 630935"/>
              <a:gd name="connsiteY11" fmla="*/ 568145 h 628095"/>
              <a:gd name="connsiteX12" fmla="*/ 15927 w 630935"/>
              <a:gd name="connsiteY12" fmla="*/ 402645 h 628095"/>
              <a:gd name="connsiteX13" fmla="*/ 55 w 630935"/>
              <a:gd name="connsiteY13" fmla="*/ 298881 h 628095"/>
              <a:gd name="connsiteX14" fmla="*/ 56099 w 630935"/>
              <a:gd name="connsiteY14" fmla="*/ 120928 h 628095"/>
              <a:gd name="connsiteX15" fmla="*/ 210347 w 630935"/>
              <a:gd name="connsiteY15" fmla="*/ 8346 h 628095"/>
              <a:gd name="connsiteX16" fmla="*/ 240603 w 630935"/>
              <a:gd name="connsiteY16" fmla="*/ 1082 h 628095"/>
              <a:gd name="connsiteX17" fmla="*/ 273831 w 630935"/>
              <a:gd name="connsiteY17" fmla="*/ 44 h 628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30935" h="628095">
                <a:moveTo>
                  <a:pt x="273831" y="44"/>
                </a:moveTo>
                <a:cubicBezTo>
                  <a:pt x="344919" y="2120"/>
                  <a:pt x="415019" y="25985"/>
                  <a:pt x="484123" y="71641"/>
                </a:cubicBezTo>
                <a:cubicBezTo>
                  <a:pt x="553231" y="117297"/>
                  <a:pt x="599519" y="172291"/>
                  <a:pt x="622995" y="236624"/>
                </a:cubicBezTo>
                <a:cubicBezTo>
                  <a:pt x="625063" y="242936"/>
                  <a:pt x="626883" y="250027"/>
                  <a:pt x="628455" y="257896"/>
                </a:cubicBezTo>
                <a:cubicBezTo>
                  <a:pt x="630023" y="265764"/>
                  <a:pt x="630851" y="273892"/>
                  <a:pt x="630935" y="282280"/>
                </a:cubicBezTo>
                <a:cubicBezTo>
                  <a:pt x="628787" y="343153"/>
                  <a:pt x="611263" y="408178"/>
                  <a:pt x="578359" y="477353"/>
                </a:cubicBezTo>
                <a:cubicBezTo>
                  <a:pt x="545459" y="546529"/>
                  <a:pt x="510079" y="590800"/>
                  <a:pt x="472219" y="610169"/>
                </a:cubicBezTo>
                <a:cubicBezTo>
                  <a:pt x="452383" y="618298"/>
                  <a:pt x="432543" y="623832"/>
                  <a:pt x="412703" y="626772"/>
                </a:cubicBezTo>
                <a:lnTo>
                  <a:pt x="393727" y="628095"/>
                </a:lnTo>
                <a:lnTo>
                  <a:pt x="334879" y="628095"/>
                </a:lnTo>
                <a:lnTo>
                  <a:pt x="246923" y="614514"/>
                </a:lnTo>
                <a:cubicBezTo>
                  <a:pt x="212867" y="604052"/>
                  <a:pt x="180175" y="588595"/>
                  <a:pt x="148847" y="568145"/>
                </a:cubicBezTo>
                <a:cubicBezTo>
                  <a:pt x="86191" y="527246"/>
                  <a:pt x="41883" y="472079"/>
                  <a:pt x="15927" y="402645"/>
                </a:cubicBezTo>
                <a:cubicBezTo>
                  <a:pt x="4683" y="370132"/>
                  <a:pt x="-605" y="335545"/>
                  <a:pt x="55" y="298881"/>
                </a:cubicBezTo>
                <a:cubicBezTo>
                  <a:pt x="635" y="233078"/>
                  <a:pt x="19315" y="173761"/>
                  <a:pt x="56099" y="120928"/>
                </a:cubicBezTo>
                <a:cubicBezTo>
                  <a:pt x="92883" y="68096"/>
                  <a:pt x="144299" y="30568"/>
                  <a:pt x="210347" y="8346"/>
                </a:cubicBezTo>
                <a:cubicBezTo>
                  <a:pt x="220183" y="4368"/>
                  <a:pt x="230267" y="1947"/>
                  <a:pt x="240603" y="1082"/>
                </a:cubicBezTo>
                <a:cubicBezTo>
                  <a:pt x="250935" y="217"/>
                  <a:pt x="262011" y="-129"/>
                  <a:pt x="273831" y="44"/>
                </a:cubicBezTo>
                <a:close/>
              </a:path>
            </a:pathLst>
          </a:custGeom>
        </p:spPr>
        <p:txBody>
          <a:bodyPr/>
          <a:lstStyle/>
          <a:p>
            <a:fld id="{F8CABEAB-F316-457F-A830-C8844EF27269}" type="slidenum">
              <a:rPr lang="en-GB" smtClean="0"/>
              <a:pPr/>
              <a:t>‹#›</a:t>
            </a:fld>
            <a:endParaRPr lang="en-GB" dirty="0"/>
          </a:p>
        </p:txBody>
      </p:sp>
      <p:sp>
        <p:nvSpPr>
          <p:cNvPr id="13" name="Title 12"/>
          <p:cNvSpPr>
            <a:spLocks noGrp="1"/>
          </p:cNvSpPr>
          <p:nvPr>
            <p:ph type="title"/>
          </p:nvPr>
        </p:nvSpPr>
        <p:spPr/>
        <p:txBody>
          <a:bodyPr/>
          <a:lstStyle/>
          <a:p>
            <a:r>
              <a:rPr lang="en-US" noProof="0" smtClean="0"/>
              <a:t>Click to edit Master title style</a:t>
            </a:r>
            <a:endParaRPr lang="en-GB" noProof="0" dirty="0"/>
          </a:p>
        </p:txBody>
      </p:sp>
      <p:sp>
        <p:nvSpPr>
          <p:cNvPr id="16" name="Text Placeholder 15"/>
          <p:cNvSpPr>
            <a:spLocks noGrp="1"/>
          </p:cNvSpPr>
          <p:nvPr>
            <p:ph type="body" sz="quarter" idx="11"/>
          </p:nvPr>
        </p:nvSpPr>
        <p:spPr>
          <a:xfrm>
            <a:off x="285751" y="1471617"/>
            <a:ext cx="4214813" cy="2771775"/>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2" name="Footer Placeholder 1"/>
          <p:cNvSpPr>
            <a:spLocks noGrp="1"/>
          </p:cNvSpPr>
          <p:nvPr>
            <p:ph type="ftr" sz="quarter" idx="12"/>
          </p:nvPr>
        </p:nvSpPr>
        <p:spPr/>
        <p:txBody>
          <a:bodyPr/>
          <a:lstStyle/>
          <a:p>
            <a:r>
              <a:rPr lang="en-GB" dirty="0" smtClean="0"/>
              <a:t>For financial intermediary use only, not to be used with customers.</a:t>
            </a:r>
            <a:endParaRPr lang="en-GB" dirty="0"/>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49" y="857252"/>
            <a:ext cx="8591619" cy="18705"/>
          </a:xfrm>
          <a:prstGeom prst="rect">
            <a:avLst/>
          </a:prstGeom>
        </p:spPr>
      </p:pic>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49" y="4857754"/>
            <a:ext cx="8591619" cy="18705"/>
          </a:xfrm>
          <a:prstGeom prst="rect">
            <a:avLst/>
          </a:prstGeom>
        </p:spPr>
      </p:pic>
    </p:spTree>
    <p:extLst>
      <p:ext uri="{BB962C8B-B14F-4D97-AF65-F5344CB8AC3E}">
        <p14:creationId xmlns:p14="http://schemas.microsoft.com/office/powerpoint/2010/main" val="2771813456"/>
      </p:ext>
    </p:extLst>
  </p:cSld>
  <p:clrMapOvr>
    <a:masterClrMapping/>
  </p:clrMapOvr>
  <p:transition>
    <p:wipe dir="r"/>
  </p:transition>
  <p:timing>
    <p:tnLst>
      <p:par>
        <p:cTn id="1" dur="indefinite" restart="never" nodeType="tmRoot"/>
      </p:par>
    </p:tnLst>
  </p:timing>
</p:sldLayout>
</file>

<file path=ppt/slideLayouts/slideLayout453.xml><?xml version="1.0" encoding="utf-8"?>
<p:sldLayout xmlns:a="http://schemas.openxmlformats.org/drawingml/2006/main" xmlns:r="http://schemas.openxmlformats.org/officeDocument/2006/relationships" xmlns:p="http://schemas.openxmlformats.org/presentationml/2006/main" userDrawn="1">
  <p:cSld name="18_Title and Content (Left)">
    <p:spTree>
      <p:nvGrpSpPr>
        <p:cNvPr id="1" name=""/>
        <p:cNvGrpSpPr/>
        <p:nvPr/>
      </p:nvGrpSpPr>
      <p:grpSpPr>
        <a:xfrm>
          <a:off x="0" y="0"/>
          <a:ext cx="0" cy="0"/>
          <a:chOff x="0" y="0"/>
          <a:chExt cx="0" cy="0"/>
        </a:xfrm>
      </p:grpSpPr>
      <p:sp>
        <p:nvSpPr>
          <p:cNvPr id="11" name="Slide Number Placeholder 10"/>
          <p:cNvSpPr>
            <a:spLocks noGrp="1"/>
          </p:cNvSpPr>
          <p:nvPr>
            <p:ph type="sldNum" sz="quarter" idx="10"/>
          </p:nvPr>
        </p:nvSpPr>
        <p:spPr>
          <a:xfrm>
            <a:off x="8621654" y="314533"/>
            <a:ext cx="236601" cy="235536"/>
          </a:xfrm>
          <a:custGeom>
            <a:avLst/>
            <a:gdLst>
              <a:gd name="connsiteX0" fmla="*/ 273831 w 630935"/>
              <a:gd name="connsiteY0" fmla="*/ 44 h 628095"/>
              <a:gd name="connsiteX1" fmla="*/ 484123 w 630935"/>
              <a:gd name="connsiteY1" fmla="*/ 71641 h 628095"/>
              <a:gd name="connsiteX2" fmla="*/ 622995 w 630935"/>
              <a:gd name="connsiteY2" fmla="*/ 236624 h 628095"/>
              <a:gd name="connsiteX3" fmla="*/ 628455 w 630935"/>
              <a:gd name="connsiteY3" fmla="*/ 257896 h 628095"/>
              <a:gd name="connsiteX4" fmla="*/ 630935 w 630935"/>
              <a:gd name="connsiteY4" fmla="*/ 282280 h 628095"/>
              <a:gd name="connsiteX5" fmla="*/ 578359 w 630935"/>
              <a:gd name="connsiteY5" fmla="*/ 477353 h 628095"/>
              <a:gd name="connsiteX6" fmla="*/ 472219 w 630935"/>
              <a:gd name="connsiteY6" fmla="*/ 610169 h 628095"/>
              <a:gd name="connsiteX7" fmla="*/ 412703 w 630935"/>
              <a:gd name="connsiteY7" fmla="*/ 626772 h 628095"/>
              <a:gd name="connsiteX8" fmla="*/ 393727 w 630935"/>
              <a:gd name="connsiteY8" fmla="*/ 628095 h 628095"/>
              <a:gd name="connsiteX9" fmla="*/ 334879 w 630935"/>
              <a:gd name="connsiteY9" fmla="*/ 628095 h 628095"/>
              <a:gd name="connsiteX10" fmla="*/ 246923 w 630935"/>
              <a:gd name="connsiteY10" fmla="*/ 614514 h 628095"/>
              <a:gd name="connsiteX11" fmla="*/ 148847 w 630935"/>
              <a:gd name="connsiteY11" fmla="*/ 568145 h 628095"/>
              <a:gd name="connsiteX12" fmla="*/ 15927 w 630935"/>
              <a:gd name="connsiteY12" fmla="*/ 402645 h 628095"/>
              <a:gd name="connsiteX13" fmla="*/ 55 w 630935"/>
              <a:gd name="connsiteY13" fmla="*/ 298881 h 628095"/>
              <a:gd name="connsiteX14" fmla="*/ 56099 w 630935"/>
              <a:gd name="connsiteY14" fmla="*/ 120928 h 628095"/>
              <a:gd name="connsiteX15" fmla="*/ 210347 w 630935"/>
              <a:gd name="connsiteY15" fmla="*/ 8346 h 628095"/>
              <a:gd name="connsiteX16" fmla="*/ 240603 w 630935"/>
              <a:gd name="connsiteY16" fmla="*/ 1082 h 628095"/>
              <a:gd name="connsiteX17" fmla="*/ 273831 w 630935"/>
              <a:gd name="connsiteY17" fmla="*/ 44 h 628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30935" h="628095">
                <a:moveTo>
                  <a:pt x="273831" y="44"/>
                </a:moveTo>
                <a:cubicBezTo>
                  <a:pt x="344919" y="2120"/>
                  <a:pt x="415019" y="25985"/>
                  <a:pt x="484123" y="71641"/>
                </a:cubicBezTo>
                <a:cubicBezTo>
                  <a:pt x="553231" y="117297"/>
                  <a:pt x="599519" y="172291"/>
                  <a:pt x="622995" y="236624"/>
                </a:cubicBezTo>
                <a:cubicBezTo>
                  <a:pt x="625063" y="242936"/>
                  <a:pt x="626883" y="250027"/>
                  <a:pt x="628455" y="257896"/>
                </a:cubicBezTo>
                <a:cubicBezTo>
                  <a:pt x="630023" y="265764"/>
                  <a:pt x="630851" y="273892"/>
                  <a:pt x="630935" y="282280"/>
                </a:cubicBezTo>
                <a:cubicBezTo>
                  <a:pt x="628787" y="343153"/>
                  <a:pt x="611263" y="408178"/>
                  <a:pt x="578359" y="477353"/>
                </a:cubicBezTo>
                <a:cubicBezTo>
                  <a:pt x="545459" y="546529"/>
                  <a:pt x="510079" y="590800"/>
                  <a:pt x="472219" y="610169"/>
                </a:cubicBezTo>
                <a:cubicBezTo>
                  <a:pt x="452383" y="618298"/>
                  <a:pt x="432543" y="623832"/>
                  <a:pt x="412703" y="626772"/>
                </a:cubicBezTo>
                <a:lnTo>
                  <a:pt x="393727" y="628095"/>
                </a:lnTo>
                <a:lnTo>
                  <a:pt x="334879" y="628095"/>
                </a:lnTo>
                <a:lnTo>
                  <a:pt x="246923" y="614514"/>
                </a:lnTo>
                <a:cubicBezTo>
                  <a:pt x="212867" y="604052"/>
                  <a:pt x="180175" y="588595"/>
                  <a:pt x="148847" y="568145"/>
                </a:cubicBezTo>
                <a:cubicBezTo>
                  <a:pt x="86191" y="527246"/>
                  <a:pt x="41883" y="472079"/>
                  <a:pt x="15927" y="402645"/>
                </a:cubicBezTo>
                <a:cubicBezTo>
                  <a:pt x="4683" y="370132"/>
                  <a:pt x="-605" y="335545"/>
                  <a:pt x="55" y="298881"/>
                </a:cubicBezTo>
                <a:cubicBezTo>
                  <a:pt x="635" y="233078"/>
                  <a:pt x="19315" y="173761"/>
                  <a:pt x="56099" y="120928"/>
                </a:cubicBezTo>
                <a:cubicBezTo>
                  <a:pt x="92883" y="68096"/>
                  <a:pt x="144299" y="30568"/>
                  <a:pt x="210347" y="8346"/>
                </a:cubicBezTo>
                <a:cubicBezTo>
                  <a:pt x="220183" y="4368"/>
                  <a:pt x="230267" y="1947"/>
                  <a:pt x="240603" y="1082"/>
                </a:cubicBezTo>
                <a:cubicBezTo>
                  <a:pt x="250935" y="217"/>
                  <a:pt x="262011" y="-129"/>
                  <a:pt x="273831" y="44"/>
                </a:cubicBezTo>
                <a:close/>
              </a:path>
            </a:pathLst>
          </a:custGeom>
        </p:spPr>
        <p:txBody>
          <a:bodyPr/>
          <a:lstStyle/>
          <a:p>
            <a:fld id="{F8CABEAB-F316-457F-A830-C8844EF27269}" type="slidenum">
              <a:rPr lang="en-GB" smtClean="0"/>
              <a:pPr/>
              <a:t>‹#›</a:t>
            </a:fld>
            <a:endParaRPr lang="en-GB" dirty="0"/>
          </a:p>
        </p:txBody>
      </p:sp>
      <p:sp>
        <p:nvSpPr>
          <p:cNvPr id="13" name="Title 12"/>
          <p:cNvSpPr>
            <a:spLocks noGrp="1"/>
          </p:cNvSpPr>
          <p:nvPr>
            <p:ph type="title"/>
          </p:nvPr>
        </p:nvSpPr>
        <p:spPr/>
        <p:txBody>
          <a:bodyPr/>
          <a:lstStyle/>
          <a:p>
            <a:r>
              <a:rPr lang="en-US" noProof="0" smtClean="0"/>
              <a:t>Click to edit Master title style</a:t>
            </a:r>
            <a:endParaRPr lang="en-GB" noProof="0" dirty="0"/>
          </a:p>
        </p:txBody>
      </p:sp>
      <p:sp>
        <p:nvSpPr>
          <p:cNvPr id="16" name="Text Placeholder 15"/>
          <p:cNvSpPr>
            <a:spLocks noGrp="1"/>
          </p:cNvSpPr>
          <p:nvPr>
            <p:ph type="body" sz="quarter" idx="11"/>
          </p:nvPr>
        </p:nvSpPr>
        <p:spPr>
          <a:xfrm>
            <a:off x="285751" y="1471617"/>
            <a:ext cx="4214813" cy="2771775"/>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2" name="Footer Placeholder 1"/>
          <p:cNvSpPr>
            <a:spLocks noGrp="1"/>
          </p:cNvSpPr>
          <p:nvPr>
            <p:ph type="ftr" sz="quarter" idx="12"/>
          </p:nvPr>
        </p:nvSpPr>
        <p:spPr/>
        <p:txBody>
          <a:bodyPr/>
          <a:lstStyle/>
          <a:p>
            <a:r>
              <a:rPr lang="en-GB" dirty="0" smtClean="0"/>
              <a:t>For financial intermediary use only, not to be used with customers.</a:t>
            </a:r>
            <a:endParaRPr lang="en-GB" dirty="0"/>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49" y="857252"/>
            <a:ext cx="8591619" cy="18705"/>
          </a:xfrm>
          <a:prstGeom prst="rect">
            <a:avLst/>
          </a:prstGeom>
        </p:spPr>
      </p:pic>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49" y="4857754"/>
            <a:ext cx="8591619" cy="18705"/>
          </a:xfrm>
          <a:prstGeom prst="rect">
            <a:avLst/>
          </a:prstGeom>
        </p:spPr>
      </p:pic>
    </p:spTree>
    <p:extLst>
      <p:ext uri="{BB962C8B-B14F-4D97-AF65-F5344CB8AC3E}">
        <p14:creationId xmlns:p14="http://schemas.microsoft.com/office/powerpoint/2010/main" val="2771813456"/>
      </p:ext>
    </p:extLst>
  </p:cSld>
  <p:clrMapOvr>
    <a:masterClrMapping/>
  </p:clrMapOvr>
  <p:transition>
    <p:wipe dir="r"/>
  </p:transition>
  <p:timing>
    <p:tnLst>
      <p:par>
        <p:cTn id="1" dur="indefinite" restart="never" nodeType="tmRoot"/>
      </p:par>
    </p:tnLst>
  </p:timing>
</p:sldLayout>
</file>

<file path=ppt/slideLayouts/slideLayout454.xml><?xml version="1.0" encoding="utf-8"?>
<p:sldLayout xmlns:a="http://schemas.openxmlformats.org/drawingml/2006/main" xmlns:r="http://schemas.openxmlformats.org/officeDocument/2006/relationships" xmlns:p="http://schemas.openxmlformats.org/presentationml/2006/main" userDrawn="1">
  <p:cSld name="19_Title and Content (Left)">
    <p:spTree>
      <p:nvGrpSpPr>
        <p:cNvPr id="1" name=""/>
        <p:cNvGrpSpPr/>
        <p:nvPr/>
      </p:nvGrpSpPr>
      <p:grpSpPr>
        <a:xfrm>
          <a:off x="0" y="0"/>
          <a:ext cx="0" cy="0"/>
          <a:chOff x="0" y="0"/>
          <a:chExt cx="0" cy="0"/>
        </a:xfrm>
      </p:grpSpPr>
      <p:sp>
        <p:nvSpPr>
          <p:cNvPr id="11" name="Slide Number Placeholder 10"/>
          <p:cNvSpPr>
            <a:spLocks noGrp="1"/>
          </p:cNvSpPr>
          <p:nvPr>
            <p:ph type="sldNum" sz="quarter" idx="10"/>
          </p:nvPr>
        </p:nvSpPr>
        <p:spPr>
          <a:xfrm>
            <a:off x="8621654" y="314533"/>
            <a:ext cx="236601" cy="235536"/>
          </a:xfrm>
          <a:custGeom>
            <a:avLst/>
            <a:gdLst>
              <a:gd name="connsiteX0" fmla="*/ 273831 w 630935"/>
              <a:gd name="connsiteY0" fmla="*/ 44 h 628095"/>
              <a:gd name="connsiteX1" fmla="*/ 484123 w 630935"/>
              <a:gd name="connsiteY1" fmla="*/ 71641 h 628095"/>
              <a:gd name="connsiteX2" fmla="*/ 622995 w 630935"/>
              <a:gd name="connsiteY2" fmla="*/ 236624 h 628095"/>
              <a:gd name="connsiteX3" fmla="*/ 628455 w 630935"/>
              <a:gd name="connsiteY3" fmla="*/ 257896 h 628095"/>
              <a:gd name="connsiteX4" fmla="*/ 630935 w 630935"/>
              <a:gd name="connsiteY4" fmla="*/ 282280 h 628095"/>
              <a:gd name="connsiteX5" fmla="*/ 578359 w 630935"/>
              <a:gd name="connsiteY5" fmla="*/ 477353 h 628095"/>
              <a:gd name="connsiteX6" fmla="*/ 472219 w 630935"/>
              <a:gd name="connsiteY6" fmla="*/ 610169 h 628095"/>
              <a:gd name="connsiteX7" fmla="*/ 412703 w 630935"/>
              <a:gd name="connsiteY7" fmla="*/ 626772 h 628095"/>
              <a:gd name="connsiteX8" fmla="*/ 393727 w 630935"/>
              <a:gd name="connsiteY8" fmla="*/ 628095 h 628095"/>
              <a:gd name="connsiteX9" fmla="*/ 334879 w 630935"/>
              <a:gd name="connsiteY9" fmla="*/ 628095 h 628095"/>
              <a:gd name="connsiteX10" fmla="*/ 246923 w 630935"/>
              <a:gd name="connsiteY10" fmla="*/ 614514 h 628095"/>
              <a:gd name="connsiteX11" fmla="*/ 148847 w 630935"/>
              <a:gd name="connsiteY11" fmla="*/ 568145 h 628095"/>
              <a:gd name="connsiteX12" fmla="*/ 15927 w 630935"/>
              <a:gd name="connsiteY12" fmla="*/ 402645 h 628095"/>
              <a:gd name="connsiteX13" fmla="*/ 55 w 630935"/>
              <a:gd name="connsiteY13" fmla="*/ 298881 h 628095"/>
              <a:gd name="connsiteX14" fmla="*/ 56099 w 630935"/>
              <a:gd name="connsiteY14" fmla="*/ 120928 h 628095"/>
              <a:gd name="connsiteX15" fmla="*/ 210347 w 630935"/>
              <a:gd name="connsiteY15" fmla="*/ 8346 h 628095"/>
              <a:gd name="connsiteX16" fmla="*/ 240603 w 630935"/>
              <a:gd name="connsiteY16" fmla="*/ 1082 h 628095"/>
              <a:gd name="connsiteX17" fmla="*/ 273831 w 630935"/>
              <a:gd name="connsiteY17" fmla="*/ 44 h 628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30935" h="628095">
                <a:moveTo>
                  <a:pt x="273831" y="44"/>
                </a:moveTo>
                <a:cubicBezTo>
                  <a:pt x="344919" y="2120"/>
                  <a:pt x="415019" y="25985"/>
                  <a:pt x="484123" y="71641"/>
                </a:cubicBezTo>
                <a:cubicBezTo>
                  <a:pt x="553231" y="117297"/>
                  <a:pt x="599519" y="172291"/>
                  <a:pt x="622995" y="236624"/>
                </a:cubicBezTo>
                <a:cubicBezTo>
                  <a:pt x="625063" y="242936"/>
                  <a:pt x="626883" y="250027"/>
                  <a:pt x="628455" y="257896"/>
                </a:cubicBezTo>
                <a:cubicBezTo>
                  <a:pt x="630023" y="265764"/>
                  <a:pt x="630851" y="273892"/>
                  <a:pt x="630935" y="282280"/>
                </a:cubicBezTo>
                <a:cubicBezTo>
                  <a:pt x="628787" y="343153"/>
                  <a:pt x="611263" y="408178"/>
                  <a:pt x="578359" y="477353"/>
                </a:cubicBezTo>
                <a:cubicBezTo>
                  <a:pt x="545459" y="546529"/>
                  <a:pt x="510079" y="590800"/>
                  <a:pt x="472219" y="610169"/>
                </a:cubicBezTo>
                <a:cubicBezTo>
                  <a:pt x="452383" y="618298"/>
                  <a:pt x="432543" y="623832"/>
                  <a:pt x="412703" y="626772"/>
                </a:cubicBezTo>
                <a:lnTo>
                  <a:pt x="393727" y="628095"/>
                </a:lnTo>
                <a:lnTo>
                  <a:pt x="334879" y="628095"/>
                </a:lnTo>
                <a:lnTo>
                  <a:pt x="246923" y="614514"/>
                </a:lnTo>
                <a:cubicBezTo>
                  <a:pt x="212867" y="604052"/>
                  <a:pt x="180175" y="588595"/>
                  <a:pt x="148847" y="568145"/>
                </a:cubicBezTo>
                <a:cubicBezTo>
                  <a:pt x="86191" y="527246"/>
                  <a:pt x="41883" y="472079"/>
                  <a:pt x="15927" y="402645"/>
                </a:cubicBezTo>
                <a:cubicBezTo>
                  <a:pt x="4683" y="370132"/>
                  <a:pt x="-605" y="335545"/>
                  <a:pt x="55" y="298881"/>
                </a:cubicBezTo>
                <a:cubicBezTo>
                  <a:pt x="635" y="233078"/>
                  <a:pt x="19315" y="173761"/>
                  <a:pt x="56099" y="120928"/>
                </a:cubicBezTo>
                <a:cubicBezTo>
                  <a:pt x="92883" y="68096"/>
                  <a:pt x="144299" y="30568"/>
                  <a:pt x="210347" y="8346"/>
                </a:cubicBezTo>
                <a:cubicBezTo>
                  <a:pt x="220183" y="4368"/>
                  <a:pt x="230267" y="1947"/>
                  <a:pt x="240603" y="1082"/>
                </a:cubicBezTo>
                <a:cubicBezTo>
                  <a:pt x="250935" y="217"/>
                  <a:pt x="262011" y="-129"/>
                  <a:pt x="273831" y="44"/>
                </a:cubicBezTo>
                <a:close/>
              </a:path>
            </a:pathLst>
          </a:custGeom>
        </p:spPr>
        <p:txBody>
          <a:bodyPr/>
          <a:lstStyle/>
          <a:p>
            <a:fld id="{F8CABEAB-F316-457F-A830-C8844EF27269}" type="slidenum">
              <a:rPr lang="en-GB" smtClean="0"/>
              <a:pPr/>
              <a:t>‹#›</a:t>
            </a:fld>
            <a:endParaRPr lang="en-GB" dirty="0"/>
          </a:p>
        </p:txBody>
      </p:sp>
      <p:sp>
        <p:nvSpPr>
          <p:cNvPr id="13" name="Title 12"/>
          <p:cNvSpPr>
            <a:spLocks noGrp="1"/>
          </p:cNvSpPr>
          <p:nvPr>
            <p:ph type="title"/>
          </p:nvPr>
        </p:nvSpPr>
        <p:spPr/>
        <p:txBody>
          <a:bodyPr/>
          <a:lstStyle/>
          <a:p>
            <a:r>
              <a:rPr lang="en-US" noProof="0" smtClean="0"/>
              <a:t>Click to edit Master title style</a:t>
            </a:r>
            <a:endParaRPr lang="en-GB" noProof="0" dirty="0"/>
          </a:p>
        </p:txBody>
      </p:sp>
      <p:sp>
        <p:nvSpPr>
          <p:cNvPr id="16" name="Text Placeholder 15"/>
          <p:cNvSpPr>
            <a:spLocks noGrp="1"/>
          </p:cNvSpPr>
          <p:nvPr>
            <p:ph type="body" sz="quarter" idx="11"/>
          </p:nvPr>
        </p:nvSpPr>
        <p:spPr>
          <a:xfrm>
            <a:off x="285751" y="1471617"/>
            <a:ext cx="4214813" cy="2771775"/>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2" name="Footer Placeholder 1"/>
          <p:cNvSpPr>
            <a:spLocks noGrp="1"/>
          </p:cNvSpPr>
          <p:nvPr>
            <p:ph type="ftr" sz="quarter" idx="12"/>
          </p:nvPr>
        </p:nvSpPr>
        <p:spPr/>
        <p:txBody>
          <a:bodyPr/>
          <a:lstStyle/>
          <a:p>
            <a:r>
              <a:rPr lang="en-GB" dirty="0" smtClean="0"/>
              <a:t>For financial intermediary use only, not to be used with customers.</a:t>
            </a:r>
            <a:endParaRPr lang="en-GB" dirty="0"/>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49" y="857252"/>
            <a:ext cx="8591619" cy="18705"/>
          </a:xfrm>
          <a:prstGeom prst="rect">
            <a:avLst/>
          </a:prstGeom>
        </p:spPr>
      </p:pic>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49" y="4857754"/>
            <a:ext cx="8591619" cy="18705"/>
          </a:xfrm>
          <a:prstGeom prst="rect">
            <a:avLst/>
          </a:prstGeom>
        </p:spPr>
      </p:pic>
    </p:spTree>
    <p:extLst>
      <p:ext uri="{BB962C8B-B14F-4D97-AF65-F5344CB8AC3E}">
        <p14:creationId xmlns:p14="http://schemas.microsoft.com/office/powerpoint/2010/main" val="2771813456"/>
      </p:ext>
    </p:extLst>
  </p:cSld>
  <p:clrMapOvr>
    <a:masterClrMapping/>
  </p:clrMapOvr>
  <p:transition>
    <p:wipe dir="r"/>
  </p:transition>
  <p:timing>
    <p:tnLst>
      <p:par>
        <p:cTn id="1" dur="indefinite" restart="never" nodeType="tmRoot"/>
      </p:par>
    </p:tnLst>
  </p:timing>
</p:sldLayout>
</file>

<file path=ppt/slideLayouts/slideLayout455.xml><?xml version="1.0" encoding="utf-8"?>
<p:sldLayout xmlns:a="http://schemas.openxmlformats.org/drawingml/2006/main" xmlns:r="http://schemas.openxmlformats.org/officeDocument/2006/relationships" xmlns:p="http://schemas.openxmlformats.org/presentationml/2006/main" userDrawn="1">
  <p:cSld name="20_Title and Content (Left)">
    <p:spTree>
      <p:nvGrpSpPr>
        <p:cNvPr id="1" name=""/>
        <p:cNvGrpSpPr/>
        <p:nvPr/>
      </p:nvGrpSpPr>
      <p:grpSpPr>
        <a:xfrm>
          <a:off x="0" y="0"/>
          <a:ext cx="0" cy="0"/>
          <a:chOff x="0" y="0"/>
          <a:chExt cx="0" cy="0"/>
        </a:xfrm>
      </p:grpSpPr>
      <p:sp>
        <p:nvSpPr>
          <p:cNvPr id="11" name="Slide Number Placeholder 10"/>
          <p:cNvSpPr>
            <a:spLocks noGrp="1"/>
          </p:cNvSpPr>
          <p:nvPr>
            <p:ph type="sldNum" sz="quarter" idx="10"/>
          </p:nvPr>
        </p:nvSpPr>
        <p:spPr>
          <a:xfrm>
            <a:off x="8621654" y="314533"/>
            <a:ext cx="236601" cy="235536"/>
          </a:xfrm>
          <a:custGeom>
            <a:avLst/>
            <a:gdLst>
              <a:gd name="connsiteX0" fmla="*/ 273831 w 630935"/>
              <a:gd name="connsiteY0" fmla="*/ 44 h 628095"/>
              <a:gd name="connsiteX1" fmla="*/ 484123 w 630935"/>
              <a:gd name="connsiteY1" fmla="*/ 71641 h 628095"/>
              <a:gd name="connsiteX2" fmla="*/ 622995 w 630935"/>
              <a:gd name="connsiteY2" fmla="*/ 236624 h 628095"/>
              <a:gd name="connsiteX3" fmla="*/ 628455 w 630935"/>
              <a:gd name="connsiteY3" fmla="*/ 257896 h 628095"/>
              <a:gd name="connsiteX4" fmla="*/ 630935 w 630935"/>
              <a:gd name="connsiteY4" fmla="*/ 282280 h 628095"/>
              <a:gd name="connsiteX5" fmla="*/ 578359 w 630935"/>
              <a:gd name="connsiteY5" fmla="*/ 477353 h 628095"/>
              <a:gd name="connsiteX6" fmla="*/ 472219 w 630935"/>
              <a:gd name="connsiteY6" fmla="*/ 610169 h 628095"/>
              <a:gd name="connsiteX7" fmla="*/ 412703 w 630935"/>
              <a:gd name="connsiteY7" fmla="*/ 626772 h 628095"/>
              <a:gd name="connsiteX8" fmla="*/ 393727 w 630935"/>
              <a:gd name="connsiteY8" fmla="*/ 628095 h 628095"/>
              <a:gd name="connsiteX9" fmla="*/ 334879 w 630935"/>
              <a:gd name="connsiteY9" fmla="*/ 628095 h 628095"/>
              <a:gd name="connsiteX10" fmla="*/ 246923 w 630935"/>
              <a:gd name="connsiteY10" fmla="*/ 614514 h 628095"/>
              <a:gd name="connsiteX11" fmla="*/ 148847 w 630935"/>
              <a:gd name="connsiteY11" fmla="*/ 568145 h 628095"/>
              <a:gd name="connsiteX12" fmla="*/ 15927 w 630935"/>
              <a:gd name="connsiteY12" fmla="*/ 402645 h 628095"/>
              <a:gd name="connsiteX13" fmla="*/ 55 w 630935"/>
              <a:gd name="connsiteY13" fmla="*/ 298881 h 628095"/>
              <a:gd name="connsiteX14" fmla="*/ 56099 w 630935"/>
              <a:gd name="connsiteY14" fmla="*/ 120928 h 628095"/>
              <a:gd name="connsiteX15" fmla="*/ 210347 w 630935"/>
              <a:gd name="connsiteY15" fmla="*/ 8346 h 628095"/>
              <a:gd name="connsiteX16" fmla="*/ 240603 w 630935"/>
              <a:gd name="connsiteY16" fmla="*/ 1082 h 628095"/>
              <a:gd name="connsiteX17" fmla="*/ 273831 w 630935"/>
              <a:gd name="connsiteY17" fmla="*/ 44 h 628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30935" h="628095">
                <a:moveTo>
                  <a:pt x="273831" y="44"/>
                </a:moveTo>
                <a:cubicBezTo>
                  <a:pt x="344919" y="2120"/>
                  <a:pt x="415019" y="25985"/>
                  <a:pt x="484123" y="71641"/>
                </a:cubicBezTo>
                <a:cubicBezTo>
                  <a:pt x="553231" y="117297"/>
                  <a:pt x="599519" y="172291"/>
                  <a:pt x="622995" y="236624"/>
                </a:cubicBezTo>
                <a:cubicBezTo>
                  <a:pt x="625063" y="242936"/>
                  <a:pt x="626883" y="250027"/>
                  <a:pt x="628455" y="257896"/>
                </a:cubicBezTo>
                <a:cubicBezTo>
                  <a:pt x="630023" y="265764"/>
                  <a:pt x="630851" y="273892"/>
                  <a:pt x="630935" y="282280"/>
                </a:cubicBezTo>
                <a:cubicBezTo>
                  <a:pt x="628787" y="343153"/>
                  <a:pt x="611263" y="408178"/>
                  <a:pt x="578359" y="477353"/>
                </a:cubicBezTo>
                <a:cubicBezTo>
                  <a:pt x="545459" y="546529"/>
                  <a:pt x="510079" y="590800"/>
                  <a:pt x="472219" y="610169"/>
                </a:cubicBezTo>
                <a:cubicBezTo>
                  <a:pt x="452383" y="618298"/>
                  <a:pt x="432543" y="623832"/>
                  <a:pt x="412703" y="626772"/>
                </a:cubicBezTo>
                <a:lnTo>
                  <a:pt x="393727" y="628095"/>
                </a:lnTo>
                <a:lnTo>
                  <a:pt x="334879" y="628095"/>
                </a:lnTo>
                <a:lnTo>
                  <a:pt x="246923" y="614514"/>
                </a:lnTo>
                <a:cubicBezTo>
                  <a:pt x="212867" y="604052"/>
                  <a:pt x="180175" y="588595"/>
                  <a:pt x="148847" y="568145"/>
                </a:cubicBezTo>
                <a:cubicBezTo>
                  <a:pt x="86191" y="527246"/>
                  <a:pt x="41883" y="472079"/>
                  <a:pt x="15927" y="402645"/>
                </a:cubicBezTo>
                <a:cubicBezTo>
                  <a:pt x="4683" y="370132"/>
                  <a:pt x="-605" y="335545"/>
                  <a:pt x="55" y="298881"/>
                </a:cubicBezTo>
                <a:cubicBezTo>
                  <a:pt x="635" y="233078"/>
                  <a:pt x="19315" y="173761"/>
                  <a:pt x="56099" y="120928"/>
                </a:cubicBezTo>
                <a:cubicBezTo>
                  <a:pt x="92883" y="68096"/>
                  <a:pt x="144299" y="30568"/>
                  <a:pt x="210347" y="8346"/>
                </a:cubicBezTo>
                <a:cubicBezTo>
                  <a:pt x="220183" y="4368"/>
                  <a:pt x="230267" y="1947"/>
                  <a:pt x="240603" y="1082"/>
                </a:cubicBezTo>
                <a:cubicBezTo>
                  <a:pt x="250935" y="217"/>
                  <a:pt x="262011" y="-129"/>
                  <a:pt x="273831" y="44"/>
                </a:cubicBezTo>
                <a:close/>
              </a:path>
            </a:pathLst>
          </a:custGeom>
        </p:spPr>
        <p:txBody>
          <a:bodyPr/>
          <a:lstStyle/>
          <a:p>
            <a:fld id="{F8CABEAB-F316-457F-A830-C8844EF27269}" type="slidenum">
              <a:rPr lang="en-GB" smtClean="0"/>
              <a:pPr/>
              <a:t>‹#›</a:t>
            </a:fld>
            <a:endParaRPr lang="en-GB" dirty="0"/>
          </a:p>
        </p:txBody>
      </p:sp>
      <p:sp>
        <p:nvSpPr>
          <p:cNvPr id="13" name="Title 12"/>
          <p:cNvSpPr>
            <a:spLocks noGrp="1"/>
          </p:cNvSpPr>
          <p:nvPr>
            <p:ph type="title"/>
          </p:nvPr>
        </p:nvSpPr>
        <p:spPr/>
        <p:txBody>
          <a:bodyPr/>
          <a:lstStyle/>
          <a:p>
            <a:r>
              <a:rPr lang="en-US" noProof="0" smtClean="0"/>
              <a:t>Click to edit Master title style</a:t>
            </a:r>
            <a:endParaRPr lang="en-GB" noProof="0" dirty="0"/>
          </a:p>
        </p:txBody>
      </p:sp>
      <p:sp>
        <p:nvSpPr>
          <p:cNvPr id="16" name="Text Placeholder 15"/>
          <p:cNvSpPr>
            <a:spLocks noGrp="1"/>
          </p:cNvSpPr>
          <p:nvPr>
            <p:ph type="body" sz="quarter" idx="11"/>
          </p:nvPr>
        </p:nvSpPr>
        <p:spPr>
          <a:xfrm>
            <a:off x="285751" y="1471617"/>
            <a:ext cx="4214813" cy="2771775"/>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2" name="Footer Placeholder 1"/>
          <p:cNvSpPr>
            <a:spLocks noGrp="1"/>
          </p:cNvSpPr>
          <p:nvPr>
            <p:ph type="ftr" sz="quarter" idx="12"/>
          </p:nvPr>
        </p:nvSpPr>
        <p:spPr/>
        <p:txBody>
          <a:bodyPr/>
          <a:lstStyle/>
          <a:p>
            <a:r>
              <a:rPr lang="en-GB" dirty="0" smtClean="0"/>
              <a:t>For financial intermediary use only, not to be used with customers.</a:t>
            </a:r>
            <a:endParaRPr lang="en-GB" dirty="0"/>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49" y="857252"/>
            <a:ext cx="8591619" cy="18705"/>
          </a:xfrm>
          <a:prstGeom prst="rect">
            <a:avLst/>
          </a:prstGeom>
        </p:spPr>
      </p:pic>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49" y="4857754"/>
            <a:ext cx="8591619" cy="18705"/>
          </a:xfrm>
          <a:prstGeom prst="rect">
            <a:avLst/>
          </a:prstGeom>
        </p:spPr>
      </p:pic>
    </p:spTree>
    <p:extLst>
      <p:ext uri="{BB962C8B-B14F-4D97-AF65-F5344CB8AC3E}">
        <p14:creationId xmlns:p14="http://schemas.microsoft.com/office/powerpoint/2010/main" val="2771813456"/>
      </p:ext>
    </p:extLst>
  </p:cSld>
  <p:clrMapOvr>
    <a:masterClrMapping/>
  </p:clrMapOvr>
  <p:transition>
    <p:wipe dir="r"/>
  </p:transition>
  <p:timing>
    <p:tnLst>
      <p:par>
        <p:cTn id="1" dur="indefinite" restart="never" nodeType="tmRoot"/>
      </p:par>
    </p:tnLst>
  </p:timing>
</p:sldLayout>
</file>

<file path=ppt/slideLayouts/slideLayout456.xml><?xml version="1.0" encoding="utf-8"?>
<p:sldLayout xmlns:a="http://schemas.openxmlformats.org/drawingml/2006/main" xmlns:r="http://schemas.openxmlformats.org/officeDocument/2006/relationships" xmlns:p="http://schemas.openxmlformats.org/presentationml/2006/main" userDrawn="1">
  <p:cSld name="21_Title and Content (Left)">
    <p:spTree>
      <p:nvGrpSpPr>
        <p:cNvPr id="1" name=""/>
        <p:cNvGrpSpPr/>
        <p:nvPr/>
      </p:nvGrpSpPr>
      <p:grpSpPr>
        <a:xfrm>
          <a:off x="0" y="0"/>
          <a:ext cx="0" cy="0"/>
          <a:chOff x="0" y="0"/>
          <a:chExt cx="0" cy="0"/>
        </a:xfrm>
      </p:grpSpPr>
      <p:sp>
        <p:nvSpPr>
          <p:cNvPr id="11" name="Slide Number Placeholder 10"/>
          <p:cNvSpPr>
            <a:spLocks noGrp="1"/>
          </p:cNvSpPr>
          <p:nvPr>
            <p:ph type="sldNum" sz="quarter" idx="10"/>
          </p:nvPr>
        </p:nvSpPr>
        <p:spPr>
          <a:xfrm>
            <a:off x="8621654" y="314533"/>
            <a:ext cx="236601" cy="235536"/>
          </a:xfrm>
          <a:custGeom>
            <a:avLst/>
            <a:gdLst>
              <a:gd name="connsiteX0" fmla="*/ 273831 w 630935"/>
              <a:gd name="connsiteY0" fmla="*/ 44 h 628095"/>
              <a:gd name="connsiteX1" fmla="*/ 484123 w 630935"/>
              <a:gd name="connsiteY1" fmla="*/ 71641 h 628095"/>
              <a:gd name="connsiteX2" fmla="*/ 622995 w 630935"/>
              <a:gd name="connsiteY2" fmla="*/ 236624 h 628095"/>
              <a:gd name="connsiteX3" fmla="*/ 628455 w 630935"/>
              <a:gd name="connsiteY3" fmla="*/ 257896 h 628095"/>
              <a:gd name="connsiteX4" fmla="*/ 630935 w 630935"/>
              <a:gd name="connsiteY4" fmla="*/ 282280 h 628095"/>
              <a:gd name="connsiteX5" fmla="*/ 578359 w 630935"/>
              <a:gd name="connsiteY5" fmla="*/ 477353 h 628095"/>
              <a:gd name="connsiteX6" fmla="*/ 472219 w 630935"/>
              <a:gd name="connsiteY6" fmla="*/ 610169 h 628095"/>
              <a:gd name="connsiteX7" fmla="*/ 412703 w 630935"/>
              <a:gd name="connsiteY7" fmla="*/ 626772 h 628095"/>
              <a:gd name="connsiteX8" fmla="*/ 393727 w 630935"/>
              <a:gd name="connsiteY8" fmla="*/ 628095 h 628095"/>
              <a:gd name="connsiteX9" fmla="*/ 334879 w 630935"/>
              <a:gd name="connsiteY9" fmla="*/ 628095 h 628095"/>
              <a:gd name="connsiteX10" fmla="*/ 246923 w 630935"/>
              <a:gd name="connsiteY10" fmla="*/ 614514 h 628095"/>
              <a:gd name="connsiteX11" fmla="*/ 148847 w 630935"/>
              <a:gd name="connsiteY11" fmla="*/ 568145 h 628095"/>
              <a:gd name="connsiteX12" fmla="*/ 15927 w 630935"/>
              <a:gd name="connsiteY12" fmla="*/ 402645 h 628095"/>
              <a:gd name="connsiteX13" fmla="*/ 55 w 630935"/>
              <a:gd name="connsiteY13" fmla="*/ 298881 h 628095"/>
              <a:gd name="connsiteX14" fmla="*/ 56099 w 630935"/>
              <a:gd name="connsiteY14" fmla="*/ 120928 h 628095"/>
              <a:gd name="connsiteX15" fmla="*/ 210347 w 630935"/>
              <a:gd name="connsiteY15" fmla="*/ 8346 h 628095"/>
              <a:gd name="connsiteX16" fmla="*/ 240603 w 630935"/>
              <a:gd name="connsiteY16" fmla="*/ 1082 h 628095"/>
              <a:gd name="connsiteX17" fmla="*/ 273831 w 630935"/>
              <a:gd name="connsiteY17" fmla="*/ 44 h 628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30935" h="628095">
                <a:moveTo>
                  <a:pt x="273831" y="44"/>
                </a:moveTo>
                <a:cubicBezTo>
                  <a:pt x="344919" y="2120"/>
                  <a:pt x="415019" y="25985"/>
                  <a:pt x="484123" y="71641"/>
                </a:cubicBezTo>
                <a:cubicBezTo>
                  <a:pt x="553231" y="117297"/>
                  <a:pt x="599519" y="172291"/>
                  <a:pt x="622995" y="236624"/>
                </a:cubicBezTo>
                <a:cubicBezTo>
                  <a:pt x="625063" y="242936"/>
                  <a:pt x="626883" y="250027"/>
                  <a:pt x="628455" y="257896"/>
                </a:cubicBezTo>
                <a:cubicBezTo>
                  <a:pt x="630023" y="265764"/>
                  <a:pt x="630851" y="273892"/>
                  <a:pt x="630935" y="282280"/>
                </a:cubicBezTo>
                <a:cubicBezTo>
                  <a:pt x="628787" y="343153"/>
                  <a:pt x="611263" y="408178"/>
                  <a:pt x="578359" y="477353"/>
                </a:cubicBezTo>
                <a:cubicBezTo>
                  <a:pt x="545459" y="546529"/>
                  <a:pt x="510079" y="590800"/>
                  <a:pt x="472219" y="610169"/>
                </a:cubicBezTo>
                <a:cubicBezTo>
                  <a:pt x="452383" y="618298"/>
                  <a:pt x="432543" y="623832"/>
                  <a:pt x="412703" y="626772"/>
                </a:cubicBezTo>
                <a:lnTo>
                  <a:pt x="393727" y="628095"/>
                </a:lnTo>
                <a:lnTo>
                  <a:pt x="334879" y="628095"/>
                </a:lnTo>
                <a:lnTo>
                  <a:pt x="246923" y="614514"/>
                </a:lnTo>
                <a:cubicBezTo>
                  <a:pt x="212867" y="604052"/>
                  <a:pt x="180175" y="588595"/>
                  <a:pt x="148847" y="568145"/>
                </a:cubicBezTo>
                <a:cubicBezTo>
                  <a:pt x="86191" y="527246"/>
                  <a:pt x="41883" y="472079"/>
                  <a:pt x="15927" y="402645"/>
                </a:cubicBezTo>
                <a:cubicBezTo>
                  <a:pt x="4683" y="370132"/>
                  <a:pt x="-605" y="335545"/>
                  <a:pt x="55" y="298881"/>
                </a:cubicBezTo>
                <a:cubicBezTo>
                  <a:pt x="635" y="233078"/>
                  <a:pt x="19315" y="173761"/>
                  <a:pt x="56099" y="120928"/>
                </a:cubicBezTo>
                <a:cubicBezTo>
                  <a:pt x="92883" y="68096"/>
                  <a:pt x="144299" y="30568"/>
                  <a:pt x="210347" y="8346"/>
                </a:cubicBezTo>
                <a:cubicBezTo>
                  <a:pt x="220183" y="4368"/>
                  <a:pt x="230267" y="1947"/>
                  <a:pt x="240603" y="1082"/>
                </a:cubicBezTo>
                <a:cubicBezTo>
                  <a:pt x="250935" y="217"/>
                  <a:pt x="262011" y="-129"/>
                  <a:pt x="273831" y="44"/>
                </a:cubicBezTo>
                <a:close/>
              </a:path>
            </a:pathLst>
          </a:custGeom>
        </p:spPr>
        <p:txBody>
          <a:bodyPr/>
          <a:lstStyle/>
          <a:p>
            <a:fld id="{F8CABEAB-F316-457F-A830-C8844EF27269}" type="slidenum">
              <a:rPr lang="en-GB" smtClean="0"/>
              <a:pPr/>
              <a:t>‹#›</a:t>
            </a:fld>
            <a:endParaRPr lang="en-GB" dirty="0"/>
          </a:p>
        </p:txBody>
      </p:sp>
      <p:sp>
        <p:nvSpPr>
          <p:cNvPr id="13" name="Title 12"/>
          <p:cNvSpPr>
            <a:spLocks noGrp="1"/>
          </p:cNvSpPr>
          <p:nvPr>
            <p:ph type="title"/>
          </p:nvPr>
        </p:nvSpPr>
        <p:spPr/>
        <p:txBody>
          <a:bodyPr/>
          <a:lstStyle/>
          <a:p>
            <a:r>
              <a:rPr lang="en-US" noProof="0" smtClean="0"/>
              <a:t>Click to edit Master title style</a:t>
            </a:r>
            <a:endParaRPr lang="en-GB" noProof="0" dirty="0"/>
          </a:p>
        </p:txBody>
      </p:sp>
      <p:sp>
        <p:nvSpPr>
          <p:cNvPr id="16" name="Text Placeholder 15"/>
          <p:cNvSpPr>
            <a:spLocks noGrp="1"/>
          </p:cNvSpPr>
          <p:nvPr>
            <p:ph type="body" sz="quarter" idx="11"/>
          </p:nvPr>
        </p:nvSpPr>
        <p:spPr>
          <a:xfrm>
            <a:off x="285751" y="1471617"/>
            <a:ext cx="4214813" cy="2771775"/>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2" name="Footer Placeholder 1"/>
          <p:cNvSpPr>
            <a:spLocks noGrp="1"/>
          </p:cNvSpPr>
          <p:nvPr>
            <p:ph type="ftr" sz="quarter" idx="12"/>
          </p:nvPr>
        </p:nvSpPr>
        <p:spPr/>
        <p:txBody>
          <a:bodyPr/>
          <a:lstStyle/>
          <a:p>
            <a:r>
              <a:rPr lang="en-GB" dirty="0" smtClean="0"/>
              <a:t>For financial intermediary use only, not to be used with customers.</a:t>
            </a:r>
            <a:endParaRPr lang="en-GB" dirty="0"/>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49" y="857252"/>
            <a:ext cx="8591619" cy="18705"/>
          </a:xfrm>
          <a:prstGeom prst="rect">
            <a:avLst/>
          </a:prstGeom>
        </p:spPr>
      </p:pic>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49" y="4857754"/>
            <a:ext cx="8591619" cy="18705"/>
          </a:xfrm>
          <a:prstGeom prst="rect">
            <a:avLst/>
          </a:prstGeom>
        </p:spPr>
      </p:pic>
    </p:spTree>
    <p:extLst>
      <p:ext uri="{BB962C8B-B14F-4D97-AF65-F5344CB8AC3E}">
        <p14:creationId xmlns:p14="http://schemas.microsoft.com/office/powerpoint/2010/main" val="2771813456"/>
      </p:ext>
    </p:extLst>
  </p:cSld>
  <p:clrMapOvr>
    <a:masterClrMapping/>
  </p:clrMapOvr>
  <p:transition>
    <p:wipe dir="r"/>
  </p:transition>
  <p:timing>
    <p:tnLst>
      <p:par>
        <p:cTn id="1" dur="indefinite" restart="never" nodeType="tmRoot"/>
      </p:par>
    </p:tnLst>
  </p:timing>
</p:sldLayout>
</file>

<file path=ppt/slideLayouts/slideLayout457.xml><?xml version="1.0" encoding="utf-8"?>
<p:sldLayout xmlns:a="http://schemas.openxmlformats.org/drawingml/2006/main" xmlns:r="http://schemas.openxmlformats.org/officeDocument/2006/relationships" xmlns:p="http://schemas.openxmlformats.org/presentationml/2006/main" userDrawn="1">
  <p:cSld name="22_Title and Content (Left)">
    <p:spTree>
      <p:nvGrpSpPr>
        <p:cNvPr id="1" name=""/>
        <p:cNvGrpSpPr/>
        <p:nvPr/>
      </p:nvGrpSpPr>
      <p:grpSpPr>
        <a:xfrm>
          <a:off x="0" y="0"/>
          <a:ext cx="0" cy="0"/>
          <a:chOff x="0" y="0"/>
          <a:chExt cx="0" cy="0"/>
        </a:xfrm>
      </p:grpSpPr>
      <p:sp>
        <p:nvSpPr>
          <p:cNvPr id="11" name="Slide Number Placeholder 10"/>
          <p:cNvSpPr>
            <a:spLocks noGrp="1"/>
          </p:cNvSpPr>
          <p:nvPr>
            <p:ph type="sldNum" sz="quarter" idx="10"/>
          </p:nvPr>
        </p:nvSpPr>
        <p:spPr>
          <a:xfrm>
            <a:off x="8621654" y="314533"/>
            <a:ext cx="236601" cy="235536"/>
          </a:xfrm>
          <a:custGeom>
            <a:avLst/>
            <a:gdLst>
              <a:gd name="connsiteX0" fmla="*/ 273831 w 630935"/>
              <a:gd name="connsiteY0" fmla="*/ 44 h 628095"/>
              <a:gd name="connsiteX1" fmla="*/ 484123 w 630935"/>
              <a:gd name="connsiteY1" fmla="*/ 71641 h 628095"/>
              <a:gd name="connsiteX2" fmla="*/ 622995 w 630935"/>
              <a:gd name="connsiteY2" fmla="*/ 236624 h 628095"/>
              <a:gd name="connsiteX3" fmla="*/ 628455 w 630935"/>
              <a:gd name="connsiteY3" fmla="*/ 257896 h 628095"/>
              <a:gd name="connsiteX4" fmla="*/ 630935 w 630935"/>
              <a:gd name="connsiteY4" fmla="*/ 282280 h 628095"/>
              <a:gd name="connsiteX5" fmla="*/ 578359 w 630935"/>
              <a:gd name="connsiteY5" fmla="*/ 477353 h 628095"/>
              <a:gd name="connsiteX6" fmla="*/ 472219 w 630935"/>
              <a:gd name="connsiteY6" fmla="*/ 610169 h 628095"/>
              <a:gd name="connsiteX7" fmla="*/ 412703 w 630935"/>
              <a:gd name="connsiteY7" fmla="*/ 626772 h 628095"/>
              <a:gd name="connsiteX8" fmla="*/ 393727 w 630935"/>
              <a:gd name="connsiteY8" fmla="*/ 628095 h 628095"/>
              <a:gd name="connsiteX9" fmla="*/ 334879 w 630935"/>
              <a:gd name="connsiteY9" fmla="*/ 628095 h 628095"/>
              <a:gd name="connsiteX10" fmla="*/ 246923 w 630935"/>
              <a:gd name="connsiteY10" fmla="*/ 614514 h 628095"/>
              <a:gd name="connsiteX11" fmla="*/ 148847 w 630935"/>
              <a:gd name="connsiteY11" fmla="*/ 568145 h 628095"/>
              <a:gd name="connsiteX12" fmla="*/ 15927 w 630935"/>
              <a:gd name="connsiteY12" fmla="*/ 402645 h 628095"/>
              <a:gd name="connsiteX13" fmla="*/ 55 w 630935"/>
              <a:gd name="connsiteY13" fmla="*/ 298881 h 628095"/>
              <a:gd name="connsiteX14" fmla="*/ 56099 w 630935"/>
              <a:gd name="connsiteY14" fmla="*/ 120928 h 628095"/>
              <a:gd name="connsiteX15" fmla="*/ 210347 w 630935"/>
              <a:gd name="connsiteY15" fmla="*/ 8346 h 628095"/>
              <a:gd name="connsiteX16" fmla="*/ 240603 w 630935"/>
              <a:gd name="connsiteY16" fmla="*/ 1082 h 628095"/>
              <a:gd name="connsiteX17" fmla="*/ 273831 w 630935"/>
              <a:gd name="connsiteY17" fmla="*/ 44 h 628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30935" h="628095">
                <a:moveTo>
                  <a:pt x="273831" y="44"/>
                </a:moveTo>
                <a:cubicBezTo>
                  <a:pt x="344919" y="2120"/>
                  <a:pt x="415019" y="25985"/>
                  <a:pt x="484123" y="71641"/>
                </a:cubicBezTo>
                <a:cubicBezTo>
                  <a:pt x="553231" y="117297"/>
                  <a:pt x="599519" y="172291"/>
                  <a:pt x="622995" y="236624"/>
                </a:cubicBezTo>
                <a:cubicBezTo>
                  <a:pt x="625063" y="242936"/>
                  <a:pt x="626883" y="250027"/>
                  <a:pt x="628455" y="257896"/>
                </a:cubicBezTo>
                <a:cubicBezTo>
                  <a:pt x="630023" y="265764"/>
                  <a:pt x="630851" y="273892"/>
                  <a:pt x="630935" y="282280"/>
                </a:cubicBezTo>
                <a:cubicBezTo>
                  <a:pt x="628787" y="343153"/>
                  <a:pt x="611263" y="408178"/>
                  <a:pt x="578359" y="477353"/>
                </a:cubicBezTo>
                <a:cubicBezTo>
                  <a:pt x="545459" y="546529"/>
                  <a:pt x="510079" y="590800"/>
                  <a:pt x="472219" y="610169"/>
                </a:cubicBezTo>
                <a:cubicBezTo>
                  <a:pt x="452383" y="618298"/>
                  <a:pt x="432543" y="623832"/>
                  <a:pt x="412703" y="626772"/>
                </a:cubicBezTo>
                <a:lnTo>
                  <a:pt x="393727" y="628095"/>
                </a:lnTo>
                <a:lnTo>
                  <a:pt x="334879" y="628095"/>
                </a:lnTo>
                <a:lnTo>
                  <a:pt x="246923" y="614514"/>
                </a:lnTo>
                <a:cubicBezTo>
                  <a:pt x="212867" y="604052"/>
                  <a:pt x="180175" y="588595"/>
                  <a:pt x="148847" y="568145"/>
                </a:cubicBezTo>
                <a:cubicBezTo>
                  <a:pt x="86191" y="527246"/>
                  <a:pt x="41883" y="472079"/>
                  <a:pt x="15927" y="402645"/>
                </a:cubicBezTo>
                <a:cubicBezTo>
                  <a:pt x="4683" y="370132"/>
                  <a:pt x="-605" y="335545"/>
                  <a:pt x="55" y="298881"/>
                </a:cubicBezTo>
                <a:cubicBezTo>
                  <a:pt x="635" y="233078"/>
                  <a:pt x="19315" y="173761"/>
                  <a:pt x="56099" y="120928"/>
                </a:cubicBezTo>
                <a:cubicBezTo>
                  <a:pt x="92883" y="68096"/>
                  <a:pt x="144299" y="30568"/>
                  <a:pt x="210347" y="8346"/>
                </a:cubicBezTo>
                <a:cubicBezTo>
                  <a:pt x="220183" y="4368"/>
                  <a:pt x="230267" y="1947"/>
                  <a:pt x="240603" y="1082"/>
                </a:cubicBezTo>
                <a:cubicBezTo>
                  <a:pt x="250935" y="217"/>
                  <a:pt x="262011" y="-129"/>
                  <a:pt x="273831" y="44"/>
                </a:cubicBezTo>
                <a:close/>
              </a:path>
            </a:pathLst>
          </a:custGeom>
        </p:spPr>
        <p:txBody>
          <a:bodyPr/>
          <a:lstStyle/>
          <a:p>
            <a:fld id="{F8CABEAB-F316-457F-A830-C8844EF27269}" type="slidenum">
              <a:rPr lang="en-GB" smtClean="0"/>
              <a:pPr/>
              <a:t>‹#›</a:t>
            </a:fld>
            <a:endParaRPr lang="en-GB" dirty="0"/>
          </a:p>
        </p:txBody>
      </p:sp>
      <p:sp>
        <p:nvSpPr>
          <p:cNvPr id="13" name="Title 12"/>
          <p:cNvSpPr>
            <a:spLocks noGrp="1"/>
          </p:cNvSpPr>
          <p:nvPr>
            <p:ph type="title"/>
          </p:nvPr>
        </p:nvSpPr>
        <p:spPr/>
        <p:txBody>
          <a:bodyPr/>
          <a:lstStyle/>
          <a:p>
            <a:r>
              <a:rPr lang="en-US" noProof="0" smtClean="0"/>
              <a:t>Click to edit Master title style</a:t>
            </a:r>
            <a:endParaRPr lang="en-GB" noProof="0" dirty="0"/>
          </a:p>
        </p:txBody>
      </p:sp>
      <p:sp>
        <p:nvSpPr>
          <p:cNvPr id="16" name="Text Placeholder 15"/>
          <p:cNvSpPr>
            <a:spLocks noGrp="1"/>
          </p:cNvSpPr>
          <p:nvPr>
            <p:ph type="body" sz="quarter" idx="11"/>
          </p:nvPr>
        </p:nvSpPr>
        <p:spPr>
          <a:xfrm>
            <a:off x="285751" y="1471617"/>
            <a:ext cx="4214813" cy="2771775"/>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2" name="Footer Placeholder 1"/>
          <p:cNvSpPr>
            <a:spLocks noGrp="1"/>
          </p:cNvSpPr>
          <p:nvPr>
            <p:ph type="ftr" sz="quarter" idx="12"/>
          </p:nvPr>
        </p:nvSpPr>
        <p:spPr/>
        <p:txBody>
          <a:bodyPr/>
          <a:lstStyle/>
          <a:p>
            <a:r>
              <a:rPr lang="en-GB" dirty="0" smtClean="0"/>
              <a:t>For financial intermediary use only, not to be used with customers.</a:t>
            </a:r>
            <a:endParaRPr lang="en-GB" dirty="0"/>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49" y="857252"/>
            <a:ext cx="8591619" cy="18705"/>
          </a:xfrm>
          <a:prstGeom prst="rect">
            <a:avLst/>
          </a:prstGeom>
        </p:spPr>
      </p:pic>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49" y="4857754"/>
            <a:ext cx="8591619" cy="18705"/>
          </a:xfrm>
          <a:prstGeom prst="rect">
            <a:avLst/>
          </a:prstGeom>
        </p:spPr>
      </p:pic>
    </p:spTree>
    <p:extLst>
      <p:ext uri="{BB962C8B-B14F-4D97-AF65-F5344CB8AC3E}">
        <p14:creationId xmlns:p14="http://schemas.microsoft.com/office/powerpoint/2010/main" val="2771813456"/>
      </p:ext>
    </p:extLst>
  </p:cSld>
  <p:clrMapOvr>
    <a:masterClrMapping/>
  </p:clrMapOvr>
  <p:transition>
    <p:wipe dir="r"/>
  </p:transition>
  <p:timing>
    <p:tnLst>
      <p:par>
        <p:cTn id="1" dur="indefinite" restart="never" nodeType="tmRoot"/>
      </p:par>
    </p:tnLst>
  </p:timing>
</p:sldLayout>
</file>

<file path=ppt/slideLayouts/slideLayout458.xml><?xml version="1.0" encoding="utf-8"?>
<p:sldLayout xmlns:a="http://schemas.openxmlformats.org/drawingml/2006/main" xmlns:r="http://schemas.openxmlformats.org/officeDocument/2006/relationships" xmlns:p="http://schemas.openxmlformats.org/presentationml/2006/main" userDrawn="1">
  <p:cSld name="23_Title and Content (Left)">
    <p:spTree>
      <p:nvGrpSpPr>
        <p:cNvPr id="1" name=""/>
        <p:cNvGrpSpPr/>
        <p:nvPr/>
      </p:nvGrpSpPr>
      <p:grpSpPr>
        <a:xfrm>
          <a:off x="0" y="0"/>
          <a:ext cx="0" cy="0"/>
          <a:chOff x="0" y="0"/>
          <a:chExt cx="0" cy="0"/>
        </a:xfrm>
      </p:grpSpPr>
      <p:sp>
        <p:nvSpPr>
          <p:cNvPr id="11" name="Slide Number Placeholder 10"/>
          <p:cNvSpPr>
            <a:spLocks noGrp="1"/>
          </p:cNvSpPr>
          <p:nvPr>
            <p:ph type="sldNum" sz="quarter" idx="10"/>
          </p:nvPr>
        </p:nvSpPr>
        <p:spPr>
          <a:xfrm>
            <a:off x="8621654" y="314533"/>
            <a:ext cx="236601" cy="235536"/>
          </a:xfrm>
          <a:custGeom>
            <a:avLst/>
            <a:gdLst>
              <a:gd name="connsiteX0" fmla="*/ 273831 w 630935"/>
              <a:gd name="connsiteY0" fmla="*/ 44 h 628095"/>
              <a:gd name="connsiteX1" fmla="*/ 484123 w 630935"/>
              <a:gd name="connsiteY1" fmla="*/ 71641 h 628095"/>
              <a:gd name="connsiteX2" fmla="*/ 622995 w 630935"/>
              <a:gd name="connsiteY2" fmla="*/ 236624 h 628095"/>
              <a:gd name="connsiteX3" fmla="*/ 628455 w 630935"/>
              <a:gd name="connsiteY3" fmla="*/ 257896 h 628095"/>
              <a:gd name="connsiteX4" fmla="*/ 630935 w 630935"/>
              <a:gd name="connsiteY4" fmla="*/ 282280 h 628095"/>
              <a:gd name="connsiteX5" fmla="*/ 578359 w 630935"/>
              <a:gd name="connsiteY5" fmla="*/ 477353 h 628095"/>
              <a:gd name="connsiteX6" fmla="*/ 472219 w 630935"/>
              <a:gd name="connsiteY6" fmla="*/ 610169 h 628095"/>
              <a:gd name="connsiteX7" fmla="*/ 412703 w 630935"/>
              <a:gd name="connsiteY7" fmla="*/ 626772 h 628095"/>
              <a:gd name="connsiteX8" fmla="*/ 393727 w 630935"/>
              <a:gd name="connsiteY8" fmla="*/ 628095 h 628095"/>
              <a:gd name="connsiteX9" fmla="*/ 334879 w 630935"/>
              <a:gd name="connsiteY9" fmla="*/ 628095 h 628095"/>
              <a:gd name="connsiteX10" fmla="*/ 246923 w 630935"/>
              <a:gd name="connsiteY10" fmla="*/ 614514 h 628095"/>
              <a:gd name="connsiteX11" fmla="*/ 148847 w 630935"/>
              <a:gd name="connsiteY11" fmla="*/ 568145 h 628095"/>
              <a:gd name="connsiteX12" fmla="*/ 15927 w 630935"/>
              <a:gd name="connsiteY12" fmla="*/ 402645 h 628095"/>
              <a:gd name="connsiteX13" fmla="*/ 55 w 630935"/>
              <a:gd name="connsiteY13" fmla="*/ 298881 h 628095"/>
              <a:gd name="connsiteX14" fmla="*/ 56099 w 630935"/>
              <a:gd name="connsiteY14" fmla="*/ 120928 h 628095"/>
              <a:gd name="connsiteX15" fmla="*/ 210347 w 630935"/>
              <a:gd name="connsiteY15" fmla="*/ 8346 h 628095"/>
              <a:gd name="connsiteX16" fmla="*/ 240603 w 630935"/>
              <a:gd name="connsiteY16" fmla="*/ 1082 h 628095"/>
              <a:gd name="connsiteX17" fmla="*/ 273831 w 630935"/>
              <a:gd name="connsiteY17" fmla="*/ 44 h 628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30935" h="628095">
                <a:moveTo>
                  <a:pt x="273831" y="44"/>
                </a:moveTo>
                <a:cubicBezTo>
                  <a:pt x="344919" y="2120"/>
                  <a:pt x="415019" y="25985"/>
                  <a:pt x="484123" y="71641"/>
                </a:cubicBezTo>
                <a:cubicBezTo>
                  <a:pt x="553231" y="117297"/>
                  <a:pt x="599519" y="172291"/>
                  <a:pt x="622995" y="236624"/>
                </a:cubicBezTo>
                <a:cubicBezTo>
                  <a:pt x="625063" y="242936"/>
                  <a:pt x="626883" y="250027"/>
                  <a:pt x="628455" y="257896"/>
                </a:cubicBezTo>
                <a:cubicBezTo>
                  <a:pt x="630023" y="265764"/>
                  <a:pt x="630851" y="273892"/>
                  <a:pt x="630935" y="282280"/>
                </a:cubicBezTo>
                <a:cubicBezTo>
                  <a:pt x="628787" y="343153"/>
                  <a:pt x="611263" y="408178"/>
                  <a:pt x="578359" y="477353"/>
                </a:cubicBezTo>
                <a:cubicBezTo>
                  <a:pt x="545459" y="546529"/>
                  <a:pt x="510079" y="590800"/>
                  <a:pt x="472219" y="610169"/>
                </a:cubicBezTo>
                <a:cubicBezTo>
                  <a:pt x="452383" y="618298"/>
                  <a:pt x="432543" y="623832"/>
                  <a:pt x="412703" y="626772"/>
                </a:cubicBezTo>
                <a:lnTo>
                  <a:pt x="393727" y="628095"/>
                </a:lnTo>
                <a:lnTo>
                  <a:pt x="334879" y="628095"/>
                </a:lnTo>
                <a:lnTo>
                  <a:pt x="246923" y="614514"/>
                </a:lnTo>
                <a:cubicBezTo>
                  <a:pt x="212867" y="604052"/>
                  <a:pt x="180175" y="588595"/>
                  <a:pt x="148847" y="568145"/>
                </a:cubicBezTo>
                <a:cubicBezTo>
                  <a:pt x="86191" y="527246"/>
                  <a:pt x="41883" y="472079"/>
                  <a:pt x="15927" y="402645"/>
                </a:cubicBezTo>
                <a:cubicBezTo>
                  <a:pt x="4683" y="370132"/>
                  <a:pt x="-605" y="335545"/>
                  <a:pt x="55" y="298881"/>
                </a:cubicBezTo>
                <a:cubicBezTo>
                  <a:pt x="635" y="233078"/>
                  <a:pt x="19315" y="173761"/>
                  <a:pt x="56099" y="120928"/>
                </a:cubicBezTo>
                <a:cubicBezTo>
                  <a:pt x="92883" y="68096"/>
                  <a:pt x="144299" y="30568"/>
                  <a:pt x="210347" y="8346"/>
                </a:cubicBezTo>
                <a:cubicBezTo>
                  <a:pt x="220183" y="4368"/>
                  <a:pt x="230267" y="1947"/>
                  <a:pt x="240603" y="1082"/>
                </a:cubicBezTo>
                <a:cubicBezTo>
                  <a:pt x="250935" y="217"/>
                  <a:pt x="262011" y="-129"/>
                  <a:pt x="273831" y="44"/>
                </a:cubicBezTo>
                <a:close/>
              </a:path>
            </a:pathLst>
          </a:custGeom>
        </p:spPr>
        <p:txBody>
          <a:bodyPr/>
          <a:lstStyle/>
          <a:p>
            <a:fld id="{F8CABEAB-F316-457F-A830-C8844EF27269}" type="slidenum">
              <a:rPr lang="en-GB" smtClean="0"/>
              <a:pPr/>
              <a:t>‹#›</a:t>
            </a:fld>
            <a:endParaRPr lang="en-GB" dirty="0"/>
          </a:p>
        </p:txBody>
      </p:sp>
      <p:sp>
        <p:nvSpPr>
          <p:cNvPr id="13" name="Title 12"/>
          <p:cNvSpPr>
            <a:spLocks noGrp="1"/>
          </p:cNvSpPr>
          <p:nvPr>
            <p:ph type="title"/>
          </p:nvPr>
        </p:nvSpPr>
        <p:spPr/>
        <p:txBody>
          <a:bodyPr/>
          <a:lstStyle/>
          <a:p>
            <a:r>
              <a:rPr lang="en-US" noProof="0" smtClean="0"/>
              <a:t>Click to edit Master title style</a:t>
            </a:r>
            <a:endParaRPr lang="en-GB" noProof="0" dirty="0"/>
          </a:p>
        </p:txBody>
      </p:sp>
      <p:sp>
        <p:nvSpPr>
          <p:cNvPr id="16" name="Text Placeholder 15"/>
          <p:cNvSpPr>
            <a:spLocks noGrp="1"/>
          </p:cNvSpPr>
          <p:nvPr>
            <p:ph type="body" sz="quarter" idx="11"/>
          </p:nvPr>
        </p:nvSpPr>
        <p:spPr>
          <a:xfrm>
            <a:off x="285751" y="1471617"/>
            <a:ext cx="4214813" cy="2771775"/>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2" name="Footer Placeholder 1"/>
          <p:cNvSpPr>
            <a:spLocks noGrp="1"/>
          </p:cNvSpPr>
          <p:nvPr>
            <p:ph type="ftr" sz="quarter" idx="12"/>
          </p:nvPr>
        </p:nvSpPr>
        <p:spPr/>
        <p:txBody>
          <a:bodyPr/>
          <a:lstStyle/>
          <a:p>
            <a:r>
              <a:rPr lang="en-GB" dirty="0" smtClean="0"/>
              <a:t>For financial intermediary use only, not to be used with customers.</a:t>
            </a:r>
            <a:endParaRPr lang="en-GB" dirty="0"/>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49" y="857252"/>
            <a:ext cx="8591619" cy="18705"/>
          </a:xfrm>
          <a:prstGeom prst="rect">
            <a:avLst/>
          </a:prstGeom>
        </p:spPr>
      </p:pic>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49" y="4857754"/>
            <a:ext cx="8591619" cy="18705"/>
          </a:xfrm>
          <a:prstGeom prst="rect">
            <a:avLst/>
          </a:prstGeom>
        </p:spPr>
      </p:pic>
    </p:spTree>
    <p:extLst>
      <p:ext uri="{BB962C8B-B14F-4D97-AF65-F5344CB8AC3E}">
        <p14:creationId xmlns:p14="http://schemas.microsoft.com/office/powerpoint/2010/main" val="2771813456"/>
      </p:ext>
    </p:extLst>
  </p:cSld>
  <p:clrMapOvr>
    <a:masterClrMapping/>
  </p:clrMapOvr>
  <p:transition>
    <p:wipe dir="r"/>
  </p:transition>
  <p:timing>
    <p:tnLst>
      <p:par>
        <p:cTn id="1" dur="indefinite" restart="never" nodeType="tmRoot"/>
      </p:par>
    </p:tnLst>
  </p:timing>
</p:sldLayout>
</file>

<file path=ppt/slideLayouts/slideLayout459.xml><?xml version="1.0" encoding="utf-8"?>
<p:sldLayout xmlns:a="http://schemas.openxmlformats.org/drawingml/2006/main" xmlns:r="http://schemas.openxmlformats.org/officeDocument/2006/relationships" xmlns:p="http://schemas.openxmlformats.org/presentationml/2006/main" userDrawn="1">
  <p:cSld name="24_Title and Content (Left)">
    <p:spTree>
      <p:nvGrpSpPr>
        <p:cNvPr id="1" name=""/>
        <p:cNvGrpSpPr/>
        <p:nvPr/>
      </p:nvGrpSpPr>
      <p:grpSpPr>
        <a:xfrm>
          <a:off x="0" y="0"/>
          <a:ext cx="0" cy="0"/>
          <a:chOff x="0" y="0"/>
          <a:chExt cx="0" cy="0"/>
        </a:xfrm>
      </p:grpSpPr>
      <p:sp>
        <p:nvSpPr>
          <p:cNvPr id="11" name="Slide Number Placeholder 10"/>
          <p:cNvSpPr>
            <a:spLocks noGrp="1"/>
          </p:cNvSpPr>
          <p:nvPr>
            <p:ph type="sldNum" sz="quarter" idx="10"/>
          </p:nvPr>
        </p:nvSpPr>
        <p:spPr>
          <a:xfrm>
            <a:off x="8621654" y="314533"/>
            <a:ext cx="236601" cy="235536"/>
          </a:xfrm>
          <a:custGeom>
            <a:avLst/>
            <a:gdLst>
              <a:gd name="connsiteX0" fmla="*/ 273831 w 630935"/>
              <a:gd name="connsiteY0" fmla="*/ 44 h 628095"/>
              <a:gd name="connsiteX1" fmla="*/ 484123 w 630935"/>
              <a:gd name="connsiteY1" fmla="*/ 71641 h 628095"/>
              <a:gd name="connsiteX2" fmla="*/ 622995 w 630935"/>
              <a:gd name="connsiteY2" fmla="*/ 236624 h 628095"/>
              <a:gd name="connsiteX3" fmla="*/ 628455 w 630935"/>
              <a:gd name="connsiteY3" fmla="*/ 257896 h 628095"/>
              <a:gd name="connsiteX4" fmla="*/ 630935 w 630935"/>
              <a:gd name="connsiteY4" fmla="*/ 282280 h 628095"/>
              <a:gd name="connsiteX5" fmla="*/ 578359 w 630935"/>
              <a:gd name="connsiteY5" fmla="*/ 477353 h 628095"/>
              <a:gd name="connsiteX6" fmla="*/ 472219 w 630935"/>
              <a:gd name="connsiteY6" fmla="*/ 610169 h 628095"/>
              <a:gd name="connsiteX7" fmla="*/ 412703 w 630935"/>
              <a:gd name="connsiteY7" fmla="*/ 626772 h 628095"/>
              <a:gd name="connsiteX8" fmla="*/ 393727 w 630935"/>
              <a:gd name="connsiteY8" fmla="*/ 628095 h 628095"/>
              <a:gd name="connsiteX9" fmla="*/ 334879 w 630935"/>
              <a:gd name="connsiteY9" fmla="*/ 628095 h 628095"/>
              <a:gd name="connsiteX10" fmla="*/ 246923 w 630935"/>
              <a:gd name="connsiteY10" fmla="*/ 614514 h 628095"/>
              <a:gd name="connsiteX11" fmla="*/ 148847 w 630935"/>
              <a:gd name="connsiteY11" fmla="*/ 568145 h 628095"/>
              <a:gd name="connsiteX12" fmla="*/ 15927 w 630935"/>
              <a:gd name="connsiteY12" fmla="*/ 402645 h 628095"/>
              <a:gd name="connsiteX13" fmla="*/ 55 w 630935"/>
              <a:gd name="connsiteY13" fmla="*/ 298881 h 628095"/>
              <a:gd name="connsiteX14" fmla="*/ 56099 w 630935"/>
              <a:gd name="connsiteY14" fmla="*/ 120928 h 628095"/>
              <a:gd name="connsiteX15" fmla="*/ 210347 w 630935"/>
              <a:gd name="connsiteY15" fmla="*/ 8346 h 628095"/>
              <a:gd name="connsiteX16" fmla="*/ 240603 w 630935"/>
              <a:gd name="connsiteY16" fmla="*/ 1082 h 628095"/>
              <a:gd name="connsiteX17" fmla="*/ 273831 w 630935"/>
              <a:gd name="connsiteY17" fmla="*/ 44 h 628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30935" h="628095">
                <a:moveTo>
                  <a:pt x="273831" y="44"/>
                </a:moveTo>
                <a:cubicBezTo>
                  <a:pt x="344919" y="2120"/>
                  <a:pt x="415019" y="25985"/>
                  <a:pt x="484123" y="71641"/>
                </a:cubicBezTo>
                <a:cubicBezTo>
                  <a:pt x="553231" y="117297"/>
                  <a:pt x="599519" y="172291"/>
                  <a:pt x="622995" y="236624"/>
                </a:cubicBezTo>
                <a:cubicBezTo>
                  <a:pt x="625063" y="242936"/>
                  <a:pt x="626883" y="250027"/>
                  <a:pt x="628455" y="257896"/>
                </a:cubicBezTo>
                <a:cubicBezTo>
                  <a:pt x="630023" y="265764"/>
                  <a:pt x="630851" y="273892"/>
                  <a:pt x="630935" y="282280"/>
                </a:cubicBezTo>
                <a:cubicBezTo>
                  <a:pt x="628787" y="343153"/>
                  <a:pt x="611263" y="408178"/>
                  <a:pt x="578359" y="477353"/>
                </a:cubicBezTo>
                <a:cubicBezTo>
                  <a:pt x="545459" y="546529"/>
                  <a:pt x="510079" y="590800"/>
                  <a:pt x="472219" y="610169"/>
                </a:cubicBezTo>
                <a:cubicBezTo>
                  <a:pt x="452383" y="618298"/>
                  <a:pt x="432543" y="623832"/>
                  <a:pt x="412703" y="626772"/>
                </a:cubicBezTo>
                <a:lnTo>
                  <a:pt x="393727" y="628095"/>
                </a:lnTo>
                <a:lnTo>
                  <a:pt x="334879" y="628095"/>
                </a:lnTo>
                <a:lnTo>
                  <a:pt x="246923" y="614514"/>
                </a:lnTo>
                <a:cubicBezTo>
                  <a:pt x="212867" y="604052"/>
                  <a:pt x="180175" y="588595"/>
                  <a:pt x="148847" y="568145"/>
                </a:cubicBezTo>
                <a:cubicBezTo>
                  <a:pt x="86191" y="527246"/>
                  <a:pt x="41883" y="472079"/>
                  <a:pt x="15927" y="402645"/>
                </a:cubicBezTo>
                <a:cubicBezTo>
                  <a:pt x="4683" y="370132"/>
                  <a:pt x="-605" y="335545"/>
                  <a:pt x="55" y="298881"/>
                </a:cubicBezTo>
                <a:cubicBezTo>
                  <a:pt x="635" y="233078"/>
                  <a:pt x="19315" y="173761"/>
                  <a:pt x="56099" y="120928"/>
                </a:cubicBezTo>
                <a:cubicBezTo>
                  <a:pt x="92883" y="68096"/>
                  <a:pt x="144299" y="30568"/>
                  <a:pt x="210347" y="8346"/>
                </a:cubicBezTo>
                <a:cubicBezTo>
                  <a:pt x="220183" y="4368"/>
                  <a:pt x="230267" y="1947"/>
                  <a:pt x="240603" y="1082"/>
                </a:cubicBezTo>
                <a:cubicBezTo>
                  <a:pt x="250935" y="217"/>
                  <a:pt x="262011" y="-129"/>
                  <a:pt x="273831" y="44"/>
                </a:cubicBezTo>
                <a:close/>
              </a:path>
            </a:pathLst>
          </a:custGeom>
        </p:spPr>
        <p:txBody>
          <a:bodyPr/>
          <a:lstStyle/>
          <a:p>
            <a:fld id="{F8CABEAB-F316-457F-A830-C8844EF27269}" type="slidenum">
              <a:rPr lang="en-GB" smtClean="0"/>
              <a:pPr/>
              <a:t>‹#›</a:t>
            </a:fld>
            <a:endParaRPr lang="en-GB" dirty="0"/>
          </a:p>
        </p:txBody>
      </p:sp>
      <p:sp>
        <p:nvSpPr>
          <p:cNvPr id="13" name="Title 12"/>
          <p:cNvSpPr>
            <a:spLocks noGrp="1"/>
          </p:cNvSpPr>
          <p:nvPr>
            <p:ph type="title"/>
          </p:nvPr>
        </p:nvSpPr>
        <p:spPr/>
        <p:txBody>
          <a:bodyPr/>
          <a:lstStyle/>
          <a:p>
            <a:r>
              <a:rPr lang="en-US" noProof="0" smtClean="0"/>
              <a:t>Click to edit Master title style</a:t>
            </a:r>
            <a:endParaRPr lang="en-GB" noProof="0" dirty="0"/>
          </a:p>
        </p:txBody>
      </p:sp>
      <p:sp>
        <p:nvSpPr>
          <p:cNvPr id="16" name="Text Placeholder 15"/>
          <p:cNvSpPr>
            <a:spLocks noGrp="1"/>
          </p:cNvSpPr>
          <p:nvPr>
            <p:ph type="body" sz="quarter" idx="11"/>
          </p:nvPr>
        </p:nvSpPr>
        <p:spPr>
          <a:xfrm>
            <a:off x="285751" y="1471617"/>
            <a:ext cx="4214813" cy="2771775"/>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2" name="Footer Placeholder 1"/>
          <p:cNvSpPr>
            <a:spLocks noGrp="1"/>
          </p:cNvSpPr>
          <p:nvPr>
            <p:ph type="ftr" sz="quarter" idx="12"/>
          </p:nvPr>
        </p:nvSpPr>
        <p:spPr/>
        <p:txBody>
          <a:bodyPr/>
          <a:lstStyle/>
          <a:p>
            <a:r>
              <a:rPr lang="en-GB" dirty="0" smtClean="0"/>
              <a:t>For financial intermediary use only, not to be used with customers.</a:t>
            </a:r>
            <a:endParaRPr lang="en-GB" dirty="0"/>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49" y="857252"/>
            <a:ext cx="8591619" cy="18705"/>
          </a:xfrm>
          <a:prstGeom prst="rect">
            <a:avLst/>
          </a:prstGeom>
        </p:spPr>
      </p:pic>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49" y="4857754"/>
            <a:ext cx="8591619" cy="18705"/>
          </a:xfrm>
          <a:prstGeom prst="rect">
            <a:avLst/>
          </a:prstGeom>
        </p:spPr>
      </p:pic>
    </p:spTree>
    <p:extLst>
      <p:ext uri="{BB962C8B-B14F-4D97-AF65-F5344CB8AC3E}">
        <p14:creationId xmlns:p14="http://schemas.microsoft.com/office/powerpoint/2010/main" val="2771813456"/>
      </p:ext>
    </p:extLst>
  </p:cSld>
  <p:clrMapOvr>
    <a:masterClrMapping/>
  </p:clrMapOvr>
  <p:transition>
    <p:wipe dir="r"/>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4_Headlines">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noProof="0" smtClean="0"/>
              <a:t>Click to edit Master title style</a:t>
            </a:r>
            <a:endParaRPr lang="en-GB" noProof="0" dirty="0"/>
          </a:p>
        </p:txBody>
      </p:sp>
      <p:sp>
        <p:nvSpPr>
          <p:cNvPr id="16" name="Text Placeholder 15"/>
          <p:cNvSpPr>
            <a:spLocks noGrp="1"/>
          </p:cNvSpPr>
          <p:nvPr>
            <p:ph type="body" sz="quarter" idx="11"/>
          </p:nvPr>
        </p:nvSpPr>
        <p:spPr>
          <a:xfrm>
            <a:off x="285751" y="1471619"/>
            <a:ext cx="8572500" cy="2771775"/>
          </a:xfrm>
        </p:spPr>
        <p:txBody>
          <a:bodyPr anchor="ctr">
            <a:normAutofit/>
          </a:bodyPr>
          <a:lstStyle>
            <a:lvl1pPr algn="ctr">
              <a:defRPr/>
            </a:lvl1pPr>
            <a:lvl2pPr algn="ctr">
              <a:lnSpc>
                <a:spcPts val="1755"/>
              </a:lnSpc>
              <a:defRPr sz="1900">
                <a:solidFill>
                  <a:schemeClr val="tx1"/>
                </a:solidFill>
              </a:defRPr>
            </a:lvl2pPr>
            <a:lvl3pPr algn="ctr">
              <a:defRPr/>
            </a:lvl3pPr>
            <a:lvl4pPr algn="ctr">
              <a:defRPr/>
            </a:lvl4pPr>
            <a:lvl5pPr algn="ctr">
              <a:defRPr/>
            </a:lvl5pPr>
          </a:lstStyle>
          <a:p>
            <a:pPr lvl="0"/>
            <a:r>
              <a:rPr lang="en-US" noProof="0" smtClean="0"/>
              <a:t>Click to edit Master text styles</a:t>
            </a:r>
          </a:p>
        </p:txBody>
      </p:sp>
      <p:sp>
        <p:nvSpPr>
          <p:cNvPr id="2" name="Footer Placeholder 1"/>
          <p:cNvSpPr>
            <a:spLocks noGrp="1"/>
          </p:cNvSpPr>
          <p:nvPr>
            <p:ph type="ftr" sz="quarter" idx="12"/>
          </p:nvPr>
        </p:nvSpPr>
        <p:spPr/>
        <p:txBody>
          <a:bodyPr/>
          <a:lstStyle/>
          <a:p>
            <a:r>
              <a:rPr lang="en-GB" dirty="0" smtClean="0">
                <a:solidFill>
                  <a:prstClr val="white">
                    <a:lumMod val="50000"/>
                  </a:prstClr>
                </a:solidFill>
              </a:rPr>
              <a:t>For financial intermediary use only, not to be used with customers.</a:t>
            </a:r>
            <a:endParaRPr lang="en-GB" dirty="0">
              <a:solidFill>
                <a:prstClr val="white">
                  <a:lumMod val="50000"/>
                </a:prstClr>
              </a:solidFill>
            </a:endParaRPr>
          </a:p>
        </p:txBody>
      </p:sp>
      <p:sp>
        <p:nvSpPr>
          <p:cNvPr id="8" name="Rectangle 7"/>
          <p:cNvSpPr/>
          <p:nvPr userDrawn="1"/>
        </p:nvSpPr>
        <p:spPr>
          <a:xfrm>
            <a:off x="8621653" y="314533"/>
            <a:ext cx="236600" cy="236600"/>
          </a:xfrm>
          <a:prstGeom prst="rect">
            <a:avLst/>
          </a:prstGeom>
          <a:solidFill>
            <a:srgbClr val="25222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5699" rIns="0" bIns="45699" rtlCol="0" anchor="ctr"/>
          <a:lstStyle/>
          <a:p>
            <a:pPr algn="ctr"/>
            <a:fld id="{F8CABEAB-F316-457F-A830-C8844EF27269}" type="slidenum">
              <a:rPr lang="en-GB" sz="900">
                <a:solidFill>
                  <a:prstClr val="white"/>
                </a:solidFill>
              </a:rPr>
              <a:pPr algn="ctr"/>
              <a:t>‹#›</a:t>
            </a:fld>
            <a:endParaRPr lang="en-GB" sz="2400" dirty="0">
              <a:solidFill>
                <a:prstClr val="white"/>
              </a:solidFill>
              <a:latin typeface="Just Script" panose="02020803050402020203" pitchFamily="18" charset="0"/>
            </a:endParaRPr>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85752" y="857252"/>
            <a:ext cx="8591619" cy="18705"/>
          </a:xfrm>
          <a:prstGeom prst="rect">
            <a:avLst/>
          </a:prstGeom>
        </p:spPr>
      </p:pic>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85752" y="4857755"/>
            <a:ext cx="8591619" cy="18705"/>
          </a:xfrm>
          <a:prstGeom prst="rect">
            <a:avLst/>
          </a:prstGeom>
        </p:spPr>
      </p:pic>
    </p:spTree>
    <p:extLst>
      <p:ext uri="{BB962C8B-B14F-4D97-AF65-F5344CB8AC3E}">
        <p14:creationId xmlns:p14="http://schemas.microsoft.com/office/powerpoint/2010/main" val="1369501709"/>
      </p:ext>
    </p:extLst>
  </p:cSld>
  <p:clrMapOvr>
    <a:masterClrMapping/>
  </p:clrMapOvr>
  <p:transition>
    <p:wipe dir="r"/>
  </p:transition>
  <p:timing>
    <p:tnLst>
      <p:par>
        <p:cTn id="1" dur="indefinite" restart="never" nodeType="tmRoot"/>
      </p:par>
    </p:tnLst>
  </p:timing>
</p:sldLayout>
</file>

<file path=ppt/slideLayouts/slideLayout460.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25222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43097" y="3163635"/>
            <a:ext cx="5657851" cy="1979885"/>
          </a:xfrm>
          <a:prstGeom prst="rect">
            <a:avLst/>
          </a:prstGeom>
        </p:spPr>
        <p:txBody>
          <a:bodyPr anchor="ctr">
            <a:noAutofit/>
          </a:bodyPr>
          <a:lstStyle>
            <a:lvl1pPr marL="0" indent="0" algn="ctr">
              <a:lnSpc>
                <a:spcPct val="90000"/>
              </a:lnSpc>
              <a:buNone/>
              <a:defRPr sz="3000" b="1" spc="0" baseline="0">
                <a:solidFill>
                  <a:schemeClr val="bg1"/>
                </a:solidFill>
                <a:latin typeface="+mn-lt"/>
              </a:defRPr>
            </a:lvl1pPr>
            <a:lvl2pPr marL="342713" indent="0" algn="ctr">
              <a:buNone/>
              <a:defRPr sz="1500"/>
            </a:lvl2pPr>
            <a:lvl3pPr marL="685443" indent="0" algn="ctr">
              <a:buNone/>
              <a:defRPr sz="1400"/>
            </a:lvl3pPr>
            <a:lvl4pPr marL="1028165" indent="0" algn="ctr">
              <a:buNone/>
              <a:defRPr sz="1200"/>
            </a:lvl4pPr>
            <a:lvl5pPr marL="1370886" indent="0" algn="ctr">
              <a:buNone/>
              <a:defRPr sz="1200"/>
            </a:lvl5pPr>
            <a:lvl6pPr marL="1713617" indent="0" algn="ctr">
              <a:buNone/>
              <a:defRPr sz="1200"/>
            </a:lvl6pPr>
            <a:lvl7pPr marL="2056328" indent="0" algn="ctr">
              <a:buNone/>
              <a:defRPr sz="1200"/>
            </a:lvl7pPr>
            <a:lvl8pPr marL="2399040" indent="0" algn="ctr">
              <a:buNone/>
              <a:defRPr sz="1200"/>
            </a:lvl8pPr>
            <a:lvl9pPr marL="2741753" indent="0" algn="ctr">
              <a:buNone/>
              <a:defRPr sz="1200"/>
            </a:lvl9pPr>
          </a:lstStyle>
          <a:p>
            <a:r>
              <a:rPr lang="en-GB" noProof="0" dirty="0"/>
              <a:t>Click to edit Master subtitle style</a:t>
            </a:r>
          </a:p>
        </p:txBody>
      </p:sp>
      <p:sp>
        <p:nvSpPr>
          <p:cNvPr id="30" name="Date Placeholder 29"/>
          <p:cNvSpPr>
            <a:spLocks noGrp="1"/>
          </p:cNvSpPr>
          <p:nvPr>
            <p:ph type="dt" sz="half" idx="10"/>
          </p:nvPr>
        </p:nvSpPr>
        <p:spPr>
          <a:xfrm>
            <a:off x="1743097" y="4748215"/>
            <a:ext cx="5657851" cy="202406"/>
          </a:xfrm>
          <a:prstGeom prst="rect">
            <a:avLst/>
          </a:prstGeom>
        </p:spPr>
        <p:txBody>
          <a:bodyPr lIns="34289" tIns="17144" rIns="34289" bIns="17144"/>
          <a:lstStyle>
            <a:lvl1pPr algn="ctr">
              <a:lnSpc>
                <a:spcPts val="900"/>
              </a:lnSpc>
              <a:defRPr sz="900">
                <a:solidFill>
                  <a:schemeClr val="bg1"/>
                </a:solidFill>
              </a:defRPr>
            </a:lvl1pPr>
          </a:lstStyle>
          <a:p>
            <a:endParaRPr lang="en-GB" dirty="0">
              <a:solidFill>
                <a:srgbClr val="FFFFFF"/>
              </a:solidFill>
            </a:endParaRPr>
          </a:p>
        </p:txBody>
      </p:sp>
      <p:pic>
        <p:nvPicPr>
          <p:cNvPr id="33" name="Picture 3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192422" y="1981967"/>
            <a:ext cx="2763775" cy="1183867"/>
          </a:xfrm>
          <a:prstGeom prst="rect">
            <a:avLst/>
          </a:prstGeom>
        </p:spPr>
      </p:pic>
    </p:spTree>
    <p:extLst>
      <p:ext uri="{BB962C8B-B14F-4D97-AF65-F5344CB8AC3E}">
        <p14:creationId xmlns:p14="http://schemas.microsoft.com/office/powerpoint/2010/main" val="2187058986"/>
      </p:ext>
    </p:extLst>
  </p:cSld>
  <p:clrMapOvr>
    <a:masterClrMapping/>
  </p:clrMapOvr>
  <p:transition>
    <p:wipe dir="r"/>
  </p:transition>
</p:sldLayout>
</file>

<file path=ppt/slideLayouts/slideLayout46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Footer Placeholder 2"/>
          <p:cNvSpPr>
            <a:spLocks noGrp="1"/>
          </p:cNvSpPr>
          <p:nvPr>
            <p:ph type="ftr" sz="quarter" idx="10"/>
          </p:nvPr>
        </p:nvSpPr>
        <p:spPr/>
        <p:txBody>
          <a:bodyPr/>
          <a:lstStyle/>
          <a:p>
            <a:r>
              <a:rPr lang="en-GB" dirty="0">
                <a:solidFill>
                  <a:srgbClr val="FFFFFF">
                    <a:lumMod val="50000"/>
                  </a:srgbClr>
                </a:solidFill>
              </a:rPr>
              <a:t>For financial intermediary use only, not to be used with customers.</a:t>
            </a:r>
          </a:p>
        </p:txBody>
      </p:sp>
      <p:sp>
        <p:nvSpPr>
          <p:cNvPr id="4"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a:solidFill>
                  <a:schemeClr val="tx1"/>
                </a:solidFill>
              </a:rPr>
              <a:t>Source: </a:t>
            </a:r>
            <a:endParaRPr lang="en-GB" dirty="0"/>
          </a:p>
        </p:txBody>
      </p:sp>
    </p:spTree>
    <p:extLst>
      <p:ext uri="{BB962C8B-B14F-4D97-AF65-F5344CB8AC3E}">
        <p14:creationId xmlns:p14="http://schemas.microsoft.com/office/powerpoint/2010/main" val="4181875468"/>
      </p:ext>
    </p:extLst>
  </p:cSld>
  <p:clrMapOvr>
    <a:masterClrMapping/>
  </p:clrMapOvr>
  <p:transition>
    <p:wipe dir="r"/>
  </p:transition>
</p:sldLayout>
</file>

<file path=ppt/slideLayouts/slideLayout462.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dirty="0">
                <a:solidFill>
                  <a:srgbClr val="FFFFFF">
                    <a:lumMod val="50000"/>
                  </a:srgbClr>
                </a:solidFill>
              </a:rPr>
              <a:t>For financial intermediary use only, not to be used with customers.</a:t>
            </a:r>
          </a:p>
        </p:txBody>
      </p:sp>
      <p:sp>
        <p:nvSpPr>
          <p:cNvPr id="4"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a:solidFill>
                  <a:schemeClr val="tx1"/>
                </a:solidFill>
              </a:rPr>
              <a:t>Source: </a:t>
            </a:r>
            <a:endParaRPr lang="en-GB" dirty="0"/>
          </a:p>
        </p:txBody>
      </p:sp>
      <p:sp>
        <p:nvSpPr>
          <p:cNvPr id="5" name="Rectangle 4"/>
          <p:cNvSpPr/>
          <p:nvPr userDrawn="1"/>
        </p:nvSpPr>
        <p:spPr>
          <a:xfrm>
            <a:off x="0" y="0"/>
            <a:ext cx="9144000" cy="5143500"/>
          </a:xfrm>
          <a:prstGeom prst="rect">
            <a:avLst/>
          </a:prstGeom>
          <a:solidFill>
            <a:srgbClr val="FF7E7E"/>
          </a:solidFill>
          <a:ln>
            <a:noFill/>
          </a:ln>
        </p:spPr>
        <p:style>
          <a:lnRef idx="2">
            <a:schemeClr val="accent1">
              <a:shade val="50000"/>
            </a:schemeClr>
          </a:lnRef>
          <a:fillRef idx="1">
            <a:schemeClr val="accent1"/>
          </a:fillRef>
          <a:effectRef idx="0">
            <a:schemeClr val="accent1"/>
          </a:effectRef>
          <a:fontRef idx="minor">
            <a:schemeClr val="lt1"/>
          </a:fontRef>
        </p:style>
        <p:txBody>
          <a:bodyPr lIns="91398" tIns="45699" rIns="91398" bIns="45699" rtlCol="0" anchor="ctr"/>
          <a:lstStyle/>
          <a:p>
            <a:pPr algn="ctr"/>
            <a:endParaRPr lang="en-GB" sz="2400" dirty="0">
              <a:solidFill>
                <a:srgbClr val="FFFFFF"/>
              </a:solidFill>
              <a:latin typeface="Just Script" panose="02020803050402020203" pitchFamily="18" charset="0"/>
            </a:endParaRPr>
          </a:p>
        </p:txBody>
      </p:sp>
      <p:pic>
        <p:nvPicPr>
          <p:cNvPr id="6" name="Picture 5" descr="object_rgb_72_C_lightbulb_01.jpg"/>
          <p:cNvPicPr>
            <a:picLocks noChangeAspect="1"/>
          </p:cNvPicPr>
          <p:nvPr userDrawn="1"/>
        </p:nvPicPr>
        <p:blipFill>
          <a:blip r:embed="rId2" cstate="print"/>
          <a:srcRect/>
          <a:stretch>
            <a:fillRect/>
          </a:stretch>
        </p:blipFill>
        <p:spPr>
          <a:xfrm>
            <a:off x="5516584" y="2816246"/>
            <a:ext cx="3627437" cy="2327275"/>
          </a:xfrm>
          <a:prstGeom prst="rect">
            <a:avLst/>
          </a:prstGeom>
          <a:effectLst>
            <a:softEdge rad="127000"/>
          </a:effectLst>
        </p:spPr>
      </p:pic>
    </p:spTree>
    <p:extLst>
      <p:ext uri="{BB962C8B-B14F-4D97-AF65-F5344CB8AC3E}">
        <p14:creationId xmlns:p14="http://schemas.microsoft.com/office/powerpoint/2010/main" val="457880506"/>
      </p:ext>
    </p:extLst>
  </p:cSld>
  <p:clrMapOvr>
    <a:masterClrMapping/>
  </p:clrMapOvr>
  <p:transition>
    <p:wipe dir="r"/>
  </p:transition>
</p:sldLayout>
</file>

<file path=ppt/slideLayouts/slideLayout463.xml><?xml version="1.0" encoding="utf-8"?>
<p:sldLayout xmlns:a="http://schemas.openxmlformats.org/drawingml/2006/main" xmlns:r="http://schemas.openxmlformats.org/officeDocument/2006/relationships" xmlns:p="http://schemas.openxmlformats.org/presentationml/2006/main" preserve="1" userDrawn="1">
  <p:cSld name="1_Title and Content (Lef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a:t>Click to edit Master title style</a:t>
            </a:r>
          </a:p>
        </p:txBody>
      </p:sp>
      <p:sp>
        <p:nvSpPr>
          <p:cNvPr id="16" name="Text Placeholder 15"/>
          <p:cNvSpPr>
            <a:spLocks noGrp="1"/>
          </p:cNvSpPr>
          <p:nvPr>
            <p:ph type="body" sz="quarter" idx="11"/>
          </p:nvPr>
        </p:nvSpPr>
        <p:spPr>
          <a:xfrm>
            <a:off x="285772" y="1471619"/>
            <a:ext cx="4214813" cy="27717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 name="Footer Placeholder 1"/>
          <p:cNvSpPr>
            <a:spLocks noGrp="1"/>
          </p:cNvSpPr>
          <p:nvPr>
            <p:ph type="ftr" sz="quarter" idx="12"/>
          </p:nvPr>
        </p:nvSpPr>
        <p:spPr/>
        <p:txBody>
          <a:bodyPr/>
          <a:lstStyle>
            <a:lvl1pPr>
              <a:defRPr>
                <a:solidFill>
                  <a:schemeClr val="bg1">
                    <a:lumMod val="50000"/>
                  </a:schemeClr>
                </a:solidFill>
              </a:defRPr>
            </a:lvl1pPr>
          </a:lstStyle>
          <a:p>
            <a:r>
              <a:rPr lang="en-GB" dirty="0">
                <a:solidFill>
                  <a:srgbClr val="FFFFFF">
                    <a:lumMod val="50000"/>
                  </a:srgbClr>
                </a:solidFill>
              </a:rPr>
              <a:t>For financial intermediary use only, not to be used with customers.</a:t>
            </a:r>
          </a:p>
        </p:txBody>
      </p:sp>
      <p:sp>
        <p:nvSpPr>
          <p:cNvPr id="6" name="Rectangle 5"/>
          <p:cNvSpPr/>
          <p:nvPr userDrawn="1"/>
        </p:nvSpPr>
        <p:spPr>
          <a:xfrm>
            <a:off x="8621653" y="314533"/>
            <a:ext cx="236600" cy="23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5699" rIns="0" bIns="45699" rtlCol="0" anchor="ctr"/>
          <a:lstStyle/>
          <a:p>
            <a:pPr algn="ctr"/>
            <a:fld id="{F8CABEAB-F316-457F-A830-C8844EF27269}" type="slidenum">
              <a:rPr lang="en-GB" sz="900" b="1" smtClean="0">
                <a:solidFill>
                  <a:srgbClr val="373433"/>
                </a:solidFill>
              </a:rPr>
              <a:pPr algn="ctr"/>
              <a:t>‹#›</a:t>
            </a:fld>
            <a:endParaRPr lang="en-GB" sz="2400" b="1" dirty="0">
              <a:solidFill>
                <a:srgbClr val="373433"/>
              </a:solidFill>
              <a:latin typeface="Just Script" panose="02020803050402020203" pitchFamily="18" charset="0"/>
            </a:endParaRPr>
          </a:p>
        </p:txBody>
      </p:sp>
      <p:pic>
        <p:nvPicPr>
          <p:cNvPr id="7" name="Picture 6" descr="JUST LOGO PINK.png"/>
          <p:cNvPicPr>
            <a:picLocks noChangeAspect="1"/>
          </p:cNvPicPr>
          <p:nvPr userDrawn="1"/>
        </p:nvPicPr>
        <p:blipFill>
          <a:blip r:embed="rId2" cstate="print"/>
          <a:stretch>
            <a:fillRect/>
          </a:stretch>
        </p:blipFill>
        <p:spPr>
          <a:xfrm>
            <a:off x="8172000" y="4644001"/>
            <a:ext cx="720000" cy="308090"/>
          </a:xfrm>
          <a:prstGeom prst="rect">
            <a:avLst/>
          </a:prstGeom>
        </p:spPr>
      </p:pic>
      <p:pic>
        <p:nvPicPr>
          <p:cNvPr id="8" name="Picture 7"/>
          <p:cNvPicPr>
            <a:picLocks noChangeAspect="1"/>
          </p:cNvPicPr>
          <p:nvPr userDrawn="1"/>
        </p:nvPicPr>
        <p:blipFill>
          <a:blip r:embed="rId3" cstate="email">
            <a:lum bright="100000"/>
            <a:extLst>
              <a:ext uri="{28A0092B-C50C-407E-A947-70E740481C1C}">
                <a14:useLocalDpi xmlns:a14="http://schemas.microsoft.com/office/drawing/2010/main" val="0"/>
              </a:ext>
            </a:extLst>
          </a:blip>
          <a:srcRect t="-174991" b="-174991"/>
          <a:stretch>
            <a:fillRect/>
          </a:stretch>
        </p:blipFill>
        <p:spPr>
          <a:xfrm>
            <a:off x="285749" y="792021"/>
            <a:ext cx="8591619" cy="84169"/>
          </a:xfrm>
          <a:prstGeom prst="rect">
            <a:avLst/>
          </a:prstGeom>
        </p:spPr>
      </p:pic>
      <p:sp>
        <p:nvSpPr>
          <p:cNvPr id="10"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a:solidFill>
                  <a:schemeClr val="tx1"/>
                </a:solidFill>
              </a:rPr>
              <a:t>Source: </a:t>
            </a:r>
            <a:endParaRPr lang="en-GB" dirty="0"/>
          </a:p>
        </p:txBody>
      </p:sp>
    </p:spTree>
    <p:extLst>
      <p:ext uri="{BB962C8B-B14F-4D97-AF65-F5344CB8AC3E}">
        <p14:creationId xmlns:p14="http://schemas.microsoft.com/office/powerpoint/2010/main" val="1856718374"/>
      </p:ext>
    </p:extLst>
  </p:cSld>
  <p:clrMapOvr>
    <a:masterClrMapping/>
  </p:clrMapOvr>
  <p:transition>
    <p:wipe dir="r"/>
  </p:transition>
</p:sldLayout>
</file>

<file path=ppt/slideLayouts/slideLayout464.xml><?xml version="1.0" encoding="utf-8"?>
<p:sldLayout xmlns:a="http://schemas.openxmlformats.org/drawingml/2006/main" xmlns:r="http://schemas.openxmlformats.org/officeDocument/2006/relationships" xmlns:p="http://schemas.openxmlformats.org/presentationml/2006/main" preserve="1" userDrawn="1">
  <p:cSld name="Headers and Bullets">
    <p:spTree>
      <p:nvGrpSpPr>
        <p:cNvPr id="1" name=""/>
        <p:cNvGrpSpPr/>
        <p:nvPr/>
      </p:nvGrpSpPr>
      <p:grpSpPr>
        <a:xfrm>
          <a:off x="0" y="0"/>
          <a:ext cx="0" cy="0"/>
          <a:chOff x="0" y="0"/>
          <a:chExt cx="0" cy="0"/>
        </a:xfrm>
      </p:grpSpPr>
      <p:sp>
        <p:nvSpPr>
          <p:cNvPr id="16" name="Text Placeholder 15"/>
          <p:cNvSpPr>
            <a:spLocks noGrp="1"/>
          </p:cNvSpPr>
          <p:nvPr>
            <p:ph type="body" sz="quarter" idx="11"/>
          </p:nvPr>
        </p:nvSpPr>
        <p:spPr>
          <a:xfrm>
            <a:off x="285772" y="1471619"/>
            <a:ext cx="4214813" cy="2771775"/>
          </a:xfrm>
        </p:spPr>
        <p:txBody>
          <a:bodyPr/>
          <a:lstStyle>
            <a:lvl1pPr>
              <a:defRPr>
                <a:solidFill>
                  <a:srgbClr val="373433"/>
                </a:solidFill>
              </a:defRPr>
            </a:lvl1pPr>
            <a:lvl3pPr marL="285603" indent="-285603">
              <a:buFont typeface="Arial" panose="020B0604020202020204" pitchFamily="34" charset="0"/>
              <a:buChar char="•"/>
              <a:defRPr/>
            </a:lvl3pPr>
            <a:lvl4pPr marL="285603" indent="-285603">
              <a:buFont typeface="Arial" panose="020B0604020202020204" pitchFamily="34" charset="0"/>
              <a:buChar char="•"/>
              <a:defRPr/>
            </a:lvl4pPr>
            <a:lvl5pPr marL="171366" indent="-171366">
              <a:buFont typeface="Arial" panose="020B0604020202020204" pitchFamily="34" charset="0"/>
              <a:buChar char="•"/>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1" name="Title 10"/>
          <p:cNvSpPr>
            <a:spLocks noGrp="1"/>
          </p:cNvSpPr>
          <p:nvPr>
            <p:ph type="title"/>
          </p:nvPr>
        </p:nvSpPr>
        <p:spPr/>
        <p:txBody>
          <a:bodyPr/>
          <a:lstStyle/>
          <a:p>
            <a:r>
              <a:rPr lang="en-US"/>
              <a:t>Click to edit Master title style</a:t>
            </a:r>
            <a:endParaRPr lang="en-GB"/>
          </a:p>
        </p:txBody>
      </p:sp>
      <p:sp>
        <p:nvSpPr>
          <p:cNvPr id="6" name="Footer Placeholder 5"/>
          <p:cNvSpPr>
            <a:spLocks noGrp="1"/>
          </p:cNvSpPr>
          <p:nvPr>
            <p:ph type="ftr" sz="quarter" idx="14"/>
          </p:nvPr>
        </p:nvSpPr>
        <p:spPr/>
        <p:txBody>
          <a:bodyPr/>
          <a:lstStyle/>
          <a:p>
            <a:r>
              <a:rPr lang="en-GB" dirty="0">
                <a:solidFill>
                  <a:srgbClr val="FFFFFF">
                    <a:lumMod val="50000"/>
                  </a:srgbClr>
                </a:solidFill>
              </a:rPr>
              <a:t>For financial intermediary use only, not to be used with customers.</a:t>
            </a:r>
          </a:p>
        </p:txBody>
      </p:sp>
      <p:sp>
        <p:nvSpPr>
          <p:cNvPr id="7"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a:solidFill>
                  <a:schemeClr val="tx1"/>
                </a:solidFill>
              </a:rPr>
              <a:t>Source: </a:t>
            </a:r>
            <a:endParaRPr lang="en-GB" dirty="0"/>
          </a:p>
        </p:txBody>
      </p:sp>
    </p:spTree>
    <p:extLst>
      <p:ext uri="{BB962C8B-B14F-4D97-AF65-F5344CB8AC3E}">
        <p14:creationId xmlns:p14="http://schemas.microsoft.com/office/powerpoint/2010/main" val="2956131294"/>
      </p:ext>
    </p:extLst>
  </p:cSld>
  <p:clrMapOvr>
    <a:masterClrMapping/>
  </p:clrMapOvr>
  <p:transition>
    <p:wipe dir="r"/>
  </p:transition>
</p:sldLayout>
</file>

<file path=ppt/slideLayouts/slideLayout465.xml><?xml version="1.0" encoding="utf-8"?>
<p:sldLayout xmlns:a="http://schemas.openxmlformats.org/drawingml/2006/main" xmlns:r="http://schemas.openxmlformats.org/officeDocument/2006/relationships" xmlns:p="http://schemas.openxmlformats.org/presentationml/2006/main" preserve="1" userDrawn="1">
  <p:cSld name="Title and Content (Righ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a:t>Click to edit Master title style</a:t>
            </a:r>
          </a:p>
        </p:txBody>
      </p:sp>
      <p:sp>
        <p:nvSpPr>
          <p:cNvPr id="16" name="Text Placeholder 15"/>
          <p:cNvSpPr>
            <a:spLocks noGrp="1"/>
          </p:cNvSpPr>
          <p:nvPr>
            <p:ph type="body" sz="quarter" idx="11"/>
          </p:nvPr>
        </p:nvSpPr>
        <p:spPr>
          <a:xfrm>
            <a:off x="4643460" y="1471619"/>
            <a:ext cx="4214813" cy="2771775"/>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 name="Footer Placeholder 1"/>
          <p:cNvSpPr>
            <a:spLocks noGrp="1"/>
          </p:cNvSpPr>
          <p:nvPr>
            <p:ph type="ftr" sz="quarter" idx="12"/>
          </p:nvPr>
        </p:nvSpPr>
        <p:spPr/>
        <p:txBody>
          <a:bodyPr/>
          <a:lstStyle/>
          <a:p>
            <a:r>
              <a:rPr lang="en-GB" dirty="0">
                <a:solidFill>
                  <a:srgbClr val="FFFFFF">
                    <a:lumMod val="50000"/>
                  </a:srgbClr>
                </a:solidFill>
              </a:rPr>
              <a:t>For financial intermediary use only, not to be used with customers.</a:t>
            </a:r>
          </a:p>
        </p:txBody>
      </p:sp>
      <p:sp>
        <p:nvSpPr>
          <p:cNvPr id="6"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a:solidFill>
                  <a:schemeClr val="tx1"/>
                </a:solidFill>
              </a:rPr>
              <a:t>Source: </a:t>
            </a:r>
            <a:endParaRPr lang="en-GB" dirty="0"/>
          </a:p>
        </p:txBody>
      </p:sp>
    </p:spTree>
    <p:extLst>
      <p:ext uri="{BB962C8B-B14F-4D97-AF65-F5344CB8AC3E}">
        <p14:creationId xmlns:p14="http://schemas.microsoft.com/office/powerpoint/2010/main" val="1044465865"/>
      </p:ext>
    </p:extLst>
  </p:cSld>
  <p:clrMapOvr>
    <a:masterClrMapping/>
  </p:clrMapOvr>
  <p:transition>
    <p:wipe dir="r"/>
  </p:transition>
</p:sldLayout>
</file>

<file path=ppt/slideLayouts/slideLayout466.xml><?xml version="1.0" encoding="utf-8"?>
<p:sldLayout xmlns:a="http://schemas.openxmlformats.org/drawingml/2006/main" xmlns:r="http://schemas.openxmlformats.org/officeDocument/2006/relationships" xmlns:p="http://schemas.openxmlformats.org/presentationml/2006/main" preserve="1" userDrawn="1">
  <p:cSld name="Title and Content (Lef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a:t>Click to edit Master title style</a:t>
            </a:r>
          </a:p>
        </p:txBody>
      </p:sp>
      <p:sp>
        <p:nvSpPr>
          <p:cNvPr id="16" name="Text Placeholder 15"/>
          <p:cNvSpPr>
            <a:spLocks noGrp="1"/>
          </p:cNvSpPr>
          <p:nvPr>
            <p:ph type="body" sz="quarter" idx="11"/>
          </p:nvPr>
        </p:nvSpPr>
        <p:spPr>
          <a:xfrm>
            <a:off x="285772" y="1471619"/>
            <a:ext cx="4214813" cy="2771775"/>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 name="Footer Placeholder 1"/>
          <p:cNvSpPr>
            <a:spLocks noGrp="1"/>
          </p:cNvSpPr>
          <p:nvPr>
            <p:ph type="ftr" sz="quarter" idx="12"/>
          </p:nvPr>
        </p:nvSpPr>
        <p:spPr/>
        <p:txBody>
          <a:bodyPr/>
          <a:lstStyle/>
          <a:p>
            <a:r>
              <a:rPr lang="en-GB" dirty="0">
                <a:solidFill>
                  <a:srgbClr val="FFFFFF">
                    <a:lumMod val="50000"/>
                  </a:srgbClr>
                </a:solidFill>
              </a:rPr>
              <a:t>For financial intermediary use only, not to be used with customers.</a:t>
            </a:r>
          </a:p>
        </p:txBody>
      </p:sp>
      <p:sp>
        <p:nvSpPr>
          <p:cNvPr id="6"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a:solidFill>
                  <a:schemeClr val="tx1"/>
                </a:solidFill>
              </a:rPr>
              <a:t>Source: </a:t>
            </a:r>
            <a:endParaRPr lang="en-GB" dirty="0"/>
          </a:p>
        </p:txBody>
      </p:sp>
    </p:spTree>
    <p:extLst>
      <p:ext uri="{BB962C8B-B14F-4D97-AF65-F5344CB8AC3E}">
        <p14:creationId xmlns:p14="http://schemas.microsoft.com/office/powerpoint/2010/main" val="758856952"/>
      </p:ext>
    </p:extLst>
  </p:cSld>
  <p:clrMapOvr>
    <a:masterClrMapping/>
  </p:clrMapOvr>
  <p:transition>
    <p:wipe dir="r"/>
  </p:transition>
</p:sldLayout>
</file>

<file path=ppt/slideLayouts/slideLayout467.xml><?xml version="1.0" encoding="utf-8"?>
<p:sldLayout xmlns:a="http://schemas.openxmlformats.org/drawingml/2006/main" xmlns:r="http://schemas.openxmlformats.org/officeDocument/2006/relationships" xmlns:p="http://schemas.openxmlformats.org/presentationml/2006/main" preserve="1" userDrawn="1">
  <p:cSld name="Headlines">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a:t>Click to edit Master title style</a:t>
            </a:r>
          </a:p>
        </p:txBody>
      </p:sp>
      <p:sp>
        <p:nvSpPr>
          <p:cNvPr id="16" name="Text Placeholder 15"/>
          <p:cNvSpPr>
            <a:spLocks noGrp="1"/>
          </p:cNvSpPr>
          <p:nvPr>
            <p:ph type="body" sz="quarter" idx="11"/>
          </p:nvPr>
        </p:nvSpPr>
        <p:spPr>
          <a:xfrm>
            <a:off x="285751" y="1471619"/>
            <a:ext cx="8572500" cy="2771775"/>
          </a:xfrm>
        </p:spPr>
        <p:txBody>
          <a:bodyPr anchor="ctr">
            <a:normAutofit/>
          </a:bodyPr>
          <a:lstStyle>
            <a:lvl1pPr algn="ctr">
              <a:defRPr/>
            </a:lvl1pPr>
            <a:lvl2pPr algn="ctr">
              <a:lnSpc>
                <a:spcPts val="1755"/>
              </a:lnSpc>
              <a:defRPr sz="1900">
                <a:solidFill>
                  <a:schemeClr val="tx1"/>
                </a:solidFill>
              </a:defRPr>
            </a:lvl2pPr>
            <a:lvl3pPr algn="ctr">
              <a:defRPr/>
            </a:lvl3pPr>
            <a:lvl4pPr algn="ctr">
              <a:defRPr/>
            </a:lvl4pPr>
            <a:lvl5pPr algn="ctr">
              <a:defRPr/>
            </a:lvl5pPr>
          </a:lstStyle>
          <a:p>
            <a:pPr lvl="1"/>
            <a:r>
              <a:rPr lang="en-GB" noProof="0" dirty="0"/>
              <a:t>Click to edit Master text styles</a:t>
            </a:r>
          </a:p>
        </p:txBody>
      </p:sp>
      <p:sp>
        <p:nvSpPr>
          <p:cNvPr id="2" name="Footer Placeholder 1"/>
          <p:cNvSpPr>
            <a:spLocks noGrp="1"/>
          </p:cNvSpPr>
          <p:nvPr>
            <p:ph type="ftr" sz="quarter" idx="12"/>
          </p:nvPr>
        </p:nvSpPr>
        <p:spPr/>
        <p:txBody>
          <a:bodyPr/>
          <a:lstStyle/>
          <a:p>
            <a:r>
              <a:rPr lang="en-GB" dirty="0">
                <a:solidFill>
                  <a:srgbClr val="FFFFFF">
                    <a:lumMod val="50000"/>
                  </a:srgbClr>
                </a:solidFill>
              </a:rPr>
              <a:t>For financial intermediary use only, not to be used with customers.</a:t>
            </a:r>
          </a:p>
        </p:txBody>
      </p:sp>
      <p:sp>
        <p:nvSpPr>
          <p:cNvPr id="6"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a:solidFill>
                  <a:schemeClr val="tx1"/>
                </a:solidFill>
              </a:rPr>
              <a:t>Source: </a:t>
            </a:r>
            <a:endParaRPr lang="en-GB" dirty="0"/>
          </a:p>
        </p:txBody>
      </p:sp>
    </p:spTree>
    <p:extLst>
      <p:ext uri="{BB962C8B-B14F-4D97-AF65-F5344CB8AC3E}">
        <p14:creationId xmlns:p14="http://schemas.microsoft.com/office/powerpoint/2010/main" val="4148589789"/>
      </p:ext>
    </p:extLst>
  </p:cSld>
  <p:clrMapOvr>
    <a:masterClrMapping/>
  </p:clrMapOvr>
  <p:transition>
    <p:wipe dir="r"/>
  </p:transition>
</p:sldLayout>
</file>

<file path=ppt/slideLayouts/slideLayout468.xml><?xml version="1.0" encoding="utf-8"?>
<p:sldLayout xmlns:a="http://schemas.openxmlformats.org/drawingml/2006/main" xmlns:r="http://schemas.openxmlformats.org/officeDocument/2006/relationships" xmlns:p="http://schemas.openxmlformats.org/presentationml/2006/main" showMasterSp="0" preserve="1" userDrawn="1">
  <p:cSld name="Highlight Headlines">
    <p:spTree>
      <p:nvGrpSpPr>
        <p:cNvPr id="1" name=""/>
        <p:cNvGrpSpPr/>
        <p:nvPr/>
      </p:nvGrpSpPr>
      <p:grpSpPr>
        <a:xfrm>
          <a:off x="0" y="0"/>
          <a:ext cx="0" cy="0"/>
          <a:chOff x="0" y="0"/>
          <a:chExt cx="0" cy="0"/>
        </a:xfrm>
      </p:grpSpPr>
      <p:sp>
        <p:nvSpPr>
          <p:cNvPr id="8" name="Rectangle 7"/>
          <p:cNvSpPr/>
          <p:nvPr userDrawn="1"/>
        </p:nvSpPr>
        <p:spPr>
          <a:xfrm>
            <a:off x="221627" y="4758095"/>
            <a:ext cx="8843631" cy="199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89" tIns="17144" rIns="34289" bIns="17144" rtlCol="0" anchor="ctr"/>
          <a:lstStyle/>
          <a:p>
            <a:pPr algn="ctr"/>
            <a:endParaRPr lang="en-GB" sz="900" dirty="0">
              <a:solidFill>
                <a:srgbClr val="FFFFFF"/>
              </a:solidFill>
              <a:latin typeface="Just Script" panose="02020803050402020203" pitchFamily="18" charset="0"/>
            </a:endParaRPr>
          </a:p>
        </p:txBody>
      </p:sp>
      <p:sp>
        <p:nvSpPr>
          <p:cNvPr id="4" name="Rectangle 3"/>
          <p:cNvSpPr/>
          <p:nvPr userDrawn="1"/>
        </p:nvSpPr>
        <p:spPr>
          <a:xfrm>
            <a:off x="175439" y="765565"/>
            <a:ext cx="8843631" cy="199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89" tIns="17144" rIns="34289" bIns="17144" rtlCol="0" anchor="ctr"/>
          <a:lstStyle/>
          <a:p>
            <a:pPr algn="ctr"/>
            <a:endParaRPr lang="en-GB" sz="900" dirty="0">
              <a:solidFill>
                <a:srgbClr val="FFFFFF"/>
              </a:solidFill>
              <a:latin typeface="Just Script" panose="02020803050402020203" pitchFamily="18" charset="0"/>
            </a:endParaRPr>
          </a:p>
        </p:txBody>
      </p:sp>
      <p:sp>
        <p:nvSpPr>
          <p:cNvPr id="3" name="Rectangle 2"/>
          <p:cNvSpPr/>
          <p:nvPr userDrawn="1"/>
        </p:nvSpPr>
        <p:spPr>
          <a:xfrm>
            <a:off x="285751" y="849276"/>
            <a:ext cx="8572500" cy="4008474"/>
          </a:xfrm>
          <a:prstGeom prst="rect">
            <a:avLst/>
          </a:prstGeom>
          <a:solidFill>
            <a:srgbClr val="252221"/>
          </a:solidFill>
          <a:ln>
            <a:noFill/>
          </a:ln>
        </p:spPr>
        <p:style>
          <a:lnRef idx="2">
            <a:schemeClr val="accent1">
              <a:shade val="50000"/>
            </a:schemeClr>
          </a:lnRef>
          <a:fillRef idx="1">
            <a:schemeClr val="accent1"/>
          </a:fillRef>
          <a:effectRef idx="0">
            <a:schemeClr val="accent1"/>
          </a:effectRef>
          <a:fontRef idx="minor">
            <a:schemeClr val="lt1"/>
          </a:fontRef>
        </p:style>
        <p:txBody>
          <a:bodyPr lIns="34289" tIns="17144" rIns="34289" bIns="17144" rtlCol="0" anchor="ctr"/>
          <a:lstStyle/>
          <a:p>
            <a:pPr algn="ctr"/>
            <a:endParaRPr lang="en-GB" sz="900" dirty="0">
              <a:solidFill>
                <a:srgbClr val="FFFFFF"/>
              </a:solidFill>
              <a:latin typeface="Just Script" panose="02020803050402020203" pitchFamily="18" charset="0"/>
            </a:endParaRPr>
          </a:p>
        </p:txBody>
      </p:sp>
      <p:sp>
        <p:nvSpPr>
          <p:cNvPr id="13" name="Title 12"/>
          <p:cNvSpPr>
            <a:spLocks noGrp="1"/>
          </p:cNvSpPr>
          <p:nvPr>
            <p:ph type="title"/>
          </p:nvPr>
        </p:nvSpPr>
        <p:spPr/>
        <p:txBody>
          <a:bodyPr/>
          <a:lstStyle/>
          <a:p>
            <a:r>
              <a:rPr lang="en-US" dirty="0"/>
              <a:t>Click to edit Master title style</a:t>
            </a:r>
            <a:endParaRPr lang="en-GB" dirty="0"/>
          </a:p>
        </p:txBody>
      </p:sp>
      <p:sp>
        <p:nvSpPr>
          <p:cNvPr id="16" name="Text Placeholder 15"/>
          <p:cNvSpPr>
            <a:spLocks noGrp="1"/>
          </p:cNvSpPr>
          <p:nvPr>
            <p:ph type="body" sz="quarter" idx="11"/>
          </p:nvPr>
        </p:nvSpPr>
        <p:spPr>
          <a:xfrm>
            <a:off x="1743097" y="1471619"/>
            <a:ext cx="5657851" cy="2771775"/>
          </a:xfrm>
          <a:noFill/>
        </p:spPr>
        <p:txBody>
          <a:bodyPr anchor="ctr"/>
          <a:lstStyle>
            <a:lvl1pPr algn="ctr">
              <a:lnSpc>
                <a:spcPts val="3300"/>
              </a:lnSpc>
              <a:defRPr baseline="0">
                <a:solidFill>
                  <a:schemeClr val="bg1"/>
                </a:solidFill>
              </a:defRPr>
            </a:lvl1pPr>
            <a:lvl2pPr algn="ctr">
              <a:defRPr/>
            </a:lvl2pPr>
            <a:lvl3pPr algn="ctr">
              <a:defRPr/>
            </a:lvl3pPr>
            <a:lvl4pPr algn="ctr">
              <a:defRPr/>
            </a:lvl4pPr>
            <a:lvl5pPr algn="ctr">
              <a:defRPr/>
            </a:lvl5pPr>
          </a:lstStyle>
          <a:p>
            <a:pPr lvl="0"/>
            <a:r>
              <a:rPr lang="en-GB" noProof="0" dirty="0"/>
              <a:t>Click to edit Master text styles</a:t>
            </a:r>
          </a:p>
        </p:txBody>
      </p:sp>
    </p:spTree>
    <p:extLst>
      <p:ext uri="{BB962C8B-B14F-4D97-AF65-F5344CB8AC3E}">
        <p14:creationId xmlns:p14="http://schemas.microsoft.com/office/powerpoint/2010/main" val="3574429676"/>
      </p:ext>
    </p:extLst>
  </p:cSld>
  <p:clrMapOvr>
    <a:masterClrMapping/>
  </p:clrMapOvr>
  <p:transition>
    <p:wipe dir="r"/>
  </p:transition>
  <p:hf hdr="0" ftr="0" dt="0"/>
</p:sldLayout>
</file>

<file path=ppt/slideLayouts/slideLayout469.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rgbClr val="25222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43097" y="2455164"/>
            <a:ext cx="5657851" cy="688086"/>
          </a:xfrm>
          <a:prstGeom prst="rect">
            <a:avLst/>
          </a:prstGeom>
        </p:spPr>
        <p:txBody>
          <a:bodyPr>
            <a:normAutofit/>
          </a:bodyPr>
          <a:lstStyle>
            <a:lvl1pPr marL="0" indent="0" algn="ctr">
              <a:lnSpc>
                <a:spcPts val="3300"/>
              </a:lnSpc>
              <a:spcBef>
                <a:spcPts val="0"/>
              </a:spcBef>
              <a:spcAft>
                <a:spcPts val="0"/>
              </a:spcAft>
              <a:buNone/>
              <a:defRPr sz="3000" b="1" spc="0" baseline="0">
                <a:solidFill>
                  <a:schemeClr val="bg1"/>
                </a:solidFill>
                <a:latin typeface="+mj-lt"/>
              </a:defRPr>
            </a:lvl1pPr>
            <a:lvl2pPr marL="342713" indent="0">
              <a:buNone/>
              <a:defRPr sz="1500">
                <a:solidFill>
                  <a:schemeClr val="tx1">
                    <a:tint val="75000"/>
                  </a:schemeClr>
                </a:solidFill>
              </a:defRPr>
            </a:lvl2pPr>
            <a:lvl3pPr marL="685443" indent="0">
              <a:buNone/>
              <a:defRPr sz="1400">
                <a:solidFill>
                  <a:schemeClr val="tx1">
                    <a:tint val="75000"/>
                  </a:schemeClr>
                </a:solidFill>
              </a:defRPr>
            </a:lvl3pPr>
            <a:lvl4pPr marL="1028165" indent="0">
              <a:buNone/>
              <a:defRPr sz="1200">
                <a:solidFill>
                  <a:schemeClr val="tx1">
                    <a:tint val="75000"/>
                  </a:schemeClr>
                </a:solidFill>
              </a:defRPr>
            </a:lvl4pPr>
            <a:lvl5pPr marL="1370886" indent="0">
              <a:buNone/>
              <a:defRPr sz="1200">
                <a:solidFill>
                  <a:schemeClr val="tx1">
                    <a:tint val="75000"/>
                  </a:schemeClr>
                </a:solidFill>
              </a:defRPr>
            </a:lvl5pPr>
            <a:lvl6pPr marL="1713617" indent="0">
              <a:buNone/>
              <a:defRPr sz="1200">
                <a:solidFill>
                  <a:schemeClr val="tx1">
                    <a:tint val="75000"/>
                  </a:schemeClr>
                </a:solidFill>
              </a:defRPr>
            </a:lvl6pPr>
            <a:lvl7pPr marL="2056328" indent="0">
              <a:buNone/>
              <a:defRPr sz="1200">
                <a:solidFill>
                  <a:schemeClr val="tx1">
                    <a:tint val="75000"/>
                  </a:schemeClr>
                </a:solidFill>
              </a:defRPr>
            </a:lvl7pPr>
            <a:lvl8pPr marL="2399040" indent="0">
              <a:buNone/>
              <a:defRPr sz="1200">
                <a:solidFill>
                  <a:schemeClr val="tx1">
                    <a:tint val="75000"/>
                  </a:schemeClr>
                </a:solidFill>
              </a:defRPr>
            </a:lvl8pPr>
            <a:lvl9pPr marL="2741753" indent="0">
              <a:buNone/>
              <a:defRPr sz="1200">
                <a:solidFill>
                  <a:schemeClr val="tx1">
                    <a:tint val="75000"/>
                  </a:schemeClr>
                </a:solidFill>
              </a:defRPr>
            </a:lvl9pPr>
          </a:lstStyle>
          <a:p>
            <a:pPr lvl="0"/>
            <a:r>
              <a:rPr lang="en-GB" noProof="0" dirty="0"/>
              <a:t>Click to edit Master text styles</a:t>
            </a:r>
          </a:p>
        </p:txBody>
      </p:sp>
    </p:spTree>
    <p:extLst>
      <p:ext uri="{BB962C8B-B14F-4D97-AF65-F5344CB8AC3E}">
        <p14:creationId xmlns:p14="http://schemas.microsoft.com/office/powerpoint/2010/main" val="2627868799"/>
      </p:ext>
    </p:extLst>
  </p:cSld>
  <p:clrMapOvr>
    <a:masterClrMapping/>
  </p:clrMapOvr>
  <p:transition>
    <p:wipe dir="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4_Title and Content (Left)">
    <p:spTree>
      <p:nvGrpSpPr>
        <p:cNvPr id="1" name=""/>
        <p:cNvGrpSpPr/>
        <p:nvPr/>
      </p:nvGrpSpPr>
      <p:grpSpPr>
        <a:xfrm>
          <a:off x="0" y="0"/>
          <a:ext cx="0" cy="0"/>
          <a:chOff x="0" y="0"/>
          <a:chExt cx="0" cy="0"/>
        </a:xfrm>
      </p:grpSpPr>
      <p:sp>
        <p:nvSpPr>
          <p:cNvPr id="11" name="Slide Number Placeholder 10"/>
          <p:cNvSpPr>
            <a:spLocks noGrp="1"/>
          </p:cNvSpPr>
          <p:nvPr>
            <p:ph type="sldNum" sz="quarter" idx="10"/>
          </p:nvPr>
        </p:nvSpPr>
        <p:spPr>
          <a:xfrm>
            <a:off x="8621649" y="314533"/>
            <a:ext cx="310896" cy="235536"/>
          </a:xfrm>
          <a:custGeom>
            <a:avLst/>
            <a:gdLst>
              <a:gd name="connsiteX0" fmla="*/ 273831 w 630935"/>
              <a:gd name="connsiteY0" fmla="*/ 44 h 628095"/>
              <a:gd name="connsiteX1" fmla="*/ 484123 w 630935"/>
              <a:gd name="connsiteY1" fmla="*/ 71641 h 628095"/>
              <a:gd name="connsiteX2" fmla="*/ 622995 w 630935"/>
              <a:gd name="connsiteY2" fmla="*/ 236624 h 628095"/>
              <a:gd name="connsiteX3" fmla="*/ 628455 w 630935"/>
              <a:gd name="connsiteY3" fmla="*/ 257896 h 628095"/>
              <a:gd name="connsiteX4" fmla="*/ 630935 w 630935"/>
              <a:gd name="connsiteY4" fmla="*/ 282280 h 628095"/>
              <a:gd name="connsiteX5" fmla="*/ 578359 w 630935"/>
              <a:gd name="connsiteY5" fmla="*/ 477353 h 628095"/>
              <a:gd name="connsiteX6" fmla="*/ 472219 w 630935"/>
              <a:gd name="connsiteY6" fmla="*/ 610169 h 628095"/>
              <a:gd name="connsiteX7" fmla="*/ 412703 w 630935"/>
              <a:gd name="connsiteY7" fmla="*/ 626772 h 628095"/>
              <a:gd name="connsiteX8" fmla="*/ 393727 w 630935"/>
              <a:gd name="connsiteY8" fmla="*/ 628095 h 628095"/>
              <a:gd name="connsiteX9" fmla="*/ 334879 w 630935"/>
              <a:gd name="connsiteY9" fmla="*/ 628095 h 628095"/>
              <a:gd name="connsiteX10" fmla="*/ 246923 w 630935"/>
              <a:gd name="connsiteY10" fmla="*/ 614514 h 628095"/>
              <a:gd name="connsiteX11" fmla="*/ 148847 w 630935"/>
              <a:gd name="connsiteY11" fmla="*/ 568145 h 628095"/>
              <a:gd name="connsiteX12" fmla="*/ 15927 w 630935"/>
              <a:gd name="connsiteY12" fmla="*/ 402645 h 628095"/>
              <a:gd name="connsiteX13" fmla="*/ 55 w 630935"/>
              <a:gd name="connsiteY13" fmla="*/ 298881 h 628095"/>
              <a:gd name="connsiteX14" fmla="*/ 56099 w 630935"/>
              <a:gd name="connsiteY14" fmla="*/ 120928 h 628095"/>
              <a:gd name="connsiteX15" fmla="*/ 210347 w 630935"/>
              <a:gd name="connsiteY15" fmla="*/ 8346 h 628095"/>
              <a:gd name="connsiteX16" fmla="*/ 240603 w 630935"/>
              <a:gd name="connsiteY16" fmla="*/ 1082 h 628095"/>
              <a:gd name="connsiteX17" fmla="*/ 273831 w 630935"/>
              <a:gd name="connsiteY17" fmla="*/ 44 h 628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30935" h="628095">
                <a:moveTo>
                  <a:pt x="273831" y="44"/>
                </a:moveTo>
                <a:cubicBezTo>
                  <a:pt x="344919" y="2120"/>
                  <a:pt x="415019" y="25985"/>
                  <a:pt x="484123" y="71641"/>
                </a:cubicBezTo>
                <a:cubicBezTo>
                  <a:pt x="553231" y="117297"/>
                  <a:pt x="599519" y="172291"/>
                  <a:pt x="622995" y="236624"/>
                </a:cubicBezTo>
                <a:cubicBezTo>
                  <a:pt x="625063" y="242936"/>
                  <a:pt x="626883" y="250027"/>
                  <a:pt x="628455" y="257896"/>
                </a:cubicBezTo>
                <a:cubicBezTo>
                  <a:pt x="630023" y="265764"/>
                  <a:pt x="630851" y="273892"/>
                  <a:pt x="630935" y="282280"/>
                </a:cubicBezTo>
                <a:cubicBezTo>
                  <a:pt x="628787" y="343153"/>
                  <a:pt x="611263" y="408178"/>
                  <a:pt x="578359" y="477353"/>
                </a:cubicBezTo>
                <a:cubicBezTo>
                  <a:pt x="545459" y="546529"/>
                  <a:pt x="510079" y="590800"/>
                  <a:pt x="472219" y="610169"/>
                </a:cubicBezTo>
                <a:cubicBezTo>
                  <a:pt x="452383" y="618298"/>
                  <a:pt x="432543" y="623832"/>
                  <a:pt x="412703" y="626772"/>
                </a:cubicBezTo>
                <a:lnTo>
                  <a:pt x="393727" y="628095"/>
                </a:lnTo>
                <a:lnTo>
                  <a:pt x="334879" y="628095"/>
                </a:lnTo>
                <a:lnTo>
                  <a:pt x="246923" y="614514"/>
                </a:lnTo>
                <a:cubicBezTo>
                  <a:pt x="212867" y="604052"/>
                  <a:pt x="180175" y="588595"/>
                  <a:pt x="148847" y="568145"/>
                </a:cubicBezTo>
                <a:cubicBezTo>
                  <a:pt x="86191" y="527246"/>
                  <a:pt x="41883" y="472079"/>
                  <a:pt x="15927" y="402645"/>
                </a:cubicBezTo>
                <a:cubicBezTo>
                  <a:pt x="4683" y="370132"/>
                  <a:pt x="-605" y="335545"/>
                  <a:pt x="55" y="298881"/>
                </a:cubicBezTo>
                <a:cubicBezTo>
                  <a:pt x="635" y="233078"/>
                  <a:pt x="19315" y="173761"/>
                  <a:pt x="56099" y="120928"/>
                </a:cubicBezTo>
                <a:cubicBezTo>
                  <a:pt x="92883" y="68096"/>
                  <a:pt x="144299" y="30568"/>
                  <a:pt x="210347" y="8346"/>
                </a:cubicBezTo>
                <a:cubicBezTo>
                  <a:pt x="220183" y="4368"/>
                  <a:pt x="230267" y="1947"/>
                  <a:pt x="240603" y="1082"/>
                </a:cubicBezTo>
                <a:cubicBezTo>
                  <a:pt x="250935" y="217"/>
                  <a:pt x="262011" y="-129"/>
                  <a:pt x="273831" y="44"/>
                </a:cubicBezTo>
                <a:close/>
              </a:path>
            </a:pathLst>
          </a:custGeom>
        </p:spPr>
        <p:txBody>
          <a:bodyPr lIns="91398" tIns="45699" rIns="91398" bIns="45699"/>
          <a:lstStyle/>
          <a:p>
            <a:fld id="{F8CABEAB-F316-457F-A830-C8844EF27269}" type="slidenum">
              <a:rPr lang="en-GB" smtClean="0">
                <a:solidFill>
                  <a:prstClr val="white"/>
                </a:solidFill>
              </a:rPr>
              <a:pPr/>
              <a:t>‹#›</a:t>
            </a:fld>
            <a:endParaRPr lang="en-GB" dirty="0">
              <a:solidFill>
                <a:prstClr val="white"/>
              </a:solidFill>
            </a:endParaRPr>
          </a:p>
        </p:txBody>
      </p:sp>
      <p:sp>
        <p:nvSpPr>
          <p:cNvPr id="13" name="Title 12"/>
          <p:cNvSpPr>
            <a:spLocks noGrp="1"/>
          </p:cNvSpPr>
          <p:nvPr>
            <p:ph type="title"/>
          </p:nvPr>
        </p:nvSpPr>
        <p:spPr/>
        <p:txBody>
          <a:bodyPr/>
          <a:lstStyle/>
          <a:p>
            <a:r>
              <a:rPr lang="en-US" noProof="0" smtClean="0"/>
              <a:t>Click to edit Master title style</a:t>
            </a:r>
            <a:endParaRPr lang="en-GB" noProof="0" dirty="0"/>
          </a:p>
        </p:txBody>
      </p:sp>
      <p:sp>
        <p:nvSpPr>
          <p:cNvPr id="16" name="Text Placeholder 15"/>
          <p:cNvSpPr>
            <a:spLocks noGrp="1"/>
          </p:cNvSpPr>
          <p:nvPr>
            <p:ph type="body" sz="quarter" idx="11"/>
          </p:nvPr>
        </p:nvSpPr>
        <p:spPr>
          <a:xfrm>
            <a:off x="285775" y="1471613"/>
            <a:ext cx="4214813" cy="2771775"/>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2" name="Footer Placeholder 1"/>
          <p:cNvSpPr>
            <a:spLocks noGrp="1"/>
          </p:cNvSpPr>
          <p:nvPr>
            <p:ph type="ftr" sz="quarter" idx="12"/>
          </p:nvPr>
        </p:nvSpPr>
        <p:spPr/>
        <p:txBody>
          <a:bodyPr/>
          <a:lstStyle/>
          <a:p>
            <a:r>
              <a:rPr lang="en-GB" dirty="0" smtClean="0">
                <a:solidFill>
                  <a:prstClr val="white">
                    <a:lumMod val="50000"/>
                  </a:prstClr>
                </a:solidFill>
              </a:rPr>
              <a:t>For financial intermediary use only, not to be used with customers.</a:t>
            </a:r>
            <a:endParaRPr lang="en-GB" dirty="0">
              <a:solidFill>
                <a:prstClr val="white">
                  <a:lumMod val="50000"/>
                </a:prstClr>
              </a:solidFill>
            </a:endParaRP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85751" y="857252"/>
            <a:ext cx="8591618" cy="18705"/>
          </a:xfrm>
          <a:prstGeom prst="rect">
            <a:avLst/>
          </a:prstGeom>
        </p:spPr>
      </p:pic>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85751" y="4857752"/>
            <a:ext cx="8591618" cy="18705"/>
          </a:xfrm>
          <a:prstGeom prst="rect">
            <a:avLst/>
          </a:prstGeom>
        </p:spPr>
      </p:pic>
    </p:spTree>
    <p:extLst>
      <p:ext uri="{BB962C8B-B14F-4D97-AF65-F5344CB8AC3E}">
        <p14:creationId xmlns:p14="http://schemas.microsoft.com/office/powerpoint/2010/main" val="908214919"/>
      </p:ext>
    </p:extLst>
  </p:cSld>
  <p:clrMapOvr>
    <a:masterClrMapping/>
  </p:clrMapOvr>
  <p:transition>
    <p:wipe dir="r"/>
  </p:transition>
  <p:timing>
    <p:tnLst>
      <p:par>
        <p:cTn id="1" dur="indefinite" restart="never" nodeType="tmRoot"/>
      </p:par>
    </p:tnLst>
  </p:timing>
</p:sldLayout>
</file>

<file path=ppt/slideLayouts/slideLayout470.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a:t>Click to edit Master title style</a:t>
            </a:r>
          </a:p>
        </p:txBody>
      </p:sp>
      <p:sp>
        <p:nvSpPr>
          <p:cNvPr id="5" name="Picture Placeholder 4"/>
          <p:cNvSpPr>
            <a:spLocks noGrp="1"/>
          </p:cNvSpPr>
          <p:nvPr>
            <p:ph type="pic" sz="quarter" idx="11"/>
          </p:nvPr>
        </p:nvSpPr>
        <p:spPr>
          <a:xfrm>
            <a:off x="285751" y="1471619"/>
            <a:ext cx="8572500" cy="2771775"/>
          </a:xfrm>
          <a:prstGeom prst="rect">
            <a:avLst/>
          </a:prstGeom>
        </p:spPr>
        <p:txBody>
          <a:bodyPr/>
          <a:lstStyle/>
          <a:p>
            <a:endParaRPr lang="en-GB" dirty="0"/>
          </a:p>
        </p:txBody>
      </p:sp>
      <p:sp>
        <p:nvSpPr>
          <p:cNvPr id="4" name="Footer Placeholder 3"/>
          <p:cNvSpPr>
            <a:spLocks noGrp="1"/>
          </p:cNvSpPr>
          <p:nvPr>
            <p:ph type="ftr" sz="quarter" idx="12"/>
          </p:nvPr>
        </p:nvSpPr>
        <p:spPr/>
        <p:txBody>
          <a:bodyPr/>
          <a:lstStyle/>
          <a:p>
            <a:r>
              <a:rPr lang="en-GB" dirty="0">
                <a:solidFill>
                  <a:srgbClr val="FFFFFF">
                    <a:lumMod val="50000"/>
                  </a:srgbClr>
                </a:solidFill>
              </a:rPr>
              <a:t>For financial intermediary use only, not to be used with customers.</a:t>
            </a:r>
          </a:p>
        </p:txBody>
      </p:sp>
    </p:spTree>
    <p:extLst>
      <p:ext uri="{BB962C8B-B14F-4D97-AF65-F5344CB8AC3E}">
        <p14:creationId xmlns:p14="http://schemas.microsoft.com/office/powerpoint/2010/main" val="3254192103"/>
      </p:ext>
    </p:extLst>
  </p:cSld>
  <p:clrMapOvr>
    <a:masterClrMapping/>
  </p:clrMapOvr>
  <p:transition>
    <p:wipe dir="r"/>
  </p:transition>
</p:sldLayout>
</file>

<file path=ppt/slideLayouts/slideLayout471.xml><?xml version="1.0" encoding="utf-8"?>
<p:sldLayout xmlns:a="http://schemas.openxmlformats.org/drawingml/2006/main" xmlns:r="http://schemas.openxmlformats.org/officeDocument/2006/relationships" xmlns:p="http://schemas.openxmlformats.org/presentationml/2006/main" preserve="1" userDrawn="1">
  <p:cSld name="Image With Annota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a:t>Click to edit Master title style</a:t>
            </a:r>
          </a:p>
        </p:txBody>
      </p:sp>
      <p:sp>
        <p:nvSpPr>
          <p:cNvPr id="5" name="Picture Placeholder 4"/>
          <p:cNvSpPr>
            <a:spLocks noGrp="1"/>
          </p:cNvSpPr>
          <p:nvPr>
            <p:ph type="pic" sz="quarter" idx="11"/>
          </p:nvPr>
        </p:nvSpPr>
        <p:spPr>
          <a:xfrm>
            <a:off x="285749" y="1471619"/>
            <a:ext cx="5672139" cy="2771775"/>
          </a:xfrm>
          <a:prstGeom prst="rect">
            <a:avLst/>
          </a:prstGeom>
        </p:spPr>
        <p:txBody>
          <a:bodyPr/>
          <a:lstStyle/>
          <a:p>
            <a:endParaRPr lang="en-GB" dirty="0"/>
          </a:p>
        </p:txBody>
      </p:sp>
      <p:sp>
        <p:nvSpPr>
          <p:cNvPr id="6" name="Text Placeholder 5"/>
          <p:cNvSpPr>
            <a:spLocks noGrp="1"/>
          </p:cNvSpPr>
          <p:nvPr>
            <p:ph type="body" sz="quarter" idx="12"/>
          </p:nvPr>
        </p:nvSpPr>
        <p:spPr>
          <a:xfrm>
            <a:off x="6922314" y="1471619"/>
            <a:ext cx="2007395" cy="2771775"/>
          </a:xfrm>
        </p:spPr>
        <p:txBody>
          <a:bodyPr>
            <a:normAutofit/>
          </a:bodyPr>
          <a:lstStyle>
            <a:lvl1pPr>
              <a:lnSpc>
                <a:spcPts val="1260"/>
              </a:lnSpc>
              <a:spcAft>
                <a:spcPts val="1260"/>
              </a:spcAft>
              <a:defRPr lang="en-US" sz="900" kern="1200" spc="8" baseline="0" dirty="0" smtClean="0">
                <a:solidFill>
                  <a:schemeClr val="tx1"/>
                </a:solidFill>
                <a:latin typeface="+mn-lt"/>
                <a:ea typeface="+mn-ea"/>
                <a:cs typeface="+mn-cs"/>
              </a:defRPr>
            </a:lvl1pPr>
            <a:lvl2pPr>
              <a:lnSpc>
                <a:spcPts val="1260"/>
              </a:lnSpc>
              <a:spcAft>
                <a:spcPts val="1260"/>
              </a:spcAft>
              <a:defRPr lang="en-US" sz="900" kern="1200" spc="8" baseline="0" dirty="0" smtClean="0">
                <a:solidFill>
                  <a:schemeClr val="tx1"/>
                </a:solidFill>
                <a:latin typeface="+mn-lt"/>
                <a:ea typeface="+mn-ea"/>
                <a:cs typeface="+mn-cs"/>
              </a:defRPr>
            </a:lvl2pPr>
            <a:lvl3pPr>
              <a:lnSpc>
                <a:spcPts val="1260"/>
              </a:lnSpc>
              <a:spcAft>
                <a:spcPts val="1260"/>
              </a:spcAft>
              <a:defRPr lang="en-US" sz="900" b="0" kern="1200" spc="8" baseline="0" dirty="0" smtClean="0">
                <a:solidFill>
                  <a:schemeClr val="tx1"/>
                </a:solidFill>
                <a:latin typeface="+mn-lt"/>
                <a:ea typeface="+mn-ea"/>
                <a:cs typeface="+mn-cs"/>
              </a:defRPr>
            </a:lvl3pPr>
            <a:lvl4pPr>
              <a:lnSpc>
                <a:spcPts val="1260"/>
              </a:lnSpc>
              <a:spcAft>
                <a:spcPts val="1260"/>
              </a:spcAft>
              <a:defRPr lang="en-US" sz="900" kern="1200" spc="8" baseline="0" dirty="0" smtClean="0">
                <a:solidFill>
                  <a:schemeClr val="tx1"/>
                </a:solidFill>
                <a:latin typeface="+mn-lt"/>
                <a:ea typeface="+mn-ea"/>
                <a:cs typeface="+mn-cs"/>
              </a:defRPr>
            </a:lvl4pPr>
            <a:lvl5pPr>
              <a:lnSpc>
                <a:spcPts val="1260"/>
              </a:lnSpc>
              <a:spcAft>
                <a:spcPts val="1260"/>
              </a:spcAft>
              <a:defRPr lang="en-GB" sz="900" kern="1200" spc="8" baseline="0" dirty="0">
                <a:solidFill>
                  <a:schemeClr val="tx1"/>
                </a:solidFill>
                <a:latin typeface="+mn-lt"/>
                <a:ea typeface="+mn-ea"/>
                <a:cs typeface="+mn-cs"/>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Footer Placeholder 3"/>
          <p:cNvSpPr>
            <a:spLocks noGrp="1"/>
          </p:cNvSpPr>
          <p:nvPr>
            <p:ph type="ftr" sz="quarter" idx="13"/>
          </p:nvPr>
        </p:nvSpPr>
        <p:spPr>
          <a:xfrm>
            <a:off x="287895" y="4955579"/>
            <a:ext cx="5220000" cy="180000"/>
          </a:xfrm>
        </p:spPr>
        <p:txBody>
          <a:bodyPr/>
          <a:lstStyle/>
          <a:p>
            <a:r>
              <a:rPr lang="en-GB" dirty="0">
                <a:solidFill>
                  <a:srgbClr val="FFFFFF">
                    <a:lumMod val="50000"/>
                  </a:srgbClr>
                </a:solidFill>
              </a:rPr>
              <a:t>For financial intermediary use only. Not approved for use with customers.</a:t>
            </a:r>
          </a:p>
        </p:txBody>
      </p:sp>
    </p:spTree>
    <p:extLst>
      <p:ext uri="{BB962C8B-B14F-4D97-AF65-F5344CB8AC3E}">
        <p14:creationId xmlns:p14="http://schemas.microsoft.com/office/powerpoint/2010/main" val="1424439240"/>
      </p:ext>
    </p:extLst>
  </p:cSld>
  <p:clrMapOvr>
    <a:masterClrMapping/>
  </p:clrMapOvr>
  <p:transition>
    <p:wipe dir="r"/>
  </p:transition>
</p:sldLayout>
</file>

<file path=ppt/slideLayouts/slideLayout472.xml><?xml version="1.0" encoding="utf-8"?>
<p:sldLayout xmlns:a="http://schemas.openxmlformats.org/drawingml/2006/main" xmlns:r="http://schemas.openxmlformats.org/officeDocument/2006/relationships" xmlns:p="http://schemas.openxmlformats.org/presentationml/2006/main" preserve="1" userDrawn="1">
  <p:cSld name="Two Column (Image Lef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3439" y="1471619"/>
            <a:ext cx="3886200" cy="2771775"/>
          </a:xfrm>
          <a:prstGeom prst="rect">
            <a:avLst/>
          </a:prstGeo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0" name="Picture Placeholder 9"/>
          <p:cNvSpPr>
            <a:spLocks noGrp="1"/>
          </p:cNvSpPr>
          <p:nvPr>
            <p:ph type="pic" sz="quarter" idx="11"/>
          </p:nvPr>
        </p:nvSpPr>
        <p:spPr>
          <a:xfrm>
            <a:off x="285773" y="1471619"/>
            <a:ext cx="4214813" cy="2771775"/>
          </a:xfrm>
          <a:prstGeom prst="rect">
            <a:avLst/>
          </a:prstGeom>
        </p:spPr>
        <p:txBody>
          <a:bodyPr/>
          <a:lstStyle/>
          <a:p>
            <a:endParaRPr lang="en-GB" dirty="0"/>
          </a:p>
        </p:txBody>
      </p:sp>
      <p:sp>
        <p:nvSpPr>
          <p:cNvPr id="3" name="Footer Placeholder 2"/>
          <p:cNvSpPr>
            <a:spLocks noGrp="1"/>
          </p:cNvSpPr>
          <p:nvPr>
            <p:ph type="ftr" sz="quarter" idx="12"/>
          </p:nvPr>
        </p:nvSpPr>
        <p:spPr/>
        <p:txBody>
          <a:bodyPr/>
          <a:lstStyle/>
          <a:p>
            <a:r>
              <a:rPr lang="en-GB" dirty="0">
                <a:solidFill>
                  <a:srgbClr val="FFFFFF">
                    <a:lumMod val="50000"/>
                  </a:srgbClr>
                </a:solidFill>
              </a:rPr>
              <a:t>For financial intermediary use only, not to be used with customers.</a:t>
            </a:r>
          </a:p>
        </p:txBody>
      </p:sp>
      <p:sp>
        <p:nvSpPr>
          <p:cNvPr id="12" name="Title 1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667022708"/>
      </p:ext>
    </p:extLst>
  </p:cSld>
  <p:clrMapOvr>
    <a:masterClrMapping/>
  </p:clrMapOvr>
  <p:transition>
    <p:wipe dir="r"/>
  </p:transition>
</p:sldLayout>
</file>

<file path=ppt/slideLayouts/slideLayout473.xml><?xml version="1.0" encoding="utf-8"?>
<p:sldLayout xmlns:a="http://schemas.openxmlformats.org/drawingml/2006/main" xmlns:r="http://schemas.openxmlformats.org/officeDocument/2006/relationships" xmlns:p="http://schemas.openxmlformats.org/presentationml/2006/main" preserve="1" userDrawn="1">
  <p:cSld name="Two Column (Image Righ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85773" y="1471619"/>
            <a:ext cx="4214813" cy="2771775"/>
          </a:xfrm>
          <a:prstGeom prst="rect">
            <a:avLst/>
          </a:prstGeo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0" name="Picture Placeholder 9"/>
          <p:cNvSpPr>
            <a:spLocks noGrp="1"/>
          </p:cNvSpPr>
          <p:nvPr>
            <p:ph type="pic" sz="quarter" idx="11"/>
          </p:nvPr>
        </p:nvSpPr>
        <p:spPr>
          <a:xfrm>
            <a:off x="4643460" y="1471619"/>
            <a:ext cx="4214813" cy="2771775"/>
          </a:xfrm>
          <a:prstGeom prst="rect">
            <a:avLst/>
          </a:prstGeom>
        </p:spPr>
        <p:txBody>
          <a:bodyPr/>
          <a:lstStyle/>
          <a:p>
            <a:endParaRPr lang="en-GB" dirty="0"/>
          </a:p>
        </p:txBody>
      </p:sp>
      <p:sp>
        <p:nvSpPr>
          <p:cNvPr id="3" name="Footer Placeholder 2"/>
          <p:cNvSpPr>
            <a:spLocks noGrp="1"/>
          </p:cNvSpPr>
          <p:nvPr>
            <p:ph type="ftr" sz="quarter" idx="12"/>
          </p:nvPr>
        </p:nvSpPr>
        <p:spPr/>
        <p:txBody>
          <a:bodyPr/>
          <a:lstStyle/>
          <a:p>
            <a:r>
              <a:rPr lang="en-GB" dirty="0">
                <a:solidFill>
                  <a:srgbClr val="FFFFFF">
                    <a:lumMod val="50000"/>
                  </a:srgbClr>
                </a:solidFill>
              </a:rPr>
              <a:t>For financial intermediary use only, not to be used with customers.</a:t>
            </a:r>
          </a:p>
        </p:txBody>
      </p:sp>
      <p:sp>
        <p:nvSpPr>
          <p:cNvPr id="12" name="Title 1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929326863"/>
      </p:ext>
    </p:extLst>
  </p:cSld>
  <p:clrMapOvr>
    <a:masterClrMapping/>
  </p:clrMapOvr>
  <p:transition>
    <p:wipe dir="r"/>
  </p:transition>
</p:sldLayout>
</file>

<file path=ppt/slideLayouts/slideLayout474.xml><?xml version="1.0" encoding="utf-8"?>
<p:sldLayout xmlns:a="http://schemas.openxmlformats.org/drawingml/2006/main" xmlns:r="http://schemas.openxmlformats.org/officeDocument/2006/relationships" xmlns:p="http://schemas.openxmlformats.org/presentationml/2006/main" preserve="1" userDrawn="1">
  <p:cSld name="Two Column Copy">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85773" y="1471619"/>
            <a:ext cx="4214813" cy="2771775"/>
          </a:xfrm>
          <a:prstGeom prst="rect">
            <a:avLst/>
          </a:prstGeo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Text Placeholder 4"/>
          <p:cNvSpPr>
            <a:spLocks noGrp="1"/>
          </p:cNvSpPr>
          <p:nvPr>
            <p:ph type="body" sz="quarter" idx="11"/>
          </p:nvPr>
        </p:nvSpPr>
        <p:spPr>
          <a:xfrm>
            <a:off x="4643460" y="1471619"/>
            <a:ext cx="4214813" cy="2771775"/>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 name="Footer Placeholder 2"/>
          <p:cNvSpPr>
            <a:spLocks noGrp="1"/>
          </p:cNvSpPr>
          <p:nvPr>
            <p:ph type="ftr" sz="quarter" idx="12"/>
          </p:nvPr>
        </p:nvSpPr>
        <p:spPr/>
        <p:txBody>
          <a:bodyPr/>
          <a:lstStyle/>
          <a:p>
            <a:r>
              <a:rPr lang="en-GB" dirty="0">
                <a:solidFill>
                  <a:srgbClr val="FFFFFF">
                    <a:lumMod val="50000"/>
                  </a:srgbClr>
                </a:solidFill>
              </a:rPr>
              <a:t>For financial intermediary use only, not to be used with customers.</a:t>
            </a:r>
          </a:p>
        </p:txBody>
      </p:sp>
      <p:sp>
        <p:nvSpPr>
          <p:cNvPr id="11" name="Title 10"/>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715963238"/>
      </p:ext>
    </p:extLst>
  </p:cSld>
  <p:clrMapOvr>
    <a:masterClrMapping/>
  </p:clrMapOvr>
  <p:transition>
    <p:wipe dir="r"/>
  </p:transition>
</p:sldLayout>
</file>

<file path=ppt/slideLayouts/slideLayout47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dirty="0">
                <a:solidFill>
                  <a:srgbClr val="FFFFFF">
                    <a:lumMod val="50000"/>
                  </a:srgbClr>
                </a:solidFill>
              </a:rPr>
              <a:t>For financial intermediary use only, not to be used with customers.</a:t>
            </a:r>
          </a:p>
        </p:txBody>
      </p:sp>
      <p:sp>
        <p:nvSpPr>
          <p:cNvPr id="9" name="Title 8"/>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82130328"/>
      </p:ext>
    </p:extLst>
  </p:cSld>
  <p:clrMapOvr>
    <a:masterClrMapping/>
  </p:clrMapOvr>
  <p:transition>
    <p:wipe dir="r"/>
  </p:transition>
</p:sldLayout>
</file>

<file path=ppt/slideLayouts/slideLayout4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dirty="0">
                <a:solidFill>
                  <a:srgbClr val="FFFFFF">
                    <a:lumMod val="50000"/>
                  </a:srgbClr>
                </a:solidFill>
              </a:rPr>
              <a:t>For financial intermediary use only, not to be used with customers.</a:t>
            </a:r>
          </a:p>
        </p:txBody>
      </p:sp>
    </p:spTree>
    <p:extLst>
      <p:ext uri="{BB962C8B-B14F-4D97-AF65-F5344CB8AC3E}">
        <p14:creationId xmlns:p14="http://schemas.microsoft.com/office/powerpoint/2010/main" val="862384082"/>
      </p:ext>
    </p:extLst>
  </p:cSld>
  <p:clrMapOvr>
    <a:masterClrMapping/>
  </p:clrMapOvr>
  <p:transition>
    <p:wipe dir="r"/>
  </p:transition>
</p:sldLayout>
</file>

<file path=ppt/slideLayouts/slideLayout477.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25222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43097" y="3163635"/>
            <a:ext cx="5657851" cy="1979885"/>
          </a:xfrm>
          <a:prstGeom prst="rect">
            <a:avLst/>
          </a:prstGeom>
        </p:spPr>
        <p:txBody>
          <a:bodyPr anchor="ctr">
            <a:noAutofit/>
          </a:bodyPr>
          <a:lstStyle>
            <a:lvl1pPr marL="0" indent="0" algn="ctr">
              <a:lnSpc>
                <a:spcPct val="90000"/>
              </a:lnSpc>
              <a:buNone/>
              <a:defRPr sz="3000" b="1" spc="0" baseline="0">
                <a:solidFill>
                  <a:schemeClr val="bg1"/>
                </a:solidFill>
                <a:latin typeface="+mn-lt"/>
              </a:defRPr>
            </a:lvl1pPr>
            <a:lvl2pPr marL="342713" indent="0" algn="ctr">
              <a:buNone/>
              <a:defRPr sz="1500"/>
            </a:lvl2pPr>
            <a:lvl3pPr marL="685443" indent="0" algn="ctr">
              <a:buNone/>
              <a:defRPr sz="1400"/>
            </a:lvl3pPr>
            <a:lvl4pPr marL="1028165" indent="0" algn="ctr">
              <a:buNone/>
              <a:defRPr sz="1200"/>
            </a:lvl4pPr>
            <a:lvl5pPr marL="1370886" indent="0" algn="ctr">
              <a:buNone/>
              <a:defRPr sz="1200"/>
            </a:lvl5pPr>
            <a:lvl6pPr marL="1713617" indent="0" algn="ctr">
              <a:buNone/>
              <a:defRPr sz="1200"/>
            </a:lvl6pPr>
            <a:lvl7pPr marL="2056328" indent="0" algn="ctr">
              <a:buNone/>
              <a:defRPr sz="1200"/>
            </a:lvl7pPr>
            <a:lvl8pPr marL="2399040" indent="0" algn="ctr">
              <a:buNone/>
              <a:defRPr sz="1200"/>
            </a:lvl8pPr>
            <a:lvl9pPr marL="2741753" indent="0" algn="ctr">
              <a:buNone/>
              <a:defRPr sz="1200"/>
            </a:lvl9pPr>
          </a:lstStyle>
          <a:p>
            <a:r>
              <a:rPr lang="en-GB" noProof="0" dirty="0"/>
              <a:t>Click to edit Master subtitle style</a:t>
            </a:r>
          </a:p>
        </p:txBody>
      </p:sp>
      <p:sp>
        <p:nvSpPr>
          <p:cNvPr id="30" name="Date Placeholder 29"/>
          <p:cNvSpPr>
            <a:spLocks noGrp="1"/>
          </p:cNvSpPr>
          <p:nvPr>
            <p:ph type="dt" sz="half" idx="10"/>
          </p:nvPr>
        </p:nvSpPr>
        <p:spPr>
          <a:xfrm>
            <a:off x="1743097" y="4748215"/>
            <a:ext cx="5657851" cy="202406"/>
          </a:xfrm>
          <a:prstGeom prst="rect">
            <a:avLst/>
          </a:prstGeom>
        </p:spPr>
        <p:txBody>
          <a:bodyPr lIns="34289" tIns="17144" rIns="34289" bIns="17144"/>
          <a:lstStyle>
            <a:lvl1pPr algn="ctr">
              <a:lnSpc>
                <a:spcPts val="900"/>
              </a:lnSpc>
              <a:defRPr sz="900">
                <a:solidFill>
                  <a:schemeClr val="bg1"/>
                </a:solidFill>
              </a:defRPr>
            </a:lvl1pPr>
          </a:lstStyle>
          <a:p>
            <a:endParaRPr lang="en-GB" dirty="0">
              <a:solidFill>
                <a:srgbClr val="FFFFFF"/>
              </a:solidFill>
            </a:endParaRPr>
          </a:p>
        </p:txBody>
      </p:sp>
      <p:pic>
        <p:nvPicPr>
          <p:cNvPr id="33" name="Picture 3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192422" y="1981967"/>
            <a:ext cx="2763775" cy="1183867"/>
          </a:xfrm>
          <a:prstGeom prst="rect">
            <a:avLst/>
          </a:prstGeom>
        </p:spPr>
      </p:pic>
    </p:spTree>
    <p:extLst>
      <p:ext uri="{BB962C8B-B14F-4D97-AF65-F5344CB8AC3E}">
        <p14:creationId xmlns:p14="http://schemas.microsoft.com/office/powerpoint/2010/main" val="1721541135"/>
      </p:ext>
    </p:extLst>
  </p:cSld>
  <p:clrMapOvr>
    <a:masterClrMapping/>
  </p:clrMapOvr>
  <p:transition>
    <p:wipe dir="r"/>
  </p:transition>
</p:sldLayout>
</file>

<file path=ppt/slideLayouts/slideLayout47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Footer Placeholder 2"/>
          <p:cNvSpPr>
            <a:spLocks noGrp="1"/>
          </p:cNvSpPr>
          <p:nvPr>
            <p:ph type="ftr" sz="quarter" idx="10"/>
          </p:nvPr>
        </p:nvSpPr>
        <p:spPr/>
        <p:txBody>
          <a:bodyPr/>
          <a:lstStyle/>
          <a:p>
            <a:r>
              <a:rPr lang="en-GB" dirty="0">
                <a:solidFill>
                  <a:srgbClr val="FFFFFF">
                    <a:lumMod val="50000"/>
                  </a:srgbClr>
                </a:solidFill>
              </a:rPr>
              <a:t>For financial intermediary use only, not to be used with customers.</a:t>
            </a:r>
          </a:p>
        </p:txBody>
      </p:sp>
      <p:sp>
        <p:nvSpPr>
          <p:cNvPr id="4"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a:solidFill>
                  <a:schemeClr val="tx1"/>
                </a:solidFill>
              </a:rPr>
              <a:t>Source: </a:t>
            </a:r>
            <a:endParaRPr lang="en-GB" dirty="0"/>
          </a:p>
        </p:txBody>
      </p:sp>
    </p:spTree>
    <p:extLst>
      <p:ext uri="{BB962C8B-B14F-4D97-AF65-F5344CB8AC3E}">
        <p14:creationId xmlns:p14="http://schemas.microsoft.com/office/powerpoint/2010/main" val="2687419320"/>
      </p:ext>
    </p:extLst>
  </p:cSld>
  <p:clrMapOvr>
    <a:masterClrMapping/>
  </p:clrMapOvr>
  <p:transition>
    <p:wipe dir="r"/>
  </p:transition>
</p:sldLayout>
</file>

<file path=ppt/slideLayouts/slideLayout479.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dirty="0">
                <a:solidFill>
                  <a:srgbClr val="FFFFFF">
                    <a:lumMod val="50000"/>
                  </a:srgbClr>
                </a:solidFill>
              </a:rPr>
              <a:t>For financial intermediary use only, not to be used with customers.</a:t>
            </a:r>
          </a:p>
        </p:txBody>
      </p:sp>
      <p:sp>
        <p:nvSpPr>
          <p:cNvPr id="4"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a:solidFill>
                  <a:schemeClr val="tx1"/>
                </a:solidFill>
              </a:rPr>
              <a:t>Source: </a:t>
            </a:r>
            <a:endParaRPr lang="en-GB" dirty="0"/>
          </a:p>
        </p:txBody>
      </p:sp>
      <p:sp>
        <p:nvSpPr>
          <p:cNvPr id="5" name="Rectangle 4"/>
          <p:cNvSpPr/>
          <p:nvPr userDrawn="1"/>
        </p:nvSpPr>
        <p:spPr>
          <a:xfrm>
            <a:off x="0" y="0"/>
            <a:ext cx="9144000" cy="5143500"/>
          </a:xfrm>
          <a:prstGeom prst="rect">
            <a:avLst/>
          </a:prstGeom>
          <a:solidFill>
            <a:srgbClr val="FF7E7E"/>
          </a:solidFill>
          <a:ln>
            <a:noFill/>
          </a:ln>
        </p:spPr>
        <p:style>
          <a:lnRef idx="2">
            <a:schemeClr val="accent1">
              <a:shade val="50000"/>
            </a:schemeClr>
          </a:lnRef>
          <a:fillRef idx="1">
            <a:schemeClr val="accent1"/>
          </a:fillRef>
          <a:effectRef idx="0">
            <a:schemeClr val="accent1"/>
          </a:effectRef>
          <a:fontRef idx="minor">
            <a:schemeClr val="lt1"/>
          </a:fontRef>
        </p:style>
        <p:txBody>
          <a:bodyPr lIns="91398" tIns="45699" rIns="91398" bIns="45699" rtlCol="0" anchor="ctr"/>
          <a:lstStyle/>
          <a:p>
            <a:pPr algn="ctr"/>
            <a:endParaRPr lang="en-GB" sz="2400" dirty="0">
              <a:solidFill>
                <a:srgbClr val="FFFFFF"/>
              </a:solidFill>
              <a:latin typeface="Just Script" panose="02020803050402020203" pitchFamily="18" charset="0"/>
            </a:endParaRPr>
          </a:p>
        </p:txBody>
      </p:sp>
      <p:pic>
        <p:nvPicPr>
          <p:cNvPr id="6" name="Picture 5" descr="object_rgb_72_C_lightbulb_01.jpg"/>
          <p:cNvPicPr>
            <a:picLocks noChangeAspect="1"/>
          </p:cNvPicPr>
          <p:nvPr userDrawn="1"/>
        </p:nvPicPr>
        <p:blipFill>
          <a:blip r:embed="rId2" cstate="print"/>
          <a:srcRect/>
          <a:stretch>
            <a:fillRect/>
          </a:stretch>
        </p:blipFill>
        <p:spPr>
          <a:xfrm>
            <a:off x="5516584" y="2816246"/>
            <a:ext cx="3627437" cy="2327275"/>
          </a:xfrm>
          <a:prstGeom prst="rect">
            <a:avLst/>
          </a:prstGeom>
          <a:effectLst>
            <a:softEdge rad="127000"/>
          </a:effectLst>
        </p:spPr>
      </p:pic>
    </p:spTree>
    <p:extLst>
      <p:ext uri="{BB962C8B-B14F-4D97-AF65-F5344CB8AC3E}">
        <p14:creationId xmlns:p14="http://schemas.microsoft.com/office/powerpoint/2010/main" val="3600495926"/>
      </p:ext>
    </p:extLst>
  </p:cSld>
  <p:clrMapOvr>
    <a:masterClrMapping/>
  </p:clrMapOvr>
  <p:transition>
    <p:wipe dir="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219083" y="631076"/>
            <a:ext cx="8712201" cy="386476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3" hasCustomPrompt="1"/>
          </p:nvPr>
        </p:nvSpPr>
        <p:spPr>
          <a:xfrm>
            <a:off x="219100" y="4495800"/>
            <a:ext cx="6624637" cy="323850"/>
          </a:xfrm>
        </p:spPr>
        <p:txBody>
          <a:bodyPr>
            <a:noAutofit/>
          </a:bodyPr>
          <a:lstStyle>
            <a:lvl1pPr marL="0" indent="0">
              <a:buNone/>
              <a:defRPr sz="800"/>
            </a:lvl1pPr>
            <a:lvl2pPr marL="177706" indent="0">
              <a:buNone/>
              <a:defRPr sz="800"/>
            </a:lvl2pPr>
            <a:lvl3pPr marL="363349" indent="0">
              <a:buNone/>
              <a:defRPr sz="800"/>
            </a:lvl3pPr>
            <a:lvl4pPr marL="541055" indent="0">
              <a:buNone/>
              <a:defRPr sz="800"/>
            </a:lvl4pPr>
            <a:lvl5pPr marL="718760" indent="0">
              <a:buNone/>
              <a:defRPr sz="800"/>
            </a:lvl5pPr>
          </a:lstStyle>
          <a:p>
            <a:pPr lvl="0"/>
            <a:r>
              <a:rPr lang="en-US" dirty="0" smtClean="0"/>
              <a:t>Source:</a:t>
            </a:r>
          </a:p>
        </p:txBody>
      </p:sp>
      <p:sp>
        <p:nvSpPr>
          <p:cNvPr id="11" name="Footer Placeholder 10"/>
          <p:cNvSpPr>
            <a:spLocks noGrp="1"/>
          </p:cNvSpPr>
          <p:nvPr>
            <p:ph type="ftr" sz="quarter" idx="14"/>
          </p:nvPr>
        </p:nvSpPr>
        <p:spPr/>
        <p:txBody>
          <a:bodyPr/>
          <a:lstStyle>
            <a:lvl1pPr>
              <a:defRPr>
                <a:solidFill>
                  <a:schemeClr val="tx1"/>
                </a:solidFill>
              </a:defRPr>
            </a:lvl1pPr>
          </a:lstStyle>
          <a:p>
            <a:r>
              <a:rPr lang="en-US" dirty="0" smtClean="0">
                <a:solidFill>
                  <a:srgbClr val="352D76"/>
                </a:solidFill>
              </a:rPr>
              <a:t>Disclaimer/Confidentiality Statement - to update use the Header &amp; Footer tool</a:t>
            </a:r>
            <a:endParaRPr lang="en-US" dirty="0">
              <a:solidFill>
                <a:srgbClr val="352D76"/>
              </a:solidFill>
            </a:endParaRPr>
          </a:p>
        </p:txBody>
      </p:sp>
      <p:sp>
        <p:nvSpPr>
          <p:cNvPr id="12" name="Slide Number Placeholder 11"/>
          <p:cNvSpPr>
            <a:spLocks noGrp="1"/>
          </p:cNvSpPr>
          <p:nvPr>
            <p:ph type="sldNum" sz="quarter" idx="15"/>
          </p:nvPr>
        </p:nvSpPr>
        <p:spPr>
          <a:xfrm>
            <a:off x="219074" y="4827178"/>
            <a:ext cx="652464" cy="189000"/>
          </a:xfrm>
          <a:prstGeom prst="rect">
            <a:avLst/>
          </a:prstGeom>
        </p:spPr>
        <p:txBody>
          <a:bodyPr lIns="91398" tIns="45699" rIns="91398" bIns="45699"/>
          <a:lstStyle/>
          <a:p>
            <a:fld id="{D92943C2-89EB-8840-A8C0-4C21B007AE74}" type="slidenum">
              <a:rPr lang="en-US" smtClean="0">
                <a:solidFill>
                  <a:srgbClr val="352D76"/>
                </a:solidFill>
              </a:rPr>
              <a:pPr/>
              <a:t>‹#›</a:t>
            </a:fld>
            <a:endParaRPr lang="en-US" dirty="0">
              <a:solidFill>
                <a:srgbClr val="352D76"/>
              </a:solidFill>
            </a:endParaRPr>
          </a:p>
        </p:txBody>
      </p:sp>
    </p:spTree>
    <p:extLst>
      <p:ext uri="{BB962C8B-B14F-4D97-AF65-F5344CB8AC3E}">
        <p14:creationId xmlns:p14="http://schemas.microsoft.com/office/powerpoint/2010/main" val="2101529301"/>
      </p:ext>
    </p:extLst>
  </p:cSld>
  <p:clrMapOvr>
    <a:masterClrMapping/>
  </p:clrMapOvr>
  <p:transition>
    <p:wipe dir="r"/>
  </p:transition>
  <p:timing>
    <p:tnLst>
      <p:par>
        <p:cTn id="1" dur="indefinite" restart="never" nodeType="tmRoot"/>
      </p:par>
    </p:tnLst>
  </p:timing>
</p:sldLayout>
</file>

<file path=ppt/slideLayouts/slideLayout480.xml><?xml version="1.0" encoding="utf-8"?>
<p:sldLayout xmlns:a="http://schemas.openxmlformats.org/drawingml/2006/main" xmlns:r="http://schemas.openxmlformats.org/officeDocument/2006/relationships" xmlns:p="http://schemas.openxmlformats.org/presentationml/2006/main" preserve="1" userDrawn="1">
  <p:cSld name="1_Title and Content (Lef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a:t>Click to edit Master title style</a:t>
            </a:r>
          </a:p>
        </p:txBody>
      </p:sp>
      <p:sp>
        <p:nvSpPr>
          <p:cNvPr id="16" name="Text Placeholder 15"/>
          <p:cNvSpPr>
            <a:spLocks noGrp="1"/>
          </p:cNvSpPr>
          <p:nvPr>
            <p:ph type="body" sz="quarter" idx="11"/>
          </p:nvPr>
        </p:nvSpPr>
        <p:spPr>
          <a:xfrm>
            <a:off x="285772" y="1471619"/>
            <a:ext cx="4214813" cy="27717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 name="Footer Placeholder 1"/>
          <p:cNvSpPr>
            <a:spLocks noGrp="1"/>
          </p:cNvSpPr>
          <p:nvPr>
            <p:ph type="ftr" sz="quarter" idx="12"/>
          </p:nvPr>
        </p:nvSpPr>
        <p:spPr/>
        <p:txBody>
          <a:bodyPr/>
          <a:lstStyle>
            <a:lvl1pPr>
              <a:defRPr>
                <a:solidFill>
                  <a:schemeClr val="bg1">
                    <a:lumMod val="50000"/>
                  </a:schemeClr>
                </a:solidFill>
              </a:defRPr>
            </a:lvl1pPr>
          </a:lstStyle>
          <a:p>
            <a:r>
              <a:rPr lang="en-GB" dirty="0">
                <a:solidFill>
                  <a:srgbClr val="FFFFFF">
                    <a:lumMod val="50000"/>
                  </a:srgbClr>
                </a:solidFill>
              </a:rPr>
              <a:t>For financial intermediary use only, not to be used with customers.</a:t>
            </a:r>
          </a:p>
        </p:txBody>
      </p:sp>
      <p:sp>
        <p:nvSpPr>
          <p:cNvPr id="6" name="Rectangle 5"/>
          <p:cNvSpPr/>
          <p:nvPr userDrawn="1"/>
        </p:nvSpPr>
        <p:spPr>
          <a:xfrm>
            <a:off x="8621653" y="314533"/>
            <a:ext cx="236600" cy="23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5699" rIns="0" bIns="45699" rtlCol="0" anchor="ctr"/>
          <a:lstStyle/>
          <a:p>
            <a:pPr algn="ctr"/>
            <a:fld id="{F8CABEAB-F316-457F-A830-C8844EF27269}" type="slidenum">
              <a:rPr lang="en-GB" sz="900" b="1" smtClean="0">
                <a:solidFill>
                  <a:srgbClr val="373433"/>
                </a:solidFill>
              </a:rPr>
              <a:pPr algn="ctr"/>
              <a:t>‹#›</a:t>
            </a:fld>
            <a:endParaRPr lang="en-GB" sz="2400" b="1" dirty="0">
              <a:solidFill>
                <a:srgbClr val="373433"/>
              </a:solidFill>
              <a:latin typeface="Just Script" panose="02020803050402020203" pitchFamily="18" charset="0"/>
            </a:endParaRPr>
          </a:p>
        </p:txBody>
      </p:sp>
      <p:pic>
        <p:nvPicPr>
          <p:cNvPr id="7" name="Picture 6" descr="JUST LOGO PINK.png"/>
          <p:cNvPicPr>
            <a:picLocks noChangeAspect="1"/>
          </p:cNvPicPr>
          <p:nvPr userDrawn="1"/>
        </p:nvPicPr>
        <p:blipFill>
          <a:blip r:embed="rId2" cstate="print"/>
          <a:stretch>
            <a:fillRect/>
          </a:stretch>
        </p:blipFill>
        <p:spPr>
          <a:xfrm>
            <a:off x="8172000" y="4644001"/>
            <a:ext cx="720000" cy="308090"/>
          </a:xfrm>
          <a:prstGeom prst="rect">
            <a:avLst/>
          </a:prstGeom>
        </p:spPr>
      </p:pic>
      <p:pic>
        <p:nvPicPr>
          <p:cNvPr id="8" name="Picture 7"/>
          <p:cNvPicPr>
            <a:picLocks noChangeAspect="1"/>
          </p:cNvPicPr>
          <p:nvPr userDrawn="1"/>
        </p:nvPicPr>
        <p:blipFill>
          <a:blip r:embed="rId3" cstate="email">
            <a:lum bright="100000"/>
            <a:extLst>
              <a:ext uri="{28A0092B-C50C-407E-A947-70E740481C1C}">
                <a14:useLocalDpi xmlns:a14="http://schemas.microsoft.com/office/drawing/2010/main" val="0"/>
              </a:ext>
            </a:extLst>
          </a:blip>
          <a:srcRect t="-174991" b="-174991"/>
          <a:stretch>
            <a:fillRect/>
          </a:stretch>
        </p:blipFill>
        <p:spPr>
          <a:xfrm>
            <a:off x="285749" y="792021"/>
            <a:ext cx="8591619" cy="84169"/>
          </a:xfrm>
          <a:prstGeom prst="rect">
            <a:avLst/>
          </a:prstGeom>
        </p:spPr>
      </p:pic>
      <p:sp>
        <p:nvSpPr>
          <p:cNvPr id="10"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a:solidFill>
                  <a:schemeClr val="tx1"/>
                </a:solidFill>
              </a:rPr>
              <a:t>Source: </a:t>
            </a:r>
            <a:endParaRPr lang="en-GB" dirty="0"/>
          </a:p>
        </p:txBody>
      </p:sp>
    </p:spTree>
    <p:extLst>
      <p:ext uri="{BB962C8B-B14F-4D97-AF65-F5344CB8AC3E}">
        <p14:creationId xmlns:p14="http://schemas.microsoft.com/office/powerpoint/2010/main" val="3153924508"/>
      </p:ext>
    </p:extLst>
  </p:cSld>
  <p:clrMapOvr>
    <a:masterClrMapping/>
  </p:clrMapOvr>
  <p:transition>
    <p:wipe dir="r"/>
  </p:transition>
</p:sldLayout>
</file>

<file path=ppt/slideLayouts/slideLayout481.xml><?xml version="1.0" encoding="utf-8"?>
<p:sldLayout xmlns:a="http://schemas.openxmlformats.org/drawingml/2006/main" xmlns:r="http://schemas.openxmlformats.org/officeDocument/2006/relationships" xmlns:p="http://schemas.openxmlformats.org/presentationml/2006/main" preserve="1" userDrawn="1">
  <p:cSld name="Headers and Bullets">
    <p:spTree>
      <p:nvGrpSpPr>
        <p:cNvPr id="1" name=""/>
        <p:cNvGrpSpPr/>
        <p:nvPr/>
      </p:nvGrpSpPr>
      <p:grpSpPr>
        <a:xfrm>
          <a:off x="0" y="0"/>
          <a:ext cx="0" cy="0"/>
          <a:chOff x="0" y="0"/>
          <a:chExt cx="0" cy="0"/>
        </a:xfrm>
      </p:grpSpPr>
      <p:sp>
        <p:nvSpPr>
          <p:cNvPr id="16" name="Text Placeholder 15"/>
          <p:cNvSpPr>
            <a:spLocks noGrp="1"/>
          </p:cNvSpPr>
          <p:nvPr>
            <p:ph type="body" sz="quarter" idx="11"/>
          </p:nvPr>
        </p:nvSpPr>
        <p:spPr>
          <a:xfrm>
            <a:off x="285772" y="1471619"/>
            <a:ext cx="4214813" cy="2771775"/>
          </a:xfrm>
        </p:spPr>
        <p:txBody>
          <a:bodyPr/>
          <a:lstStyle>
            <a:lvl1pPr>
              <a:defRPr>
                <a:solidFill>
                  <a:srgbClr val="373433"/>
                </a:solidFill>
              </a:defRPr>
            </a:lvl1pPr>
            <a:lvl3pPr marL="285603" indent="-285603">
              <a:buFont typeface="Arial" panose="020B0604020202020204" pitchFamily="34" charset="0"/>
              <a:buChar char="•"/>
              <a:defRPr/>
            </a:lvl3pPr>
            <a:lvl4pPr marL="285603" indent="-285603">
              <a:buFont typeface="Arial" panose="020B0604020202020204" pitchFamily="34" charset="0"/>
              <a:buChar char="•"/>
              <a:defRPr/>
            </a:lvl4pPr>
            <a:lvl5pPr marL="171366" indent="-171366">
              <a:buFont typeface="Arial" panose="020B0604020202020204" pitchFamily="34" charset="0"/>
              <a:buChar char="•"/>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1" name="Title 10"/>
          <p:cNvSpPr>
            <a:spLocks noGrp="1"/>
          </p:cNvSpPr>
          <p:nvPr>
            <p:ph type="title"/>
          </p:nvPr>
        </p:nvSpPr>
        <p:spPr/>
        <p:txBody>
          <a:bodyPr/>
          <a:lstStyle/>
          <a:p>
            <a:r>
              <a:rPr lang="en-US"/>
              <a:t>Click to edit Master title style</a:t>
            </a:r>
            <a:endParaRPr lang="en-GB"/>
          </a:p>
        </p:txBody>
      </p:sp>
      <p:sp>
        <p:nvSpPr>
          <p:cNvPr id="6" name="Footer Placeholder 5"/>
          <p:cNvSpPr>
            <a:spLocks noGrp="1"/>
          </p:cNvSpPr>
          <p:nvPr>
            <p:ph type="ftr" sz="quarter" idx="14"/>
          </p:nvPr>
        </p:nvSpPr>
        <p:spPr/>
        <p:txBody>
          <a:bodyPr/>
          <a:lstStyle/>
          <a:p>
            <a:r>
              <a:rPr lang="en-GB" dirty="0">
                <a:solidFill>
                  <a:srgbClr val="FFFFFF">
                    <a:lumMod val="50000"/>
                  </a:srgbClr>
                </a:solidFill>
              </a:rPr>
              <a:t>For financial intermediary use only, not to be used with customers.</a:t>
            </a:r>
          </a:p>
        </p:txBody>
      </p:sp>
      <p:sp>
        <p:nvSpPr>
          <p:cNvPr id="7"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a:solidFill>
                  <a:schemeClr val="tx1"/>
                </a:solidFill>
              </a:rPr>
              <a:t>Source: </a:t>
            </a:r>
            <a:endParaRPr lang="en-GB" dirty="0"/>
          </a:p>
        </p:txBody>
      </p:sp>
    </p:spTree>
    <p:extLst>
      <p:ext uri="{BB962C8B-B14F-4D97-AF65-F5344CB8AC3E}">
        <p14:creationId xmlns:p14="http://schemas.microsoft.com/office/powerpoint/2010/main" val="3408498351"/>
      </p:ext>
    </p:extLst>
  </p:cSld>
  <p:clrMapOvr>
    <a:masterClrMapping/>
  </p:clrMapOvr>
  <p:transition>
    <p:wipe dir="r"/>
  </p:transition>
</p:sldLayout>
</file>

<file path=ppt/slideLayouts/slideLayout482.xml><?xml version="1.0" encoding="utf-8"?>
<p:sldLayout xmlns:a="http://schemas.openxmlformats.org/drawingml/2006/main" xmlns:r="http://schemas.openxmlformats.org/officeDocument/2006/relationships" xmlns:p="http://schemas.openxmlformats.org/presentationml/2006/main" preserve="1" userDrawn="1">
  <p:cSld name="Title and Content (Righ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a:t>Click to edit Master title style</a:t>
            </a:r>
          </a:p>
        </p:txBody>
      </p:sp>
      <p:sp>
        <p:nvSpPr>
          <p:cNvPr id="16" name="Text Placeholder 15"/>
          <p:cNvSpPr>
            <a:spLocks noGrp="1"/>
          </p:cNvSpPr>
          <p:nvPr>
            <p:ph type="body" sz="quarter" idx="11"/>
          </p:nvPr>
        </p:nvSpPr>
        <p:spPr>
          <a:xfrm>
            <a:off x="4643460" y="1471619"/>
            <a:ext cx="4214813" cy="2771775"/>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 name="Footer Placeholder 1"/>
          <p:cNvSpPr>
            <a:spLocks noGrp="1"/>
          </p:cNvSpPr>
          <p:nvPr>
            <p:ph type="ftr" sz="quarter" idx="12"/>
          </p:nvPr>
        </p:nvSpPr>
        <p:spPr/>
        <p:txBody>
          <a:bodyPr/>
          <a:lstStyle/>
          <a:p>
            <a:r>
              <a:rPr lang="en-GB" dirty="0">
                <a:solidFill>
                  <a:srgbClr val="FFFFFF">
                    <a:lumMod val="50000"/>
                  </a:srgbClr>
                </a:solidFill>
              </a:rPr>
              <a:t>For financial intermediary use only, not to be used with customers.</a:t>
            </a:r>
          </a:p>
        </p:txBody>
      </p:sp>
      <p:sp>
        <p:nvSpPr>
          <p:cNvPr id="6"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a:solidFill>
                  <a:schemeClr val="tx1"/>
                </a:solidFill>
              </a:rPr>
              <a:t>Source: </a:t>
            </a:r>
            <a:endParaRPr lang="en-GB" dirty="0"/>
          </a:p>
        </p:txBody>
      </p:sp>
    </p:spTree>
    <p:extLst>
      <p:ext uri="{BB962C8B-B14F-4D97-AF65-F5344CB8AC3E}">
        <p14:creationId xmlns:p14="http://schemas.microsoft.com/office/powerpoint/2010/main" val="1878694704"/>
      </p:ext>
    </p:extLst>
  </p:cSld>
  <p:clrMapOvr>
    <a:masterClrMapping/>
  </p:clrMapOvr>
  <p:transition>
    <p:wipe dir="r"/>
  </p:transition>
</p:sldLayout>
</file>

<file path=ppt/slideLayouts/slideLayout483.xml><?xml version="1.0" encoding="utf-8"?>
<p:sldLayout xmlns:a="http://schemas.openxmlformats.org/drawingml/2006/main" xmlns:r="http://schemas.openxmlformats.org/officeDocument/2006/relationships" xmlns:p="http://schemas.openxmlformats.org/presentationml/2006/main" preserve="1" userDrawn="1">
  <p:cSld name="Title and Content (Lef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a:t>Click to edit Master title style</a:t>
            </a:r>
          </a:p>
        </p:txBody>
      </p:sp>
      <p:sp>
        <p:nvSpPr>
          <p:cNvPr id="16" name="Text Placeholder 15"/>
          <p:cNvSpPr>
            <a:spLocks noGrp="1"/>
          </p:cNvSpPr>
          <p:nvPr>
            <p:ph type="body" sz="quarter" idx="11"/>
          </p:nvPr>
        </p:nvSpPr>
        <p:spPr>
          <a:xfrm>
            <a:off x="285772" y="1471619"/>
            <a:ext cx="4214813" cy="2771775"/>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 name="Footer Placeholder 1"/>
          <p:cNvSpPr>
            <a:spLocks noGrp="1"/>
          </p:cNvSpPr>
          <p:nvPr>
            <p:ph type="ftr" sz="quarter" idx="12"/>
          </p:nvPr>
        </p:nvSpPr>
        <p:spPr/>
        <p:txBody>
          <a:bodyPr/>
          <a:lstStyle/>
          <a:p>
            <a:r>
              <a:rPr lang="en-GB" dirty="0">
                <a:solidFill>
                  <a:srgbClr val="FFFFFF">
                    <a:lumMod val="50000"/>
                  </a:srgbClr>
                </a:solidFill>
              </a:rPr>
              <a:t>For financial intermediary use only, not to be used with customers.</a:t>
            </a:r>
          </a:p>
        </p:txBody>
      </p:sp>
      <p:sp>
        <p:nvSpPr>
          <p:cNvPr id="6"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a:solidFill>
                  <a:schemeClr val="tx1"/>
                </a:solidFill>
              </a:rPr>
              <a:t>Source: </a:t>
            </a:r>
            <a:endParaRPr lang="en-GB" dirty="0"/>
          </a:p>
        </p:txBody>
      </p:sp>
    </p:spTree>
    <p:extLst>
      <p:ext uri="{BB962C8B-B14F-4D97-AF65-F5344CB8AC3E}">
        <p14:creationId xmlns:p14="http://schemas.microsoft.com/office/powerpoint/2010/main" val="2098208874"/>
      </p:ext>
    </p:extLst>
  </p:cSld>
  <p:clrMapOvr>
    <a:masterClrMapping/>
  </p:clrMapOvr>
  <p:transition>
    <p:wipe dir="r"/>
  </p:transition>
</p:sldLayout>
</file>

<file path=ppt/slideLayouts/slideLayout484.xml><?xml version="1.0" encoding="utf-8"?>
<p:sldLayout xmlns:a="http://schemas.openxmlformats.org/drawingml/2006/main" xmlns:r="http://schemas.openxmlformats.org/officeDocument/2006/relationships" xmlns:p="http://schemas.openxmlformats.org/presentationml/2006/main" preserve="1" userDrawn="1">
  <p:cSld name="Headlines">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a:t>Click to edit Master title style</a:t>
            </a:r>
          </a:p>
        </p:txBody>
      </p:sp>
      <p:sp>
        <p:nvSpPr>
          <p:cNvPr id="16" name="Text Placeholder 15"/>
          <p:cNvSpPr>
            <a:spLocks noGrp="1"/>
          </p:cNvSpPr>
          <p:nvPr>
            <p:ph type="body" sz="quarter" idx="11"/>
          </p:nvPr>
        </p:nvSpPr>
        <p:spPr>
          <a:xfrm>
            <a:off x="285751" y="1471619"/>
            <a:ext cx="8572500" cy="2771775"/>
          </a:xfrm>
        </p:spPr>
        <p:txBody>
          <a:bodyPr anchor="ctr">
            <a:normAutofit/>
          </a:bodyPr>
          <a:lstStyle>
            <a:lvl1pPr algn="ctr">
              <a:defRPr/>
            </a:lvl1pPr>
            <a:lvl2pPr algn="ctr">
              <a:lnSpc>
                <a:spcPts val="1755"/>
              </a:lnSpc>
              <a:defRPr sz="1900">
                <a:solidFill>
                  <a:schemeClr val="tx1"/>
                </a:solidFill>
              </a:defRPr>
            </a:lvl2pPr>
            <a:lvl3pPr algn="ctr">
              <a:defRPr/>
            </a:lvl3pPr>
            <a:lvl4pPr algn="ctr">
              <a:defRPr/>
            </a:lvl4pPr>
            <a:lvl5pPr algn="ctr">
              <a:defRPr/>
            </a:lvl5pPr>
          </a:lstStyle>
          <a:p>
            <a:pPr lvl="1"/>
            <a:r>
              <a:rPr lang="en-GB" noProof="0" dirty="0"/>
              <a:t>Click to edit Master text styles</a:t>
            </a:r>
          </a:p>
        </p:txBody>
      </p:sp>
      <p:sp>
        <p:nvSpPr>
          <p:cNvPr id="2" name="Footer Placeholder 1"/>
          <p:cNvSpPr>
            <a:spLocks noGrp="1"/>
          </p:cNvSpPr>
          <p:nvPr>
            <p:ph type="ftr" sz="quarter" idx="12"/>
          </p:nvPr>
        </p:nvSpPr>
        <p:spPr/>
        <p:txBody>
          <a:bodyPr/>
          <a:lstStyle/>
          <a:p>
            <a:r>
              <a:rPr lang="en-GB" dirty="0">
                <a:solidFill>
                  <a:srgbClr val="FFFFFF">
                    <a:lumMod val="50000"/>
                  </a:srgbClr>
                </a:solidFill>
              </a:rPr>
              <a:t>For financial intermediary use only, not to be used with customers.</a:t>
            </a:r>
          </a:p>
        </p:txBody>
      </p:sp>
      <p:sp>
        <p:nvSpPr>
          <p:cNvPr id="6"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a:solidFill>
                  <a:schemeClr val="tx1"/>
                </a:solidFill>
              </a:rPr>
              <a:t>Source: </a:t>
            </a:r>
            <a:endParaRPr lang="en-GB" dirty="0"/>
          </a:p>
        </p:txBody>
      </p:sp>
    </p:spTree>
    <p:extLst>
      <p:ext uri="{BB962C8B-B14F-4D97-AF65-F5344CB8AC3E}">
        <p14:creationId xmlns:p14="http://schemas.microsoft.com/office/powerpoint/2010/main" val="154945223"/>
      </p:ext>
    </p:extLst>
  </p:cSld>
  <p:clrMapOvr>
    <a:masterClrMapping/>
  </p:clrMapOvr>
  <p:transition>
    <p:wipe dir="r"/>
  </p:transition>
</p:sldLayout>
</file>

<file path=ppt/slideLayouts/slideLayout485.xml><?xml version="1.0" encoding="utf-8"?>
<p:sldLayout xmlns:a="http://schemas.openxmlformats.org/drawingml/2006/main" xmlns:r="http://schemas.openxmlformats.org/officeDocument/2006/relationships" xmlns:p="http://schemas.openxmlformats.org/presentationml/2006/main" showMasterSp="0" preserve="1" userDrawn="1">
  <p:cSld name="Highlight Headlines">
    <p:spTree>
      <p:nvGrpSpPr>
        <p:cNvPr id="1" name=""/>
        <p:cNvGrpSpPr/>
        <p:nvPr/>
      </p:nvGrpSpPr>
      <p:grpSpPr>
        <a:xfrm>
          <a:off x="0" y="0"/>
          <a:ext cx="0" cy="0"/>
          <a:chOff x="0" y="0"/>
          <a:chExt cx="0" cy="0"/>
        </a:xfrm>
      </p:grpSpPr>
      <p:sp>
        <p:nvSpPr>
          <p:cNvPr id="8" name="Rectangle 7"/>
          <p:cNvSpPr/>
          <p:nvPr userDrawn="1"/>
        </p:nvSpPr>
        <p:spPr>
          <a:xfrm>
            <a:off x="221627" y="4758095"/>
            <a:ext cx="8843631" cy="199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89" tIns="17144" rIns="34289" bIns="17144" rtlCol="0" anchor="ctr"/>
          <a:lstStyle/>
          <a:p>
            <a:pPr algn="ctr"/>
            <a:endParaRPr lang="en-GB" sz="900" dirty="0">
              <a:solidFill>
                <a:srgbClr val="FFFFFF"/>
              </a:solidFill>
              <a:latin typeface="Just Script" panose="02020803050402020203" pitchFamily="18" charset="0"/>
            </a:endParaRPr>
          </a:p>
        </p:txBody>
      </p:sp>
      <p:sp>
        <p:nvSpPr>
          <p:cNvPr id="4" name="Rectangle 3"/>
          <p:cNvSpPr/>
          <p:nvPr userDrawn="1"/>
        </p:nvSpPr>
        <p:spPr>
          <a:xfrm>
            <a:off x="175439" y="765565"/>
            <a:ext cx="8843631" cy="199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89" tIns="17144" rIns="34289" bIns="17144" rtlCol="0" anchor="ctr"/>
          <a:lstStyle/>
          <a:p>
            <a:pPr algn="ctr"/>
            <a:endParaRPr lang="en-GB" sz="900" dirty="0">
              <a:solidFill>
                <a:srgbClr val="FFFFFF"/>
              </a:solidFill>
              <a:latin typeface="Just Script" panose="02020803050402020203" pitchFamily="18" charset="0"/>
            </a:endParaRPr>
          </a:p>
        </p:txBody>
      </p:sp>
      <p:sp>
        <p:nvSpPr>
          <p:cNvPr id="3" name="Rectangle 2"/>
          <p:cNvSpPr/>
          <p:nvPr userDrawn="1"/>
        </p:nvSpPr>
        <p:spPr>
          <a:xfrm>
            <a:off x="285751" y="849276"/>
            <a:ext cx="8572500" cy="4008474"/>
          </a:xfrm>
          <a:prstGeom prst="rect">
            <a:avLst/>
          </a:prstGeom>
          <a:solidFill>
            <a:srgbClr val="252221"/>
          </a:solidFill>
          <a:ln>
            <a:noFill/>
          </a:ln>
        </p:spPr>
        <p:style>
          <a:lnRef idx="2">
            <a:schemeClr val="accent1">
              <a:shade val="50000"/>
            </a:schemeClr>
          </a:lnRef>
          <a:fillRef idx="1">
            <a:schemeClr val="accent1"/>
          </a:fillRef>
          <a:effectRef idx="0">
            <a:schemeClr val="accent1"/>
          </a:effectRef>
          <a:fontRef idx="minor">
            <a:schemeClr val="lt1"/>
          </a:fontRef>
        </p:style>
        <p:txBody>
          <a:bodyPr lIns="34289" tIns="17144" rIns="34289" bIns="17144" rtlCol="0" anchor="ctr"/>
          <a:lstStyle/>
          <a:p>
            <a:pPr algn="ctr"/>
            <a:endParaRPr lang="en-GB" sz="900" dirty="0">
              <a:solidFill>
                <a:srgbClr val="FFFFFF"/>
              </a:solidFill>
              <a:latin typeface="Just Script" panose="02020803050402020203" pitchFamily="18" charset="0"/>
            </a:endParaRPr>
          </a:p>
        </p:txBody>
      </p:sp>
      <p:sp>
        <p:nvSpPr>
          <p:cNvPr id="13" name="Title 12"/>
          <p:cNvSpPr>
            <a:spLocks noGrp="1"/>
          </p:cNvSpPr>
          <p:nvPr>
            <p:ph type="title"/>
          </p:nvPr>
        </p:nvSpPr>
        <p:spPr/>
        <p:txBody>
          <a:bodyPr/>
          <a:lstStyle/>
          <a:p>
            <a:r>
              <a:rPr lang="en-US" dirty="0"/>
              <a:t>Click to edit Master title style</a:t>
            </a:r>
            <a:endParaRPr lang="en-GB" dirty="0"/>
          </a:p>
        </p:txBody>
      </p:sp>
      <p:sp>
        <p:nvSpPr>
          <p:cNvPr id="16" name="Text Placeholder 15"/>
          <p:cNvSpPr>
            <a:spLocks noGrp="1"/>
          </p:cNvSpPr>
          <p:nvPr>
            <p:ph type="body" sz="quarter" idx="11"/>
          </p:nvPr>
        </p:nvSpPr>
        <p:spPr>
          <a:xfrm>
            <a:off x="1743097" y="1471619"/>
            <a:ext cx="5657851" cy="2771775"/>
          </a:xfrm>
          <a:noFill/>
        </p:spPr>
        <p:txBody>
          <a:bodyPr anchor="ctr"/>
          <a:lstStyle>
            <a:lvl1pPr algn="ctr">
              <a:lnSpc>
                <a:spcPts val="3300"/>
              </a:lnSpc>
              <a:defRPr baseline="0">
                <a:solidFill>
                  <a:schemeClr val="bg1"/>
                </a:solidFill>
              </a:defRPr>
            </a:lvl1pPr>
            <a:lvl2pPr algn="ctr">
              <a:defRPr/>
            </a:lvl2pPr>
            <a:lvl3pPr algn="ctr">
              <a:defRPr/>
            </a:lvl3pPr>
            <a:lvl4pPr algn="ctr">
              <a:defRPr/>
            </a:lvl4pPr>
            <a:lvl5pPr algn="ctr">
              <a:defRPr/>
            </a:lvl5pPr>
          </a:lstStyle>
          <a:p>
            <a:pPr lvl="0"/>
            <a:r>
              <a:rPr lang="en-GB" noProof="0" dirty="0"/>
              <a:t>Click to edit Master text styles</a:t>
            </a:r>
          </a:p>
        </p:txBody>
      </p:sp>
    </p:spTree>
    <p:extLst>
      <p:ext uri="{BB962C8B-B14F-4D97-AF65-F5344CB8AC3E}">
        <p14:creationId xmlns:p14="http://schemas.microsoft.com/office/powerpoint/2010/main" val="3175217197"/>
      </p:ext>
    </p:extLst>
  </p:cSld>
  <p:clrMapOvr>
    <a:masterClrMapping/>
  </p:clrMapOvr>
  <p:transition>
    <p:wipe dir="r"/>
  </p:transition>
  <p:hf hdr="0" ftr="0" dt="0"/>
</p:sldLayout>
</file>

<file path=ppt/slideLayouts/slideLayout486.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rgbClr val="25222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43097" y="2455164"/>
            <a:ext cx="5657851" cy="688086"/>
          </a:xfrm>
          <a:prstGeom prst="rect">
            <a:avLst/>
          </a:prstGeom>
        </p:spPr>
        <p:txBody>
          <a:bodyPr>
            <a:normAutofit/>
          </a:bodyPr>
          <a:lstStyle>
            <a:lvl1pPr marL="0" indent="0" algn="ctr">
              <a:lnSpc>
                <a:spcPts val="3300"/>
              </a:lnSpc>
              <a:spcBef>
                <a:spcPts val="0"/>
              </a:spcBef>
              <a:spcAft>
                <a:spcPts val="0"/>
              </a:spcAft>
              <a:buNone/>
              <a:defRPr sz="3000" b="1" spc="0" baseline="0">
                <a:solidFill>
                  <a:schemeClr val="bg1"/>
                </a:solidFill>
                <a:latin typeface="+mj-lt"/>
              </a:defRPr>
            </a:lvl1pPr>
            <a:lvl2pPr marL="342713" indent="0">
              <a:buNone/>
              <a:defRPr sz="1500">
                <a:solidFill>
                  <a:schemeClr val="tx1">
                    <a:tint val="75000"/>
                  </a:schemeClr>
                </a:solidFill>
              </a:defRPr>
            </a:lvl2pPr>
            <a:lvl3pPr marL="685443" indent="0">
              <a:buNone/>
              <a:defRPr sz="1400">
                <a:solidFill>
                  <a:schemeClr val="tx1">
                    <a:tint val="75000"/>
                  </a:schemeClr>
                </a:solidFill>
              </a:defRPr>
            </a:lvl3pPr>
            <a:lvl4pPr marL="1028165" indent="0">
              <a:buNone/>
              <a:defRPr sz="1200">
                <a:solidFill>
                  <a:schemeClr val="tx1">
                    <a:tint val="75000"/>
                  </a:schemeClr>
                </a:solidFill>
              </a:defRPr>
            </a:lvl4pPr>
            <a:lvl5pPr marL="1370886" indent="0">
              <a:buNone/>
              <a:defRPr sz="1200">
                <a:solidFill>
                  <a:schemeClr val="tx1">
                    <a:tint val="75000"/>
                  </a:schemeClr>
                </a:solidFill>
              </a:defRPr>
            </a:lvl5pPr>
            <a:lvl6pPr marL="1713617" indent="0">
              <a:buNone/>
              <a:defRPr sz="1200">
                <a:solidFill>
                  <a:schemeClr val="tx1">
                    <a:tint val="75000"/>
                  </a:schemeClr>
                </a:solidFill>
              </a:defRPr>
            </a:lvl6pPr>
            <a:lvl7pPr marL="2056328" indent="0">
              <a:buNone/>
              <a:defRPr sz="1200">
                <a:solidFill>
                  <a:schemeClr val="tx1">
                    <a:tint val="75000"/>
                  </a:schemeClr>
                </a:solidFill>
              </a:defRPr>
            </a:lvl7pPr>
            <a:lvl8pPr marL="2399040" indent="0">
              <a:buNone/>
              <a:defRPr sz="1200">
                <a:solidFill>
                  <a:schemeClr val="tx1">
                    <a:tint val="75000"/>
                  </a:schemeClr>
                </a:solidFill>
              </a:defRPr>
            </a:lvl8pPr>
            <a:lvl9pPr marL="2741753" indent="0">
              <a:buNone/>
              <a:defRPr sz="1200">
                <a:solidFill>
                  <a:schemeClr val="tx1">
                    <a:tint val="75000"/>
                  </a:schemeClr>
                </a:solidFill>
              </a:defRPr>
            </a:lvl9pPr>
          </a:lstStyle>
          <a:p>
            <a:pPr lvl="0"/>
            <a:r>
              <a:rPr lang="en-GB" noProof="0" dirty="0"/>
              <a:t>Click to edit Master text styles</a:t>
            </a:r>
          </a:p>
        </p:txBody>
      </p:sp>
    </p:spTree>
    <p:extLst>
      <p:ext uri="{BB962C8B-B14F-4D97-AF65-F5344CB8AC3E}">
        <p14:creationId xmlns:p14="http://schemas.microsoft.com/office/powerpoint/2010/main" val="907189830"/>
      </p:ext>
    </p:extLst>
  </p:cSld>
  <p:clrMapOvr>
    <a:masterClrMapping/>
  </p:clrMapOvr>
  <p:transition>
    <p:wipe dir="r"/>
  </p:transition>
</p:sldLayout>
</file>

<file path=ppt/slideLayouts/slideLayout487.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a:t>Click to edit Master title style</a:t>
            </a:r>
          </a:p>
        </p:txBody>
      </p:sp>
      <p:sp>
        <p:nvSpPr>
          <p:cNvPr id="5" name="Picture Placeholder 4"/>
          <p:cNvSpPr>
            <a:spLocks noGrp="1"/>
          </p:cNvSpPr>
          <p:nvPr>
            <p:ph type="pic" sz="quarter" idx="11"/>
          </p:nvPr>
        </p:nvSpPr>
        <p:spPr>
          <a:xfrm>
            <a:off x="285751" y="1471619"/>
            <a:ext cx="8572500" cy="2771775"/>
          </a:xfrm>
          <a:prstGeom prst="rect">
            <a:avLst/>
          </a:prstGeom>
        </p:spPr>
        <p:txBody>
          <a:bodyPr/>
          <a:lstStyle/>
          <a:p>
            <a:endParaRPr lang="en-GB" dirty="0"/>
          </a:p>
        </p:txBody>
      </p:sp>
      <p:sp>
        <p:nvSpPr>
          <p:cNvPr id="4" name="Footer Placeholder 3"/>
          <p:cNvSpPr>
            <a:spLocks noGrp="1"/>
          </p:cNvSpPr>
          <p:nvPr>
            <p:ph type="ftr" sz="quarter" idx="12"/>
          </p:nvPr>
        </p:nvSpPr>
        <p:spPr/>
        <p:txBody>
          <a:bodyPr/>
          <a:lstStyle/>
          <a:p>
            <a:r>
              <a:rPr lang="en-GB" dirty="0">
                <a:solidFill>
                  <a:srgbClr val="FFFFFF">
                    <a:lumMod val="50000"/>
                  </a:srgbClr>
                </a:solidFill>
              </a:rPr>
              <a:t>For financial intermediary use only, not to be used with customers.</a:t>
            </a:r>
          </a:p>
        </p:txBody>
      </p:sp>
    </p:spTree>
    <p:extLst>
      <p:ext uri="{BB962C8B-B14F-4D97-AF65-F5344CB8AC3E}">
        <p14:creationId xmlns:p14="http://schemas.microsoft.com/office/powerpoint/2010/main" val="2520322855"/>
      </p:ext>
    </p:extLst>
  </p:cSld>
  <p:clrMapOvr>
    <a:masterClrMapping/>
  </p:clrMapOvr>
  <p:transition>
    <p:wipe dir="r"/>
  </p:transition>
</p:sldLayout>
</file>

<file path=ppt/slideLayouts/slideLayout488.xml><?xml version="1.0" encoding="utf-8"?>
<p:sldLayout xmlns:a="http://schemas.openxmlformats.org/drawingml/2006/main" xmlns:r="http://schemas.openxmlformats.org/officeDocument/2006/relationships" xmlns:p="http://schemas.openxmlformats.org/presentationml/2006/main" preserve="1" userDrawn="1">
  <p:cSld name="Image With Annota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a:t>Click to edit Master title style</a:t>
            </a:r>
          </a:p>
        </p:txBody>
      </p:sp>
      <p:sp>
        <p:nvSpPr>
          <p:cNvPr id="5" name="Picture Placeholder 4"/>
          <p:cNvSpPr>
            <a:spLocks noGrp="1"/>
          </p:cNvSpPr>
          <p:nvPr>
            <p:ph type="pic" sz="quarter" idx="11"/>
          </p:nvPr>
        </p:nvSpPr>
        <p:spPr>
          <a:xfrm>
            <a:off x="285749" y="1471619"/>
            <a:ext cx="5672139" cy="2771775"/>
          </a:xfrm>
          <a:prstGeom prst="rect">
            <a:avLst/>
          </a:prstGeom>
        </p:spPr>
        <p:txBody>
          <a:bodyPr/>
          <a:lstStyle/>
          <a:p>
            <a:endParaRPr lang="en-GB" dirty="0"/>
          </a:p>
        </p:txBody>
      </p:sp>
      <p:sp>
        <p:nvSpPr>
          <p:cNvPr id="6" name="Text Placeholder 5"/>
          <p:cNvSpPr>
            <a:spLocks noGrp="1"/>
          </p:cNvSpPr>
          <p:nvPr>
            <p:ph type="body" sz="quarter" idx="12"/>
          </p:nvPr>
        </p:nvSpPr>
        <p:spPr>
          <a:xfrm>
            <a:off x="6922314" y="1471619"/>
            <a:ext cx="2007395" cy="2771775"/>
          </a:xfrm>
        </p:spPr>
        <p:txBody>
          <a:bodyPr>
            <a:normAutofit/>
          </a:bodyPr>
          <a:lstStyle>
            <a:lvl1pPr>
              <a:lnSpc>
                <a:spcPts val="1260"/>
              </a:lnSpc>
              <a:spcAft>
                <a:spcPts val="1260"/>
              </a:spcAft>
              <a:defRPr lang="en-US" sz="900" kern="1200" spc="8" baseline="0" dirty="0" smtClean="0">
                <a:solidFill>
                  <a:schemeClr val="tx1"/>
                </a:solidFill>
                <a:latin typeface="+mn-lt"/>
                <a:ea typeface="+mn-ea"/>
                <a:cs typeface="+mn-cs"/>
              </a:defRPr>
            </a:lvl1pPr>
            <a:lvl2pPr>
              <a:lnSpc>
                <a:spcPts val="1260"/>
              </a:lnSpc>
              <a:spcAft>
                <a:spcPts val="1260"/>
              </a:spcAft>
              <a:defRPr lang="en-US" sz="900" kern="1200" spc="8" baseline="0" dirty="0" smtClean="0">
                <a:solidFill>
                  <a:schemeClr val="tx1"/>
                </a:solidFill>
                <a:latin typeface="+mn-lt"/>
                <a:ea typeface="+mn-ea"/>
                <a:cs typeface="+mn-cs"/>
              </a:defRPr>
            </a:lvl2pPr>
            <a:lvl3pPr>
              <a:lnSpc>
                <a:spcPts val="1260"/>
              </a:lnSpc>
              <a:spcAft>
                <a:spcPts val="1260"/>
              </a:spcAft>
              <a:defRPr lang="en-US" sz="900" b="0" kern="1200" spc="8" baseline="0" dirty="0" smtClean="0">
                <a:solidFill>
                  <a:schemeClr val="tx1"/>
                </a:solidFill>
                <a:latin typeface="+mn-lt"/>
                <a:ea typeface="+mn-ea"/>
                <a:cs typeface="+mn-cs"/>
              </a:defRPr>
            </a:lvl3pPr>
            <a:lvl4pPr>
              <a:lnSpc>
                <a:spcPts val="1260"/>
              </a:lnSpc>
              <a:spcAft>
                <a:spcPts val="1260"/>
              </a:spcAft>
              <a:defRPr lang="en-US" sz="900" kern="1200" spc="8" baseline="0" dirty="0" smtClean="0">
                <a:solidFill>
                  <a:schemeClr val="tx1"/>
                </a:solidFill>
                <a:latin typeface="+mn-lt"/>
                <a:ea typeface="+mn-ea"/>
                <a:cs typeface="+mn-cs"/>
              </a:defRPr>
            </a:lvl4pPr>
            <a:lvl5pPr>
              <a:lnSpc>
                <a:spcPts val="1260"/>
              </a:lnSpc>
              <a:spcAft>
                <a:spcPts val="1260"/>
              </a:spcAft>
              <a:defRPr lang="en-GB" sz="900" kern="1200" spc="8" baseline="0" dirty="0">
                <a:solidFill>
                  <a:schemeClr val="tx1"/>
                </a:solidFill>
                <a:latin typeface="+mn-lt"/>
                <a:ea typeface="+mn-ea"/>
                <a:cs typeface="+mn-cs"/>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Footer Placeholder 3"/>
          <p:cNvSpPr>
            <a:spLocks noGrp="1"/>
          </p:cNvSpPr>
          <p:nvPr>
            <p:ph type="ftr" sz="quarter" idx="13"/>
          </p:nvPr>
        </p:nvSpPr>
        <p:spPr>
          <a:xfrm>
            <a:off x="287895" y="4955579"/>
            <a:ext cx="5220000" cy="180000"/>
          </a:xfrm>
        </p:spPr>
        <p:txBody>
          <a:bodyPr/>
          <a:lstStyle/>
          <a:p>
            <a:r>
              <a:rPr lang="en-GB" dirty="0">
                <a:solidFill>
                  <a:srgbClr val="FFFFFF">
                    <a:lumMod val="50000"/>
                  </a:srgbClr>
                </a:solidFill>
              </a:rPr>
              <a:t>For financial intermediary use only. Not approved for use with customers.</a:t>
            </a:r>
          </a:p>
        </p:txBody>
      </p:sp>
    </p:spTree>
    <p:extLst>
      <p:ext uri="{BB962C8B-B14F-4D97-AF65-F5344CB8AC3E}">
        <p14:creationId xmlns:p14="http://schemas.microsoft.com/office/powerpoint/2010/main" val="740315143"/>
      </p:ext>
    </p:extLst>
  </p:cSld>
  <p:clrMapOvr>
    <a:masterClrMapping/>
  </p:clrMapOvr>
  <p:transition>
    <p:wipe dir="r"/>
  </p:transition>
</p:sldLayout>
</file>

<file path=ppt/slideLayouts/slideLayout489.xml><?xml version="1.0" encoding="utf-8"?>
<p:sldLayout xmlns:a="http://schemas.openxmlformats.org/drawingml/2006/main" xmlns:r="http://schemas.openxmlformats.org/officeDocument/2006/relationships" xmlns:p="http://schemas.openxmlformats.org/presentationml/2006/main" preserve="1" userDrawn="1">
  <p:cSld name="Two Column (Image Lef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3439" y="1471619"/>
            <a:ext cx="3886200" cy="2771775"/>
          </a:xfrm>
          <a:prstGeom prst="rect">
            <a:avLst/>
          </a:prstGeo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0" name="Picture Placeholder 9"/>
          <p:cNvSpPr>
            <a:spLocks noGrp="1"/>
          </p:cNvSpPr>
          <p:nvPr>
            <p:ph type="pic" sz="quarter" idx="11"/>
          </p:nvPr>
        </p:nvSpPr>
        <p:spPr>
          <a:xfrm>
            <a:off x="285773" y="1471619"/>
            <a:ext cx="4214813" cy="2771775"/>
          </a:xfrm>
          <a:prstGeom prst="rect">
            <a:avLst/>
          </a:prstGeom>
        </p:spPr>
        <p:txBody>
          <a:bodyPr/>
          <a:lstStyle/>
          <a:p>
            <a:endParaRPr lang="en-GB" dirty="0"/>
          </a:p>
        </p:txBody>
      </p:sp>
      <p:sp>
        <p:nvSpPr>
          <p:cNvPr id="3" name="Footer Placeholder 2"/>
          <p:cNvSpPr>
            <a:spLocks noGrp="1"/>
          </p:cNvSpPr>
          <p:nvPr>
            <p:ph type="ftr" sz="quarter" idx="12"/>
          </p:nvPr>
        </p:nvSpPr>
        <p:spPr/>
        <p:txBody>
          <a:bodyPr/>
          <a:lstStyle/>
          <a:p>
            <a:r>
              <a:rPr lang="en-GB" dirty="0">
                <a:solidFill>
                  <a:srgbClr val="FFFFFF">
                    <a:lumMod val="50000"/>
                  </a:srgbClr>
                </a:solidFill>
              </a:rPr>
              <a:t>For financial intermediary use only, not to be used with customers.</a:t>
            </a:r>
          </a:p>
        </p:txBody>
      </p:sp>
      <p:sp>
        <p:nvSpPr>
          <p:cNvPr id="12" name="Title 1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486819676"/>
      </p:ext>
    </p:extLst>
  </p:cSld>
  <p:clrMapOvr>
    <a:masterClrMapping/>
  </p:clrMapOvr>
  <p:transition>
    <p:wipe dir="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219077" y="631053"/>
            <a:ext cx="8712201" cy="386476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3" hasCustomPrompt="1"/>
          </p:nvPr>
        </p:nvSpPr>
        <p:spPr>
          <a:xfrm>
            <a:off x="219097" y="4495800"/>
            <a:ext cx="6624637" cy="323850"/>
          </a:xfrm>
        </p:spPr>
        <p:txBody>
          <a:bodyPr>
            <a:noAutofit/>
          </a:bodyPr>
          <a:lstStyle>
            <a:lvl1pPr marL="0" indent="0">
              <a:buNone/>
              <a:defRPr sz="800"/>
            </a:lvl1pPr>
            <a:lvl2pPr marL="177706" indent="0">
              <a:buNone/>
              <a:defRPr sz="800"/>
            </a:lvl2pPr>
            <a:lvl3pPr marL="363349" indent="0">
              <a:buNone/>
              <a:defRPr sz="800"/>
            </a:lvl3pPr>
            <a:lvl4pPr marL="541055" indent="0">
              <a:buNone/>
              <a:defRPr sz="800"/>
            </a:lvl4pPr>
            <a:lvl5pPr marL="718760" indent="0">
              <a:buNone/>
              <a:defRPr sz="800"/>
            </a:lvl5pPr>
          </a:lstStyle>
          <a:p>
            <a:pPr lvl="0"/>
            <a:r>
              <a:rPr lang="en-US" dirty="0" smtClean="0"/>
              <a:t>Source:</a:t>
            </a:r>
          </a:p>
        </p:txBody>
      </p:sp>
      <p:sp>
        <p:nvSpPr>
          <p:cNvPr id="11" name="Footer Placeholder 10"/>
          <p:cNvSpPr>
            <a:spLocks noGrp="1"/>
          </p:cNvSpPr>
          <p:nvPr>
            <p:ph type="ftr" sz="quarter" idx="14"/>
          </p:nvPr>
        </p:nvSpPr>
        <p:spPr/>
        <p:txBody>
          <a:bodyPr/>
          <a:lstStyle>
            <a:lvl1pPr>
              <a:defRPr>
                <a:solidFill>
                  <a:schemeClr val="tx1"/>
                </a:solidFill>
              </a:defRPr>
            </a:lvl1pPr>
          </a:lstStyle>
          <a:p>
            <a:pPr algn="ctr"/>
            <a:r>
              <a:rPr lang="en-GB" dirty="0" smtClean="0">
                <a:solidFill>
                  <a:srgbClr val="352D76"/>
                </a:solidFill>
              </a:rPr>
              <a:t>For financial intermediary use only. Not  approved for use with customers</a:t>
            </a:r>
            <a:endParaRPr lang="en-US" dirty="0">
              <a:solidFill>
                <a:srgbClr val="352D76"/>
              </a:solidFill>
            </a:endParaRPr>
          </a:p>
        </p:txBody>
      </p:sp>
      <p:sp>
        <p:nvSpPr>
          <p:cNvPr id="12" name="Slide Number Placeholder 11"/>
          <p:cNvSpPr>
            <a:spLocks noGrp="1"/>
          </p:cNvSpPr>
          <p:nvPr>
            <p:ph type="sldNum" sz="quarter" idx="15"/>
          </p:nvPr>
        </p:nvSpPr>
        <p:spPr>
          <a:xfrm>
            <a:off x="219074" y="4827178"/>
            <a:ext cx="652464" cy="189000"/>
          </a:xfrm>
          <a:prstGeom prst="rect">
            <a:avLst/>
          </a:prstGeom>
        </p:spPr>
        <p:txBody>
          <a:bodyPr lIns="91398" tIns="45699" rIns="91398" bIns="45699"/>
          <a:lstStyle/>
          <a:p>
            <a:fld id="{D92943C2-89EB-8840-A8C0-4C21B007AE74}" type="slidenum">
              <a:rPr lang="en-US" smtClean="0">
                <a:solidFill>
                  <a:srgbClr val="352D76"/>
                </a:solidFill>
              </a:rPr>
              <a:pPr/>
              <a:t>‹#›</a:t>
            </a:fld>
            <a:endParaRPr lang="en-US" dirty="0">
              <a:solidFill>
                <a:srgbClr val="352D76"/>
              </a:solidFill>
            </a:endParaRPr>
          </a:p>
        </p:txBody>
      </p:sp>
      <p:sp>
        <p:nvSpPr>
          <p:cNvPr id="8" name="TextBox 7"/>
          <p:cNvSpPr txBox="1"/>
          <p:nvPr userDrawn="1"/>
        </p:nvSpPr>
        <p:spPr>
          <a:xfrm>
            <a:off x="6554570" y="178566"/>
            <a:ext cx="2376264" cy="246221"/>
          </a:xfrm>
          <a:prstGeom prst="rect">
            <a:avLst/>
          </a:prstGeom>
          <a:noFill/>
        </p:spPr>
        <p:txBody>
          <a:bodyPr wrap="square" lIns="91398" tIns="45699" rIns="91398" bIns="45699" rtlCol="0">
            <a:spAutoFit/>
          </a:bodyPr>
          <a:lstStyle/>
          <a:p>
            <a:pPr algn="ctr"/>
            <a:r>
              <a:rPr lang="en-GB" sz="1000" dirty="0">
                <a:solidFill>
                  <a:prstClr val="white"/>
                </a:solidFill>
              </a:rPr>
              <a:t>.</a:t>
            </a:r>
            <a:endParaRPr lang="en-GB" sz="800" dirty="0">
              <a:solidFill>
                <a:prstClr val="white"/>
              </a:solidFill>
            </a:endParaRPr>
          </a:p>
        </p:txBody>
      </p:sp>
    </p:spTree>
    <p:extLst>
      <p:ext uri="{BB962C8B-B14F-4D97-AF65-F5344CB8AC3E}">
        <p14:creationId xmlns:p14="http://schemas.microsoft.com/office/powerpoint/2010/main" val="4022614"/>
      </p:ext>
    </p:extLst>
  </p:cSld>
  <p:clrMapOvr>
    <a:masterClrMapping/>
  </p:clrMapOvr>
  <p:transition>
    <p:wipe dir="r"/>
  </p:transition>
  <p:timing>
    <p:tnLst>
      <p:par>
        <p:cTn id="1" dur="indefinite" restart="never" nodeType="tmRoot"/>
      </p:par>
    </p:tnLst>
  </p:timing>
</p:sldLayout>
</file>

<file path=ppt/slideLayouts/slideLayout490.xml><?xml version="1.0" encoding="utf-8"?>
<p:sldLayout xmlns:a="http://schemas.openxmlformats.org/drawingml/2006/main" xmlns:r="http://schemas.openxmlformats.org/officeDocument/2006/relationships" xmlns:p="http://schemas.openxmlformats.org/presentationml/2006/main" preserve="1" userDrawn="1">
  <p:cSld name="Two Column (Image Righ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85773" y="1471619"/>
            <a:ext cx="4214813" cy="2771775"/>
          </a:xfrm>
          <a:prstGeom prst="rect">
            <a:avLst/>
          </a:prstGeo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0" name="Picture Placeholder 9"/>
          <p:cNvSpPr>
            <a:spLocks noGrp="1"/>
          </p:cNvSpPr>
          <p:nvPr>
            <p:ph type="pic" sz="quarter" idx="11"/>
          </p:nvPr>
        </p:nvSpPr>
        <p:spPr>
          <a:xfrm>
            <a:off x="4643460" y="1471619"/>
            <a:ext cx="4214813" cy="2771775"/>
          </a:xfrm>
          <a:prstGeom prst="rect">
            <a:avLst/>
          </a:prstGeom>
        </p:spPr>
        <p:txBody>
          <a:bodyPr/>
          <a:lstStyle/>
          <a:p>
            <a:endParaRPr lang="en-GB" dirty="0"/>
          </a:p>
        </p:txBody>
      </p:sp>
      <p:sp>
        <p:nvSpPr>
          <p:cNvPr id="3" name="Footer Placeholder 2"/>
          <p:cNvSpPr>
            <a:spLocks noGrp="1"/>
          </p:cNvSpPr>
          <p:nvPr>
            <p:ph type="ftr" sz="quarter" idx="12"/>
          </p:nvPr>
        </p:nvSpPr>
        <p:spPr/>
        <p:txBody>
          <a:bodyPr/>
          <a:lstStyle/>
          <a:p>
            <a:r>
              <a:rPr lang="en-GB" dirty="0">
                <a:solidFill>
                  <a:srgbClr val="FFFFFF">
                    <a:lumMod val="50000"/>
                  </a:srgbClr>
                </a:solidFill>
              </a:rPr>
              <a:t>For financial intermediary use only, not to be used with customers.</a:t>
            </a:r>
          </a:p>
        </p:txBody>
      </p:sp>
      <p:sp>
        <p:nvSpPr>
          <p:cNvPr id="12" name="Title 1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408698331"/>
      </p:ext>
    </p:extLst>
  </p:cSld>
  <p:clrMapOvr>
    <a:masterClrMapping/>
  </p:clrMapOvr>
  <p:transition>
    <p:wipe dir="r"/>
  </p:transition>
</p:sldLayout>
</file>

<file path=ppt/slideLayouts/slideLayout491.xml><?xml version="1.0" encoding="utf-8"?>
<p:sldLayout xmlns:a="http://schemas.openxmlformats.org/drawingml/2006/main" xmlns:r="http://schemas.openxmlformats.org/officeDocument/2006/relationships" xmlns:p="http://schemas.openxmlformats.org/presentationml/2006/main" preserve="1" userDrawn="1">
  <p:cSld name="Two Column Copy">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85773" y="1471619"/>
            <a:ext cx="4214813" cy="2771775"/>
          </a:xfrm>
          <a:prstGeom prst="rect">
            <a:avLst/>
          </a:prstGeo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Text Placeholder 4"/>
          <p:cNvSpPr>
            <a:spLocks noGrp="1"/>
          </p:cNvSpPr>
          <p:nvPr>
            <p:ph type="body" sz="quarter" idx="11"/>
          </p:nvPr>
        </p:nvSpPr>
        <p:spPr>
          <a:xfrm>
            <a:off x="4643460" y="1471619"/>
            <a:ext cx="4214813" cy="2771775"/>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 name="Footer Placeholder 2"/>
          <p:cNvSpPr>
            <a:spLocks noGrp="1"/>
          </p:cNvSpPr>
          <p:nvPr>
            <p:ph type="ftr" sz="quarter" idx="12"/>
          </p:nvPr>
        </p:nvSpPr>
        <p:spPr/>
        <p:txBody>
          <a:bodyPr/>
          <a:lstStyle/>
          <a:p>
            <a:r>
              <a:rPr lang="en-GB" dirty="0">
                <a:solidFill>
                  <a:srgbClr val="FFFFFF">
                    <a:lumMod val="50000"/>
                  </a:srgbClr>
                </a:solidFill>
              </a:rPr>
              <a:t>For financial intermediary use only, not to be used with customers.</a:t>
            </a:r>
          </a:p>
        </p:txBody>
      </p:sp>
      <p:sp>
        <p:nvSpPr>
          <p:cNvPr id="11" name="Title 10"/>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737656383"/>
      </p:ext>
    </p:extLst>
  </p:cSld>
  <p:clrMapOvr>
    <a:masterClrMapping/>
  </p:clrMapOvr>
  <p:transition>
    <p:wipe dir="r"/>
  </p:transition>
</p:sldLayout>
</file>

<file path=ppt/slideLayouts/slideLayout49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dirty="0">
                <a:solidFill>
                  <a:srgbClr val="FFFFFF">
                    <a:lumMod val="50000"/>
                  </a:srgbClr>
                </a:solidFill>
              </a:rPr>
              <a:t>For financial intermediary use only, not to be used with customers.</a:t>
            </a:r>
          </a:p>
        </p:txBody>
      </p:sp>
      <p:sp>
        <p:nvSpPr>
          <p:cNvPr id="9" name="Title 8"/>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574322465"/>
      </p:ext>
    </p:extLst>
  </p:cSld>
  <p:clrMapOvr>
    <a:masterClrMapping/>
  </p:clrMapOvr>
  <p:transition>
    <p:wipe dir="r"/>
  </p:transition>
</p:sldLayout>
</file>

<file path=ppt/slideLayouts/slideLayout4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dirty="0">
                <a:solidFill>
                  <a:srgbClr val="FFFFFF">
                    <a:lumMod val="50000"/>
                  </a:srgbClr>
                </a:solidFill>
              </a:rPr>
              <a:t>For financial intermediary use only, not to be used with customers.</a:t>
            </a:r>
          </a:p>
        </p:txBody>
      </p:sp>
    </p:spTree>
    <p:extLst>
      <p:ext uri="{BB962C8B-B14F-4D97-AF65-F5344CB8AC3E}">
        <p14:creationId xmlns:p14="http://schemas.microsoft.com/office/powerpoint/2010/main" val="1825599008"/>
      </p:ext>
    </p:extLst>
  </p:cSld>
  <p:clrMapOvr>
    <a:masterClrMapping/>
  </p:clrMapOvr>
  <p:transition>
    <p:wipe dir="r"/>
  </p:transition>
</p:sldLayout>
</file>

<file path=ppt/slideLayouts/slideLayout494.xml><?xml version="1.0" encoding="utf-8"?>
<p:sldLayout xmlns:a="http://schemas.openxmlformats.org/drawingml/2006/main" xmlns:r="http://schemas.openxmlformats.org/officeDocument/2006/relationships" xmlns:p="http://schemas.openxmlformats.org/presentationml/2006/main" userDrawn="1">
  <p:cSld name="Full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dirty="0"/>
          </a:p>
        </p:txBody>
      </p:sp>
      <p:sp>
        <p:nvSpPr>
          <p:cNvPr id="3" name="Slide Number Placeholder 2"/>
          <p:cNvSpPr>
            <a:spLocks noGrp="1"/>
          </p:cNvSpPr>
          <p:nvPr>
            <p:ph type="sldNum" sz="quarter" idx="10"/>
          </p:nvPr>
        </p:nvSpPr>
        <p:spPr/>
        <p:txBody>
          <a:bodyPr lIns="91398" tIns="45699" rIns="91398" bIns="45699"/>
          <a:lstStyle/>
          <a:p>
            <a:fld id="{F8CABEAB-F316-457F-A830-C8844EF27269}" type="slidenum">
              <a:rPr lang="en-GB" smtClean="0">
                <a:solidFill>
                  <a:srgbClr val="373433"/>
                </a:solidFill>
              </a:rPr>
              <a:pPr/>
              <a:t>‹#›</a:t>
            </a:fld>
            <a:endParaRPr lang="en-GB" dirty="0">
              <a:solidFill>
                <a:srgbClr val="373433"/>
              </a:solidFill>
            </a:endParaRPr>
          </a:p>
        </p:txBody>
      </p:sp>
      <p:sp>
        <p:nvSpPr>
          <p:cNvPr id="4" name="Footer Placeholder 3"/>
          <p:cNvSpPr>
            <a:spLocks noGrp="1"/>
          </p:cNvSpPr>
          <p:nvPr>
            <p:ph type="ftr" sz="quarter" idx="12"/>
          </p:nvPr>
        </p:nvSpPr>
        <p:spPr/>
        <p:txBody>
          <a:bodyPr/>
          <a:lstStyle/>
          <a:p>
            <a:r>
              <a:rPr lang="en-GB" dirty="0">
                <a:solidFill>
                  <a:srgbClr val="FFFFFF">
                    <a:lumMod val="50000"/>
                  </a:srgbClr>
                </a:solidFill>
              </a:rPr>
              <a:t>For financial intermediary use only, not to be used with customers.</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51" y="857252"/>
            <a:ext cx="8591618" cy="18705"/>
          </a:xfrm>
          <a:prstGeom prst="rect">
            <a:avLst/>
          </a:prstGeom>
        </p:spPr>
      </p:pic>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51" y="4857752"/>
            <a:ext cx="8591618" cy="18705"/>
          </a:xfrm>
          <a:prstGeom prst="rect">
            <a:avLst/>
          </a:prstGeom>
        </p:spPr>
      </p:pic>
      <p:sp>
        <p:nvSpPr>
          <p:cNvPr id="9" name="Content Placeholder 8"/>
          <p:cNvSpPr>
            <a:spLocks noGrp="1"/>
          </p:cNvSpPr>
          <p:nvPr>
            <p:ph sz="quarter" idx="13" hasCustomPrompt="1"/>
          </p:nvPr>
        </p:nvSpPr>
        <p:spPr>
          <a:xfrm>
            <a:off x="285750" y="1471613"/>
            <a:ext cx="8591550" cy="2771775"/>
          </a:xfrm>
        </p:spPr>
        <p:txBody>
          <a:bodyPr/>
          <a:lstStyle>
            <a:lvl1pPr>
              <a:defRPr/>
            </a:lvl1pPr>
          </a:lstStyle>
          <a:p>
            <a:pPr lvl="0"/>
            <a:r>
              <a:rPr lang="en-US" dirty="0"/>
              <a:t>Content</a:t>
            </a:r>
            <a:endParaRPr lang="en-GB" dirty="0"/>
          </a:p>
        </p:txBody>
      </p:sp>
    </p:spTree>
    <p:extLst>
      <p:ext uri="{BB962C8B-B14F-4D97-AF65-F5344CB8AC3E}">
        <p14:creationId xmlns:p14="http://schemas.microsoft.com/office/powerpoint/2010/main" val="3526715451"/>
      </p:ext>
    </p:extLst>
  </p:cSld>
  <p:clrMapOvr>
    <a:masterClrMapping/>
  </p:clrMapOvr>
  <p:transition>
    <p:wipe dir="r"/>
  </p:transition>
</p:sldLayout>
</file>

<file path=ppt/slideLayouts/slideLayout49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28650" y="4767264"/>
            <a:ext cx="2057400" cy="273844"/>
          </a:xfrm>
          <a:prstGeom prst="rect">
            <a:avLst/>
          </a:prstGeom>
        </p:spPr>
        <p:txBody>
          <a:bodyPr lIns="68549" tIns="34289" rIns="68549" bIns="34289"/>
          <a:lstStyle/>
          <a:p>
            <a:fld id="{F99688BE-1F75-4750-9EA0-943B70645A7A}" type="datetimeFigureOut">
              <a:rPr lang="en-GB" smtClean="0">
                <a:solidFill>
                  <a:srgbClr val="373433"/>
                </a:solidFill>
              </a:rPr>
              <a:pPr/>
              <a:t>15/09/2018</a:t>
            </a:fld>
            <a:endParaRPr lang="en-GB" dirty="0">
              <a:solidFill>
                <a:srgbClr val="373433"/>
              </a:solidFill>
            </a:endParaRPr>
          </a:p>
        </p:txBody>
      </p:sp>
      <p:sp>
        <p:nvSpPr>
          <p:cNvPr id="5" name="Footer Placeholder 4"/>
          <p:cNvSpPr>
            <a:spLocks noGrp="1"/>
          </p:cNvSpPr>
          <p:nvPr>
            <p:ph type="ftr" sz="quarter" idx="11"/>
          </p:nvPr>
        </p:nvSpPr>
        <p:spPr/>
        <p:txBody>
          <a:bodyPr/>
          <a:lstStyle/>
          <a:p>
            <a:endParaRPr lang="en-GB" dirty="0">
              <a:solidFill>
                <a:srgbClr val="FFFFFF">
                  <a:lumMod val="50000"/>
                </a:srgbClr>
              </a:solidFill>
            </a:endParaRPr>
          </a:p>
        </p:txBody>
      </p:sp>
      <p:sp>
        <p:nvSpPr>
          <p:cNvPr id="6" name="Slide Number Placeholder 5"/>
          <p:cNvSpPr>
            <a:spLocks noGrp="1"/>
          </p:cNvSpPr>
          <p:nvPr>
            <p:ph type="sldNum" sz="quarter" idx="12"/>
          </p:nvPr>
        </p:nvSpPr>
        <p:spPr>
          <a:xfrm>
            <a:off x="6457950" y="4767264"/>
            <a:ext cx="2057400" cy="273844"/>
          </a:xfrm>
          <a:prstGeom prst="rect">
            <a:avLst/>
          </a:prstGeom>
        </p:spPr>
        <p:txBody>
          <a:bodyPr lIns="68549" tIns="34289" rIns="68549" bIns="34289"/>
          <a:lstStyle/>
          <a:p>
            <a:fld id="{9C45254F-664E-48AC-A4BA-73C48D732D94}" type="slidenum">
              <a:rPr lang="en-GB" smtClean="0">
                <a:solidFill>
                  <a:srgbClr val="373433"/>
                </a:solidFill>
              </a:rPr>
              <a:pPr/>
              <a:t>‹#›</a:t>
            </a:fld>
            <a:endParaRPr lang="en-GB" dirty="0">
              <a:solidFill>
                <a:srgbClr val="373433"/>
              </a:solidFill>
            </a:endParaRPr>
          </a:p>
        </p:txBody>
      </p:sp>
      <p:sp>
        <p:nvSpPr>
          <p:cNvPr id="10" name="Title Placeholder 1"/>
          <p:cNvSpPr>
            <a:spLocks noGrp="1"/>
          </p:cNvSpPr>
          <p:nvPr>
            <p:ph type="title"/>
          </p:nvPr>
        </p:nvSpPr>
        <p:spPr>
          <a:xfrm>
            <a:off x="0" y="-81460"/>
            <a:ext cx="8515350" cy="794692"/>
          </a:xfrm>
          <a:prstGeom prst="rect">
            <a:avLst/>
          </a:prstGeom>
        </p:spPr>
        <p:txBody>
          <a:bodyPr vert="horz" lIns="68549" tIns="34289" rIns="68549" bIns="34289" rtlCol="0" anchor="ctr">
            <a:normAutofit/>
          </a:bodyPr>
          <a:lstStyle>
            <a:lvl1pPr>
              <a:defRPr b="1">
                <a:solidFill>
                  <a:srgbClr val="993366"/>
                </a:solidFill>
                <a:latin typeface="Ebrima" panose="02000000000000000000" pitchFamily="2" charset="0"/>
                <a:ea typeface="Ebrima" panose="02000000000000000000" pitchFamily="2" charset="0"/>
                <a:cs typeface="Ebrima" panose="02000000000000000000" pitchFamily="2" charset="0"/>
              </a:defRPr>
            </a:lvl1pPr>
          </a:lstStyle>
          <a:p>
            <a:r>
              <a:rPr lang="en-US" dirty="0"/>
              <a:t>Click to edit Master title style</a:t>
            </a:r>
            <a:endParaRPr lang="en-GB" dirty="0"/>
          </a:p>
        </p:txBody>
      </p:sp>
    </p:spTree>
    <p:extLst>
      <p:ext uri="{BB962C8B-B14F-4D97-AF65-F5344CB8AC3E}">
        <p14:creationId xmlns:p14="http://schemas.microsoft.com/office/powerpoint/2010/main" val="297275744"/>
      </p:ext>
    </p:extLst>
  </p:cSld>
  <p:clrMapOvr>
    <a:masterClrMapping/>
  </p:clrMapOvr>
  <p:transition>
    <p:wipe dir="r"/>
  </p:transition>
</p:sldLayout>
</file>

<file path=ppt/slideLayouts/slideLayout496.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25222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43097" y="3163635"/>
            <a:ext cx="5657851" cy="1979885"/>
          </a:xfrm>
          <a:prstGeom prst="rect">
            <a:avLst/>
          </a:prstGeom>
        </p:spPr>
        <p:txBody>
          <a:bodyPr anchor="ctr">
            <a:noAutofit/>
          </a:bodyPr>
          <a:lstStyle>
            <a:lvl1pPr marL="0" indent="0" algn="ctr">
              <a:lnSpc>
                <a:spcPct val="90000"/>
              </a:lnSpc>
              <a:buNone/>
              <a:defRPr sz="3000" b="1" spc="0" baseline="0">
                <a:solidFill>
                  <a:schemeClr val="bg1"/>
                </a:solidFill>
                <a:latin typeface="+mn-lt"/>
              </a:defRPr>
            </a:lvl1pPr>
            <a:lvl2pPr marL="342713" indent="0" algn="ctr">
              <a:buNone/>
              <a:defRPr sz="1500"/>
            </a:lvl2pPr>
            <a:lvl3pPr marL="685443" indent="0" algn="ctr">
              <a:buNone/>
              <a:defRPr sz="1400"/>
            </a:lvl3pPr>
            <a:lvl4pPr marL="1028165" indent="0" algn="ctr">
              <a:buNone/>
              <a:defRPr sz="1200"/>
            </a:lvl4pPr>
            <a:lvl5pPr marL="1370886" indent="0" algn="ctr">
              <a:buNone/>
              <a:defRPr sz="1200"/>
            </a:lvl5pPr>
            <a:lvl6pPr marL="1713617" indent="0" algn="ctr">
              <a:buNone/>
              <a:defRPr sz="1200"/>
            </a:lvl6pPr>
            <a:lvl7pPr marL="2056328" indent="0" algn="ctr">
              <a:buNone/>
              <a:defRPr sz="1200"/>
            </a:lvl7pPr>
            <a:lvl8pPr marL="2399040" indent="0" algn="ctr">
              <a:buNone/>
              <a:defRPr sz="1200"/>
            </a:lvl8pPr>
            <a:lvl9pPr marL="2741753" indent="0" algn="ctr">
              <a:buNone/>
              <a:defRPr sz="1200"/>
            </a:lvl9pPr>
          </a:lstStyle>
          <a:p>
            <a:r>
              <a:rPr lang="en-GB" noProof="0" dirty="0"/>
              <a:t>Click to edit Master subtitle style</a:t>
            </a:r>
          </a:p>
        </p:txBody>
      </p:sp>
      <p:sp>
        <p:nvSpPr>
          <p:cNvPr id="30" name="Date Placeholder 29"/>
          <p:cNvSpPr>
            <a:spLocks noGrp="1"/>
          </p:cNvSpPr>
          <p:nvPr>
            <p:ph type="dt" sz="half" idx="10"/>
          </p:nvPr>
        </p:nvSpPr>
        <p:spPr>
          <a:xfrm>
            <a:off x="1743097" y="4748215"/>
            <a:ext cx="5657851" cy="202406"/>
          </a:xfrm>
          <a:prstGeom prst="rect">
            <a:avLst/>
          </a:prstGeom>
        </p:spPr>
        <p:txBody>
          <a:bodyPr lIns="34289" tIns="17144" rIns="34289" bIns="17144"/>
          <a:lstStyle>
            <a:lvl1pPr algn="ctr">
              <a:lnSpc>
                <a:spcPts val="900"/>
              </a:lnSpc>
              <a:defRPr sz="900">
                <a:solidFill>
                  <a:schemeClr val="bg1"/>
                </a:solidFill>
              </a:defRPr>
            </a:lvl1pPr>
          </a:lstStyle>
          <a:p>
            <a:endParaRPr lang="en-GB" dirty="0">
              <a:solidFill>
                <a:srgbClr val="FFFFFF"/>
              </a:solidFill>
            </a:endParaRPr>
          </a:p>
        </p:txBody>
      </p:sp>
      <p:pic>
        <p:nvPicPr>
          <p:cNvPr id="33" name="Picture 3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192422" y="1981967"/>
            <a:ext cx="2763775" cy="1183867"/>
          </a:xfrm>
          <a:prstGeom prst="rect">
            <a:avLst/>
          </a:prstGeom>
        </p:spPr>
      </p:pic>
    </p:spTree>
    <p:extLst>
      <p:ext uri="{BB962C8B-B14F-4D97-AF65-F5344CB8AC3E}">
        <p14:creationId xmlns:p14="http://schemas.microsoft.com/office/powerpoint/2010/main" val="2911179932"/>
      </p:ext>
    </p:extLst>
  </p:cSld>
  <p:clrMapOvr>
    <a:masterClrMapping/>
  </p:clrMapOvr>
  <p:transition>
    <p:wipe dir="r"/>
  </p:transition>
</p:sldLayout>
</file>

<file path=ppt/slideLayouts/slideLayout49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Footer Placeholder 2"/>
          <p:cNvSpPr>
            <a:spLocks noGrp="1"/>
          </p:cNvSpPr>
          <p:nvPr>
            <p:ph type="ftr" sz="quarter" idx="10"/>
          </p:nvPr>
        </p:nvSpPr>
        <p:spPr/>
        <p:txBody>
          <a:bodyPr/>
          <a:lstStyle/>
          <a:p>
            <a:r>
              <a:rPr lang="en-GB" dirty="0">
                <a:solidFill>
                  <a:srgbClr val="FFFFFF">
                    <a:lumMod val="50000"/>
                  </a:srgbClr>
                </a:solidFill>
              </a:rPr>
              <a:t>For financial intermediary use only, not to be used with customers.</a:t>
            </a:r>
          </a:p>
        </p:txBody>
      </p:sp>
      <p:sp>
        <p:nvSpPr>
          <p:cNvPr id="4"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a:solidFill>
                  <a:schemeClr val="tx1"/>
                </a:solidFill>
              </a:rPr>
              <a:t>Source: </a:t>
            </a:r>
            <a:endParaRPr lang="en-GB" dirty="0"/>
          </a:p>
        </p:txBody>
      </p:sp>
    </p:spTree>
    <p:extLst>
      <p:ext uri="{BB962C8B-B14F-4D97-AF65-F5344CB8AC3E}">
        <p14:creationId xmlns:p14="http://schemas.microsoft.com/office/powerpoint/2010/main" val="1095313303"/>
      </p:ext>
    </p:extLst>
  </p:cSld>
  <p:clrMapOvr>
    <a:masterClrMapping/>
  </p:clrMapOvr>
  <p:transition>
    <p:wipe dir="r"/>
  </p:transition>
</p:sldLayout>
</file>

<file path=ppt/slideLayouts/slideLayout498.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dirty="0">
                <a:solidFill>
                  <a:srgbClr val="FFFFFF">
                    <a:lumMod val="50000"/>
                  </a:srgbClr>
                </a:solidFill>
              </a:rPr>
              <a:t>For financial intermediary use only, not to be used with customers.</a:t>
            </a:r>
          </a:p>
        </p:txBody>
      </p:sp>
      <p:sp>
        <p:nvSpPr>
          <p:cNvPr id="4"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a:solidFill>
                  <a:schemeClr val="tx1"/>
                </a:solidFill>
              </a:rPr>
              <a:t>Source: </a:t>
            </a:r>
            <a:endParaRPr lang="en-GB" dirty="0"/>
          </a:p>
        </p:txBody>
      </p:sp>
      <p:sp>
        <p:nvSpPr>
          <p:cNvPr id="5" name="Rectangle 4"/>
          <p:cNvSpPr/>
          <p:nvPr userDrawn="1"/>
        </p:nvSpPr>
        <p:spPr>
          <a:xfrm>
            <a:off x="0" y="0"/>
            <a:ext cx="9144000" cy="5143500"/>
          </a:xfrm>
          <a:prstGeom prst="rect">
            <a:avLst/>
          </a:prstGeom>
          <a:solidFill>
            <a:srgbClr val="FF7E7E"/>
          </a:solidFill>
          <a:ln>
            <a:noFill/>
          </a:ln>
        </p:spPr>
        <p:style>
          <a:lnRef idx="2">
            <a:schemeClr val="accent1">
              <a:shade val="50000"/>
            </a:schemeClr>
          </a:lnRef>
          <a:fillRef idx="1">
            <a:schemeClr val="accent1"/>
          </a:fillRef>
          <a:effectRef idx="0">
            <a:schemeClr val="accent1"/>
          </a:effectRef>
          <a:fontRef idx="minor">
            <a:schemeClr val="lt1"/>
          </a:fontRef>
        </p:style>
        <p:txBody>
          <a:bodyPr lIns="91398" tIns="45699" rIns="91398" bIns="45699" rtlCol="0" anchor="ctr"/>
          <a:lstStyle/>
          <a:p>
            <a:pPr algn="ctr"/>
            <a:endParaRPr lang="en-GB" sz="2400" dirty="0">
              <a:solidFill>
                <a:srgbClr val="FFFFFF"/>
              </a:solidFill>
              <a:latin typeface="Just Script" panose="02020803050402020203" pitchFamily="18" charset="0"/>
            </a:endParaRPr>
          </a:p>
        </p:txBody>
      </p:sp>
      <p:pic>
        <p:nvPicPr>
          <p:cNvPr id="6" name="Picture 5" descr="object_rgb_72_C_lightbulb_01.jpg"/>
          <p:cNvPicPr>
            <a:picLocks noChangeAspect="1"/>
          </p:cNvPicPr>
          <p:nvPr userDrawn="1"/>
        </p:nvPicPr>
        <p:blipFill>
          <a:blip r:embed="rId2" cstate="print"/>
          <a:srcRect/>
          <a:stretch>
            <a:fillRect/>
          </a:stretch>
        </p:blipFill>
        <p:spPr>
          <a:xfrm>
            <a:off x="5516584" y="2816246"/>
            <a:ext cx="3627437" cy="2327275"/>
          </a:xfrm>
          <a:prstGeom prst="rect">
            <a:avLst/>
          </a:prstGeom>
          <a:effectLst>
            <a:softEdge rad="127000"/>
          </a:effectLst>
        </p:spPr>
      </p:pic>
    </p:spTree>
    <p:extLst>
      <p:ext uri="{BB962C8B-B14F-4D97-AF65-F5344CB8AC3E}">
        <p14:creationId xmlns:p14="http://schemas.microsoft.com/office/powerpoint/2010/main" val="2189453205"/>
      </p:ext>
    </p:extLst>
  </p:cSld>
  <p:clrMapOvr>
    <a:masterClrMapping/>
  </p:clrMapOvr>
  <p:transition>
    <p:wipe dir="r"/>
  </p:transition>
</p:sldLayout>
</file>

<file path=ppt/slideLayouts/slideLayout499.xml><?xml version="1.0" encoding="utf-8"?>
<p:sldLayout xmlns:a="http://schemas.openxmlformats.org/drawingml/2006/main" xmlns:r="http://schemas.openxmlformats.org/officeDocument/2006/relationships" xmlns:p="http://schemas.openxmlformats.org/presentationml/2006/main" preserve="1" userDrawn="1">
  <p:cSld name="1_Title and Content (Lef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a:t>Click to edit Master title style</a:t>
            </a:r>
          </a:p>
        </p:txBody>
      </p:sp>
      <p:sp>
        <p:nvSpPr>
          <p:cNvPr id="16" name="Text Placeholder 15"/>
          <p:cNvSpPr>
            <a:spLocks noGrp="1"/>
          </p:cNvSpPr>
          <p:nvPr>
            <p:ph type="body" sz="quarter" idx="11"/>
          </p:nvPr>
        </p:nvSpPr>
        <p:spPr>
          <a:xfrm>
            <a:off x="285772" y="1471619"/>
            <a:ext cx="4214813" cy="27717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 name="Footer Placeholder 1"/>
          <p:cNvSpPr>
            <a:spLocks noGrp="1"/>
          </p:cNvSpPr>
          <p:nvPr>
            <p:ph type="ftr" sz="quarter" idx="12"/>
          </p:nvPr>
        </p:nvSpPr>
        <p:spPr/>
        <p:txBody>
          <a:bodyPr/>
          <a:lstStyle>
            <a:lvl1pPr>
              <a:defRPr>
                <a:solidFill>
                  <a:schemeClr val="bg1">
                    <a:lumMod val="50000"/>
                  </a:schemeClr>
                </a:solidFill>
              </a:defRPr>
            </a:lvl1pPr>
          </a:lstStyle>
          <a:p>
            <a:r>
              <a:rPr lang="en-GB" dirty="0">
                <a:solidFill>
                  <a:srgbClr val="FFFFFF">
                    <a:lumMod val="50000"/>
                  </a:srgbClr>
                </a:solidFill>
              </a:rPr>
              <a:t>For financial intermediary use only, not to be used with customers.</a:t>
            </a:r>
          </a:p>
        </p:txBody>
      </p:sp>
      <p:sp>
        <p:nvSpPr>
          <p:cNvPr id="6" name="Rectangle 5"/>
          <p:cNvSpPr/>
          <p:nvPr userDrawn="1"/>
        </p:nvSpPr>
        <p:spPr>
          <a:xfrm>
            <a:off x="8621653" y="314533"/>
            <a:ext cx="236600" cy="23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5699" rIns="0" bIns="45699" rtlCol="0" anchor="ctr"/>
          <a:lstStyle/>
          <a:p>
            <a:pPr algn="ctr"/>
            <a:fld id="{F8CABEAB-F316-457F-A830-C8844EF27269}" type="slidenum">
              <a:rPr lang="en-GB" sz="900" b="1" smtClean="0">
                <a:solidFill>
                  <a:srgbClr val="373433"/>
                </a:solidFill>
              </a:rPr>
              <a:pPr algn="ctr"/>
              <a:t>‹#›</a:t>
            </a:fld>
            <a:endParaRPr lang="en-GB" sz="2400" b="1" dirty="0">
              <a:solidFill>
                <a:srgbClr val="373433"/>
              </a:solidFill>
              <a:latin typeface="Just Script" panose="02020803050402020203" pitchFamily="18" charset="0"/>
            </a:endParaRPr>
          </a:p>
        </p:txBody>
      </p:sp>
      <p:pic>
        <p:nvPicPr>
          <p:cNvPr id="7" name="Picture 6" descr="JUST LOGO PINK.png"/>
          <p:cNvPicPr>
            <a:picLocks noChangeAspect="1"/>
          </p:cNvPicPr>
          <p:nvPr userDrawn="1"/>
        </p:nvPicPr>
        <p:blipFill>
          <a:blip r:embed="rId2" cstate="print"/>
          <a:stretch>
            <a:fillRect/>
          </a:stretch>
        </p:blipFill>
        <p:spPr>
          <a:xfrm>
            <a:off x="8172000" y="4644001"/>
            <a:ext cx="720000" cy="308090"/>
          </a:xfrm>
          <a:prstGeom prst="rect">
            <a:avLst/>
          </a:prstGeom>
        </p:spPr>
      </p:pic>
      <p:pic>
        <p:nvPicPr>
          <p:cNvPr id="8" name="Picture 7"/>
          <p:cNvPicPr>
            <a:picLocks noChangeAspect="1"/>
          </p:cNvPicPr>
          <p:nvPr userDrawn="1"/>
        </p:nvPicPr>
        <p:blipFill>
          <a:blip r:embed="rId3" cstate="email">
            <a:lum bright="100000"/>
            <a:extLst>
              <a:ext uri="{28A0092B-C50C-407E-A947-70E740481C1C}">
                <a14:useLocalDpi xmlns:a14="http://schemas.microsoft.com/office/drawing/2010/main" val="0"/>
              </a:ext>
            </a:extLst>
          </a:blip>
          <a:srcRect t="-174991" b="-174991"/>
          <a:stretch>
            <a:fillRect/>
          </a:stretch>
        </p:blipFill>
        <p:spPr>
          <a:xfrm>
            <a:off x="285749" y="792021"/>
            <a:ext cx="8591619" cy="84169"/>
          </a:xfrm>
          <a:prstGeom prst="rect">
            <a:avLst/>
          </a:prstGeom>
        </p:spPr>
      </p:pic>
      <p:sp>
        <p:nvSpPr>
          <p:cNvPr id="10"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a:solidFill>
                  <a:schemeClr val="tx1"/>
                </a:solidFill>
              </a:rPr>
              <a:t>Source: </a:t>
            </a:r>
            <a:endParaRPr lang="en-GB" dirty="0"/>
          </a:p>
        </p:txBody>
      </p:sp>
    </p:spTree>
    <p:extLst>
      <p:ext uri="{BB962C8B-B14F-4D97-AF65-F5344CB8AC3E}">
        <p14:creationId xmlns:p14="http://schemas.microsoft.com/office/powerpoint/2010/main" val="1438000079"/>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ers and Bullets">
    <p:spTree>
      <p:nvGrpSpPr>
        <p:cNvPr id="1" name=""/>
        <p:cNvGrpSpPr/>
        <p:nvPr/>
      </p:nvGrpSpPr>
      <p:grpSpPr>
        <a:xfrm>
          <a:off x="0" y="0"/>
          <a:ext cx="0" cy="0"/>
          <a:chOff x="0" y="0"/>
          <a:chExt cx="0" cy="0"/>
        </a:xfrm>
      </p:grpSpPr>
      <p:sp>
        <p:nvSpPr>
          <p:cNvPr id="16" name="Text Placeholder 15"/>
          <p:cNvSpPr>
            <a:spLocks noGrp="1"/>
          </p:cNvSpPr>
          <p:nvPr>
            <p:ph type="body" sz="quarter" idx="11"/>
          </p:nvPr>
        </p:nvSpPr>
        <p:spPr>
          <a:xfrm>
            <a:off x="285772" y="1471619"/>
            <a:ext cx="4214813" cy="2771775"/>
          </a:xfrm>
        </p:spPr>
        <p:txBody>
          <a:bodyPr/>
          <a:lstStyle>
            <a:lvl1pPr>
              <a:defRPr>
                <a:solidFill>
                  <a:srgbClr val="373433"/>
                </a:solidFill>
              </a:defRPr>
            </a:lvl1pPr>
            <a:lvl3pPr marL="285603" indent="-285603">
              <a:buFont typeface="Arial" panose="020B0604020202020204" pitchFamily="34" charset="0"/>
              <a:buChar char="•"/>
              <a:defRPr/>
            </a:lvl3pPr>
            <a:lvl4pPr marL="285603" indent="-285603">
              <a:buFont typeface="Arial" panose="020B0604020202020204" pitchFamily="34" charset="0"/>
              <a:buChar char="•"/>
              <a:defRPr/>
            </a:lvl4pPr>
            <a:lvl5pPr marL="171366" indent="-171366">
              <a:buFont typeface="Arial" panose="020B0604020202020204" pitchFamily="34" charset="0"/>
              <a:buChar char="•"/>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1" name="Title 10"/>
          <p:cNvSpPr>
            <a:spLocks noGrp="1"/>
          </p:cNvSpPr>
          <p:nvPr>
            <p:ph type="title"/>
          </p:nvPr>
        </p:nvSpPr>
        <p:spPr/>
        <p:txBody>
          <a:bodyPr/>
          <a:lstStyle/>
          <a:p>
            <a:r>
              <a:rPr lang="en-US" smtClean="0"/>
              <a:t>Click to edit Master title style</a:t>
            </a:r>
            <a:endParaRPr lang="en-GB"/>
          </a:p>
        </p:txBody>
      </p:sp>
      <p:sp>
        <p:nvSpPr>
          <p:cNvPr id="6" name="Footer Placeholder 5"/>
          <p:cNvSpPr>
            <a:spLocks noGrp="1"/>
          </p:cNvSpPr>
          <p:nvPr>
            <p:ph type="ftr" sz="quarter" idx="14"/>
          </p:nvPr>
        </p:nvSpPr>
        <p:spPr/>
        <p:txBody>
          <a:bodyPr/>
          <a:lstStyle/>
          <a:p>
            <a:r>
              <a:rPr lang="en-GB" dirty="0" smtClean="0"/>
              <a:t>For financial intermediary use only, not to be used with customers.</a:t>
            </a:r>
            <a:endParaRPr lang="en-GB" dirty="0"/>
          </a:p>
        </p:txBody>
      </p:sp>
      <p:sp>
        <p:nvSpPr>
          <p:cNvPr id="7"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3940978004"/>
      </p:ext>
    </p:extLst>
  </p:cSld>
  <p:clrMapOvr>
    <a:masterClrMapping/>
  </p:clrMapOvr>
  <p:transition>
    <p:wipe dir="r"/>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219077" y="631053"/>
            <a:ext cx="8712201" cy="386476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3" hasCustomPrompt="1"/>
          </p:nvPr>
        </p:nvSpPr>
        <p:spPr>
          <a:xfrm>
            <a:off x="219097" y="4495800"/>
            <a:ext cx="6624637" cy="323850"/>
          </a:xfrm>
        </p:spPr>
        <p:txBody>
          <a:bodyPr>
            <a:noAutofit/>
          </a:bodyPr>
          <a:lstStyle>
            <a:lvl1pPr marL="0" indent="0">
              <a:buNone/>
              <a:defRPr sz="800"/>
            </a:lvl1pPr>
            <a:lvl2pPr marL="177706" indent="0">
              <a:buNone/>
              <a:defRPr sz="800"/>
            </a:lvl2pPr>
            <a:lvl3pPr marL="363349" indent="0">
              <a:buNone/>
              <a:defRPr sz="800"/>
            </a:lvl3pPr>
            <a:lvl4pPr marL="541055" indent="0">
              <a:buNone/>
              <a:defRPr sz="800"/>
            </a:lvl4pPr>
            <a:lvl5pPr marL="718760" indent="0">
              <a:buNone/>
              <a:defRPr sz="800"/>
            </a:lvl5pPr>
          </a:lstStyle>
          <a:p>
            <a:pPr lvl="0"/>
            <a:r>
              <a:rPr lang="en-US" dirty="0" smtClean="0"/>
              <a:t>Source:</a:t>
            </a:r>
          </a:p>
        </p:txBody>
      </p:sp>
      <p:sp>
        <p:nvSpPr>
          <p:cNvPr id="11" name="Footer Placeholder 10"/>
          <p:cNvSpPr>
            <a:spLocks noGrp="1"/>
          </p:cNvSpPr>
          <p:nvPr>
            <p:ph type="ftr" sz="quarter" idx="14"/>
          </p:nvPr>
        </p:nvSpPr>
        <p:spPr/>
        <p:txBody>
          <a:bodyPr/>
          <a:lstStyle>
            <a:lvl1pPr>
              <a:defRPr>
                <a:solidFill>
                  <a:schemeClr val="tx1"/>
                </a:solidFill>
              </a:defRPr>
            </a:lvl1pPr>
          </a:lstStyle>
          <a:p>
            <a:pPr algn="ctr"/>
            <a:r>
              <a:rPr lang="en-GB" dirty="0" smtClean="0">
                <a:solidFill>
                  <a:srgbClr val="352D76"/>
                </a:solidFill>
              </a:rPr>
              <a:t>For financial intermediary use only. Not  approved for use with customers</a:t>
            </a:r>
            <a:endParaRPr lang="en-US" dirty="0">
              <a:solidFill>
                <a:srgbClr val="352D76"/>
              </a:solidFill>
            </a:endParaRPr>
          </a:p>
        </p:txBody>
      </p:sp>
      <p:sp>
        <p:nvSpPr>
          <p:cNvPr id="12" name="Slide Number Placeholder 11"/>
          <p:cNvSpPr>
            <a:spLocks noGrp="1"/>
          </p:cNvSpPr>
          <p:nvPr>
            <p:ph type="sldNum" sz="quarter" idx="15"/>
          </p:nvPr>
        </p:nvSpPr>
        <p:spPr>
          <a:xfrm>
            <a:off x="219074" y="4827178"/>
            <a:ext cx="652464" cy="189000"/>
          </a:xfrm>
          <a:prstGeom prst="rect">
            <a:avLst/>
          </a:prstGeom>
        </p:spPr>
        <p:txBody>
          <a:bodyPr lIns="91398" tIns="45699" rIns="91398" bIns="45699"/>
          <a:lstStyle/>
          <a:p>
            <a:fld id="{D92943C2-89EB-8840-A8C0-4C21B007AE74}" type="slidenum">
              <a:rPr lang="en-US" smtClean="0">
                <a:solidFill>
                  <a:srgbClr val="352D76"/>
                </a:solidFill>
              </a:rPr>
              <a:pPr/>
              <a:t>‹#›</a:t>
            </a:fld>
            <a:endParaRPr lang="en-US" dirty="0">
              <a:solidFill>
                <a:srgbClr val="352D76"/>
              </a:solidFill>
            </a:endParaRPr>
          </a:p>
        </p:txBody>
      </p:sp>
      <p:sp>
        <p:nvSpPr>
          <p:cNvPr id="8" name="TextBox 7"/>
          <p:cNvSpPr txBox="1"/>
          <p:nvPr userDrawn="1"/>
        </p:nvSpPr>
        <p:spPr>
          <a:xfrm>
            <a:off x="6554570" y="178566"/>
            <a:ext cx="2376264" cy="246221"/>
          </a:xfrm>
          <a:prstGeom prst="rect">
            <a:avLst/>
          </a:prstGeom>
          <a:noFill/>
        </p:spPr>
        <p:txBody>
          <a:bodyPr wrap="square" lIns="91398" tIns="45699" rIns="91398" bIns="45699" rtlCol="0">
            <a:spAutoFit/>
          </a:bodyPr>
          <a:lstStyle/>
          <a:p>
            <a:pPr algn="ctr"/>
            <a:r>
              <a:rPr lang="en-GB" sz="1000" dirty="0">
                <a:solidFill>
                  <a:prstClr val="white"/>
                </a:solidFill>
              </a:rPr>
              <a:t>.</a:t>
            </a:r>
            <a:endParaRPr lang="en-GB" sz="800" dirty="0">
              <a:solidFill>
                <a:prstClr val="white"/>
              </a:solidFill>
            </a:endParaRPr>
          </a:p>
        </p:txBody>
      </p:sp>
    </p:spTree>
    <p:extLst>
      <p:ext uri="{BB962C8B-B14F-4D97-AF65-F5344CB8AC3E}">
        <p14:creationId xmlns:p14="http://schemas.microsoft.com/office/powerpoint/2010/main" val="4133278357"/>
      </p:ext>
    </p:extLst>
  </p:cSld>
  <p:clrMapOvr>
    <a:masterClrMapping/>
  </p:clrMapOvr>
  <p:transition>
    <p:wipe dir="r"/>
  </p:transition>
  <p:timing>
    <p:tnLst>
      <p:par>
        <p:cTn id="1" dur="indefinite" restart="never" nodeType="tmRoot"/>
      </p:par>
    </p:tnLst>
  </p:timing>
</p:sldLayout>
</file>

<file path=ppt/slideLayouts/slideLayout500.xml><?xml version="1.0" encoding="utf-8"?>
<p:sldLayout xmlns:a="http://schemas.openxmlformats.org/drawingml/2006/main" xmlns:r="http://schemas.openxmlformats.org/officeDocument/2006/relationships" xmlns:p="http://schemas.openxmlformats.org/presentationml/2006/main" preserve="1" userDrawn="1">
  <p:cSld name="Headers and Bullets">
    <p:spTree>
      <p:nvGrpSpPr>
        <p:cNvPr id="1" name=""/>
        <p:cNvGrpSpPr/>
        <p:nvPr/>
      </p:nvGrpSpPr>
      <p:grpSpPr>
        <a:xfrm>
          <a:off x="0" y="0"/>
          <a:ext cx="0" cy="0"/>
          <a:chOff x="0" y="0"/>
          <a:chExt cx="0" cy="0"/>
        </a:xfrm>
      </p:grpSpPr>
      <p:sp>
        <p:nvSpPr>
          <p:cNvPr id="16" name="Text Placeholder 15"/>
          <p:cNvSpPr>
            <a:spLocks noGrp="1"/>
          </p:cNvSpPr>
          <p:nvPr>
            <p:ph type="body" sz="quarter" idx="11"/>
          </p:nvPr>
        </p:nvSpPr>
        <p:spPr>
          <a:xfrm>
            <a:off x="285772" y="1471619"/>
            <a:ext cx="4214813" cy="2771775"/>
          </a:xfrm>
        </p:spPr>
        <p:txBody>
          <a:bodyPr/>
          <a:lstStyle>
            <a:lvl1pPr>
              <a:defRPr>
                <a:solidFill>
                  <a:srgbClr val="373433"/>
                </a:solidFill>
              </a:defRPr>
            </a:lvl1pPr>
            <a:lvl3pPr marL="285603" indent="-285603">
              <a:buFont typeface="Arial" panose="020B0604020202020204" pitchFamily="34" charset="0"/>
              <a:buChar char="•"/>
              <a:defRPr/>
            </a:lvl3pPr>
            <a:lvl4pPr marL="285603" indent="-285603">
              <a:buFont typeface="Arial" panose="020B0604020202020204" pitchFamily="34" charset="0"/>
              <a:buChar char="•"/>
              <a:defRPr/>
            </a:lvl4pPr>
            <a:lvl5pPr marL="171366" indent="-171366">
              <a:buFont typeface="Arial" panose="020B0604020202020204" pitchFamily="34" charset="0"/>
              <a:buChar char="•"/>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1" name="Title 10"/>
          <p:cNvSpPr>
            <a:spLocks noGrp="1"/>
          </p:cNvSpPr>
          <p:nvPr>
            <p:ph type="title"/>
          </p:nvPr>
        </p:nvSpPr>
        <p:spPr/>
        <p:txBody>
          <a:bodyPr/>
          <a:lstStyle/>
          <a:p>
            <a:r>
              <a:rPr lang="en-US"/>
              <a:t>Click to edit Master title style</a:t>
            </a:r>
            <a:endParaRPr lang="en-GB"/>
          </a:p>
        </p:txBody>
      </p:sp>
      <p:sp>
        <p:nvSpPr>
          <p:cNvPr id="6" name="Footer Placeholder 5"/>
          <p:cNvSpPr>
            <a:spLocks noGrp="1"/>
          </p:cNvSpPr>
          <p:nvPr>
            <p:ph type="ftr" sz="quarter" idx="14"/>
          </p:nvPr>
        </p:nvSpPr>
        <p:spPr/>
        <p:txBody>
          <a:bodyPr/>
          <a:lstStyle/>
          <a:p>
            <a:r>
              <a:rPr lang="en-GB" dirty="0">
                <a:solidFill>
                  <a:srgbClr val="FFFFFF">
                    <a:lumMod val="50000"/>
                  </a:srgbClr>
                </a:solidFill>
              </a:rPr>
              <a:t>For financial intermediary use only, not to be used with customers.</a:t>
            </a:r>
          </a:p>
        </p:txBody>
      </p:sp>
      <p:sp>
        <p:nvSpPr>
          <p:cNvPr id="7"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a:solidFill>
                  <a:schemeClr val="tx1"/>
                </a:solidFill>
              </a:rPr>
              <a:t>Source: </a:t>
            </a:r>
            <a:endParaRPr lang="en-GB" dirty="0"/>
          </a:p>
        </p:txBody>
      </p:sp>
    </p:spTree>
    <p:extLst>
      <p:ext uri="{BB962C8B-B14F-4D97-AF65-F5344CB8AC3E}">
        <p14:creationId xmlns:p14="http://schemas.microsoft.com/office/powerpoint/2010/main" val="280308584"/>
      </p:ext>
    </p:extLst>
  </p:cSld>
  <p:clrMapOvr>
    <a:masterClrMapping/>
  </p:clrMapOvr>
  <p:transition>
    <p:wipe dir="r"/>
  </p:transition>
</p:sldLayout>
</file>

<file path=ppt/slideLayouts/slideLayout501.xml><?xml version="1.0" encoding="utf-8"?>
<p:sldLayout xmlns:a="http://schemas.openxmlformats.org/drawingml/2006/main" xmlns:r="http://schemas.openxmlformats.org/officeDocument/2006/relationships" xmlns:p="http://schemas.openxmlformats.org/presentationml/2006/main" preserve="1" userDrawn="1">
  <p:cSld name="Title and Content (Righ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a:t>Click to edit Master title style</a:t>
            </a:r>
          </a:p>
        </p:txBody>
      </p:sp>
      <p:sp>
        <p:nvSpPr>
          <p:cNvPr id="16" name="Text Placeholder 15"/>
          <p:cNvSpPr>
            <a:spLocks noGrp="1"/>
          </p:cNvSpPr>
          <p:nvPr>
            <p:ph type="body" sz="quarter" idx="11"/>
          </p:nvPr>
        </p:nvSpPr>
        <p:spPr>
          <a:xfrm>
            <a:off x="4643460" y="1471619"/>
            <a:ext cx="4214813" cy="2771775"/>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 name="Footer Placeholder 1"/>
          <p:cNvSpPr>
            <a:spLocks noGrp="1"/>
          </p:cNvSpPr>
          <p:nvPr>
            <p:ph type="ftr" sz="quarter" idx="12"/>
          </p:nvPr>
        </p:nvSpPr>
        <p:spPr/>
        <p:txBody>
          <a:bodyPr/>
          <a:lstStyle/>
          <a:p>
            <a:r>
              <a:rPr lang="en-GB" dirty="0">
                <a:solidFill>
                  <a:srgbClr val="FFFFFF">
                    <a:lumMod val="50000"/>
                  </a:srgbClr>
                </a:solidFill>
              </a:rPr>
              <a:t>For financial intermediary use only, not to be used with customers.</a:t>
            </a:r>
          </a:p>
        </p:txBody>
      </p:sp>
      <p:sp>
        <p:nvSpPr>
          <p:cNvPr id="6"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a:solidFill>
                  <a:schemeClr val="tx1"/>
                </a:solidFill>
              </a:rPr>
              <a:t>Source: </a:t>
            </a:r>
            <a:endParaRPr lang="en-GB" dirty="0"/>
          </a:p>
        </p:txBody>
      </p:sp>
    </p:spTree>
    <p:extLst>
      <p:ext uri="{BB962C8B-B14F-4D97-AF65-F5344CB8AC3E}">
        <p14:creationId xmlns:p14="http://schemas.microsoft.com/office/powerpoint/2010/main" val="4150095176"/>
      </p:ext>
    </p:extLst>
  </p:cSld>
  <p:clrMapOvr>
    <a:masterClrMapping/>
  </p:clrMapOvr>
  <p:transition>
    <p:wipe dir="r"/>
  </p:transition>
</p:sldLayout>
</file>

<file path=ppt/slideLayouts/slideLayout502.xml><?xml version="1.0" encoding="utf-8"?>
<p:sldLayout xmlns:a="http://schemas.openxmlformats.org/drawingml/2006/main" xmlns:r="http://schemas.openxmlformats.org/officeDocument/2006/relationships" xmlns:p="http://schemas.openxmlformats.org/presentationml/2006/main" preserve="1" userDrawn="1">
  <p:cSld name="Title and Content (Lef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a:t>Click to edit Master title style</a:t>
            </a:r>
          </a:p>
        </p:txBody>
      </p:sp>
      <p:sp>
        <p:nvSpPr>
          <p:cNvPr id="16" name="Text Placeholder 15"/>
          <p:cNvSpPr>
            <a:spLocks noGrp="1"/>
          </p:cNvSpPr>
          <p:nvPr>
            <p:ph type="body" sz="quarter" idx="11"/>
          </p:nvPr>
        </p:nvSpPr>
        <p:spPr>
          <a:xfrm>
            <a:off x="285772" y="1471619"/>
            <a:ext cx="4214813" cy="2771775"/>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 name="Footer Placeholder 1"/>
          <p:cNvSpPr>
            <a:spLocks noGrp="1"/>
          </p:cNvSpPr>
          <p:nvPr>
            <p:ph type="ftr" sz="quarter" idx="12"/>
          </p:nvPr>
        </p:nvSpPr>
        <p:spPr/>
        <p:txBody>
          <a:bodyPr/>
          <a:lstStyle/>
          <a:p>
            <a:r>
              <a:rPr lang="en-GB" dirty="0">
                <a:solidFill>
                  <a:srgbClr val="FFFFFF">
                    <a:lumMod val="50000"/>
                  </a:srgbClr>
                </a:solidFill>
              </a:rPr>
              <a:t>For financial intermediary use only, not to be used with customers.</a:t>
            </a:r>
          </a:p>
        </p:txBody>
      </p:sp>
      <p:sp>
        <p:nvSpPr>
          <p:cNvPr id="6"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a:solidFill>
                  <a:schemeClr val="tx1"/>
                </a:solidFill>
              </a:rPr>
              <a:t>Source: </a:t>
            </a:r>
            <a:endParaRPr lang="en-GB" dirty="0"/>
          </a:p>
        </p:txBody>
      </p:sp>
    </p:spTree>
    <p:extLst>
      <p:ext uri="{BB962C8B-B14F-4D97-AF65-F5344CB8AC3E}">
        <p14:creationId xmlns:p14="http://schemas.microsoft.com/office/powerpoint/2010/main" val="1293704353"/>
      </p:ext>
    </p:extLst>
  </p:cSld>
  <p:clrMapOvr>
    <a:masterClrMapping/>
  </p:clrMapOvr>
  <p:transition>
    <p:wipe dir="r"/>
  </p:transition>
</p:sldLayout>
</file>

<file path=ppt/slideLayouts/slideLayout503.xml><?xml version="1.0" encoding="utf-8"?>
<p:sldLayout xmlns:a="http://schemas.openxmlformats.org/drawingml/2006/main" xmlns:r="http://schemas.openxmlformats.org/officeDocument/2006/relationships" xmlns:p="http://schemas.openxmlformats.org/presentationml/2006/main" preserve="1" userDrawn="1">
  <p:cSld name="Headlines">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a:t>Click to edit Master title style</a:t>
            </a:r>
          </a:p>
        </p:txBody>
      </p:sp>
      <p:sp>
        <p:nvSpPr>
          <p:cNvPr id="16" name="Text Placeholder 15"/>
          <p:cNvSpPr>
            <a:spLocks noGrp="1"/>
          </p:cNvSpPr>
          <p:nvPr>
            <p:ph type="body" sz="quarter" idx="11"/>
          </p:nvPr>
        </p:nvSpPr>
        <p:spPr>
          <a:xfrm>
            <a:off x="285751" y="1471619"/>
            <a:ext cx="8572500" cy="2771775"/>
          </a:xfrm>
        </p:spPr>
        <p:txBody>
          <a:bodyPr anchor="ctr">
            <a:normAutofit/>
          </a:bodyPr>
          <a:lstStyle>
            <a:lvl1pPr algn="ctr">
              <a:defRPr/>
            </a:lvl1pPr>
            <a:lvl2pPr algn="ctr">
              <a:lnSpc>
                <a:spcPts val="1755"/>
              </a:lnSpc>
              <a:defRPr sz="1900">
                <a:solidFill>
                  <a:schemeClr val="tx1"/>
                </a:solidFill>
              </a:defRPr>
            </a:lvl2pPr>
            <a:lvl3pPr algn="ctr">
              <a:defRPr/>
            </a:lvl3pPr>
            <a:lvl4pPr algn="ctr">
              <a:defRPr/>
            </a:lvl4pPr>
            <a:lvl5pPr algn="ctr">
              <a:defRPr/>
            </a:lvl5pPr>
          </a:lstStyle>
          <a:p>
            <a:pPr lvl="1"/>
            <a:r>
              <a:rPr lang="en-GB" noProof="0" dirty="0"/>
              <a:t>Click to edit Master text styles</a:t>
            </a:r>
          </a:p>
        </p:txBody>
      </p:sp>
      <p:sp>
        <p:nvSpPr>
          <p:cNvPr id="2" name="Footer Placeholder 1"/>
          <p:cNvSpPr>
            <a:spLocks noGrp="1"/>
          </p:cNvSpPr>
          <p:nvPr>
            <p:ph type="ftr" sz="quarter" idx="12"/>
          </p:nvPr>
        </p:nvSpPr>
        <p:spPr/>
        <p:txBody>
          <a:bodyPr/>
          <a:lstStyle/>
          <a:p>
            <a:r>
              <a:rPr lang="en-GB" dirty="0">
                <a:solidFill>
                  <a:srgbClr val="FFFFFF">
                    <a:lumMod val="50000"/>
                  </a:srgbClr>
                </a:solidFill>
              </a:rPr>
              <a:t>For financial intermediary use only, not to be used with customers.</a:t>
            </a:r>
          </a:p>
        </p:txBody>
      </p:sp>
      <p:sp>
        <p:nvSpPr>
          <p:cNvPr id="6"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a:solidFill>
                  <a:schemeClr val="tx1"/>
                </a:solidFill>
              </a:rPr>
              <a:t>Source: </a:t>
            </a:r>
            <a:endParaRPr lang="en-GB" dirty="0"/>
          </a:p>
        </p:txBody>
      </p:sp>
    </p:spTree>
    <p:extLst>
      <p:ext uri="{BB962C8B-B14F-4D97-AF65-F5344CB8AC3E}">
        <p14:creationId xmlns:p14="http://schemas.microsoft.com/office/powerpoint/2010/main" val="1017003831"/>
      </p:ext>
    </p:extLst>
  </p:cSld>
  <p:clrMapOvr>
    <a:masterClrMapping/>
  </p:clrMapOvr>
  <p:transition>
    <p:wipe dir="r"/>
  </p:transition>
</p:sldLayout>
</file>

<file path=ppt/slideLayouts/slideLayout504.xml><?xml version="1.0" encoding="utf-8"?>
<p:sldLayout xmlns:a="http://schemas.openxmlformats.org/drawingml/2006/main" xmlns:r="http://schemas.openxmlformats.org/officeDocument/2006/relationships" xmlns:p="http://schemas.openxmlformats.org/presentationml/2006/main" showMasterSp="0" preserve="1" userDrawn="1">
  <p:cSld name="Highlight Headlines">
    <p:spTree>
      <p:nvGrpSpPr>
        <p:cNvPr id="1" name=""/>
        <p:cNvGrpSpPr/>
        <p:nvPr/>
      </p:nvGrpSpPr>
      <p:grpSpPr>
        <a:xfrm>
          <a:off x="0" y="0"/>
          <a:ext cx="0" cy="0"/>
          <a:chOff x="0" y="0"/>
          <a:chExt cx="0" cy="0"/>
        </a:xfrm>
      </p:grpSpPr>
      <p:sp>
        <p:nvSpPr>
          <p:cNvPr id="8" name="Rectangle 7"/>
          <p:cNvSpPr/>
          <p:nvPr userDrawn="1"/>
        </p:nvSpPr>
        <p:spPr>
          <a:xfrm>
            <a:off x="221627" y="4758095"/>
            <a:ext cx="8843631" cy="199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89" tIns="17144" rIns="34289" bIns="17144" rtlCol="0" anchor="ctr"/>
          <a:lstStyle/>
          <a:p>
            <a:pPr algn="ctr"/>
            <a:endParaRPr lang="en-GB" sz="900" dirty="0">
              <a:solidFill>
                <a:srgbClr val="FFFFFF"/>
              </a:solidFill>
              <a:latin typeface="Just Script" panose="02020803050402020203" pitchFamily="18" charset="0"/>
            </a:endParaRPr>
          </a:p>
        </p:txBody>
      </p:sp>
      <p:sp>
        <p:nvSpPr>
          <p:cNvPr id="4" name="Rectangle 3"/>
          <p:cNvSpPr/>
          <p:nvPr userDrawn="1"/>
        </p:nvSpPr>
        <p:spPr>
          <a:xfrm>
            <a:off x="175439" y="765565"/>
            <a:ext cx="8843631" cy="199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89" tIns="17144" rIns="34289" bIns="17144" rtlCol="0" anchor="ctr"/>
          <a:lstStyle/>
          <a:p>
            <a:pPr algn="ctr"/>
            <a:endParaRPr lang="en-GB" sz="900" dirty="0">
              <a:solidFill>
                <a:srgbClr val="FFFFFF"/>
              </a:solidFill>
              <a:latin typeface="Just Script" panose="02020803050402020203" pitchFamily="18" charset="0"/>
            </a:endParaRPr>
          </a:p>
        </p:txBody>
      </p:sp>
      <p:sp>
        <p:nvSpPr>
          <p:cNvPr id="3" name="Rectangle 2"/>
          <p:cNvSpPr/>
          <p:nvPr userDrawn="1"/>
        </p:nvSpPr>
        <p:spPr>
          <a:xfrm>
            <a:off x="285751" y="849276"/>
            <a:ext cx="8572500" cy="4008474"/>
          </a:xfrm>
          <a:prstGeom prst="rect">
            <a:avLst/>
          </a:prstGeom>
          <a:solidFill>
            <a:srgbClr val="252221"/>
          </a:solidFill>
          <a:ln>
            <a:noFill/>
          </a:ln>
        </p:spPr>
        <p:style>
          <a:lnRef idx="2">
            <a:schemeClr val="accent1">
              <a:shade val="50000"/>
            </a:schemeClr>
          </a:lnRef>
          <a:fillRef idx="1">
            <a:schemeClr val="accent1"/>
          </a:fillRef>
          <a:effectRef idx="0">
            <a:schemeClr val="accent1"/>
          </a:effectRef>
          <a:fontRef idx="minor">
            <a:schemeClr val="lt1"/>
          </a:fontRef>
        </p:style>
        <p:txBody>
          <a:bodyPr lIns="34289" tIns="17144" rIns="34289" bIns="17144" rtlCol="0" anchor="ctr"/>
          <a:lstStyle/>
          <a:p>
            <a:pPr algn="ctr"/>
            <a:endParaRPr lang="en-GB" sz="900" dirty="0">
              <a:solidFill>
                <a:srgbClr val="FFFFFF"/>
              </a:solidFill>
              <a:latin typeface="Just Script" panose="02020803050402020203" pitchFamily="18" charset="0"/>
            </a:endParaRPr>
          </a:p>
        </p:txBody>
      </p:sp>
      <p:sp>
        <p:nvSpPr>
          <p:cNvPr id="13" name="Title 12"/>
          <p:cNvSpPr>
            <a:spLocks noGrp="1"/>
          </p:cNvSpPr>
          <p:nvPr>
            <p:ph type="title"/>
          </p:nvPr>
        </p:nvSpPr>
        <p:spPr/>
        <p:txBody>
          <a:bodyPr/>
          <a:lstStyle/>
          <a:p>
            <a:r>
              <a:rPr lang="en-US" dirty="0"/>
              <a:t>Click to edit Master title style</a:t>
            </a:r>
            <a:endParaRPr lang="en-GB" dirty="0"/>
          </a:p>
        </p:txBody>
      </p:sp>
      <p:sp>
        <p:nvSpPr>
          <p:cNvPr id="16" name="Text Placeholder 15"/>
          <p:cNvSpPr>
            <a:spLocks noGrp="1"/>
          </p:cNvSpPr>
          <p:nvPr>
            <p:ph type="body" sz="quarter" idx="11"/>
          </p:nvPr>
        </p:nvSpPr>
        <p:spPr>
          <a:xfrm>
            <a:off x="1743097" y="1471619"/>
            <a:ext cx="5657851" cy="2771775"/>
          </a:xfrm>
          <a:noFill/>
        </p:spPr>
        <p:txBody>
          <a:bodyPr anchor="ctr"/>
          <a:lstStyle>
            <a:lvl1pPr algn="ctr">
              <a:lnSpc>
                <a:spcPts val="3300"/>
              </a:lnSpc>
              <a:defRPr baseline="0">
                <a:solidFill>
                  <a:schemeClr val="bg1"/>
                </a:solidFill>
              </a:defRPr>
            </a:lvl1pPr>
            <a:lvl2pPr algn="ctr">
              <a:defRPr/>
            </a:lvl2pPr>
            <a:lvl3pPr algn="ctr">
              <a:defRPr/>
            </a:lvl3pPr>
            <a:lvl4pPr algn="ctr">
              <a:defRPr/>
            </a:lvl4pPr>
            <a:lvl5pPr algn="ctr">
              <a:defRPr/>
            </a:lvl5pPr>
          </a:lstStyle>
          <a:p>
            <a:pPr lvl="0"/>
            <a:r>
              <a:rPr lang="en-GB" noProof="0" dirty="0"/>
              <a:t>Click to edit Master text styles</a:t>
            </a:r>
          </a:p>
        </p:txBody>
      </p:sp>
    </p:spTree>
    <p:extLst>
      <p:ext uri="{BB962C8B-B14F-4D97-AF65-F5344CB8AC3E}">
        <p14:creationId xmlns:p14="http://schemas.microsoft.com/office/powerpoint/2010/main" val="3551935608"/>
      </p:ext>
    </p:extLst>
  </p:cSld>
  <p:clrMapOvr>
    <a:masterClrMapping/>
  </p:clrMapOvr>
  <p:transition>
    <p:wipe dir="r"/>
  </p:transition>
  <p:hf hdr="0" ftr="0" dt="0"/>
</p:sldLayout>
</file>

<file path=ppt/slideLayouts/slideLayout505.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rgbClr val="25222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43097" y="2455164"/>
            <a:ext cx="5657851" cy="688086"/>
          </a:xfrm>
          <a:prstGeom prst="rect">
            <a:avLst/>
          </a:prstGeom>
        </p:spPr>
        <p:txBody>
          <a:bodyPr>
            <a:normAutofit/>
          </a:bodyPr>
          <a:lstStyle>
            <a:lvl1pPr marL="0" indent="0" algn="ctr">
              <a:lnSpc>
                <a:spcPts val="3300"/>
              </a:lnSpc>
              <a:spcBef>
                <a:spcPts val="0"/>
              </a:spcBef>
              <a:spcAft>
                <a:spcPts val="0"/>
              </a:spcAft>
              <a:buNone/>
              <a:defRPr sz="3000" b="1" spc="0" baseline="0">
                <a:solidFill>
                  <a:schemeClr val="bg1"/>
                </a:solidFill>
                <a:latin typeface="+mj-lt"/>
              </a:defRPr>
            </a:lvl1pPr>
            <a:lvl2pPr marL="342713" indent="0">
              <a:buNone/>
              <a:defRPr sz="1500">
                <a:solidFill>
                  <a:schemeClr val="tx1">
                    <a:tint val="75000"/>
                  </a:schemeClr>
                </a:solidFill>
              </a:defRPr>
            </a:lvl2pPr>
            <a:lvl3pPr marL="685443" indent="0">
              <a:buNone/>
              <a:defRPr sz="1400">
                <a:solidFill>
                  <a:schemeClr val="tx1">
                    <a:tint val="75000"/>
                  </a:schemeClr>
                </a:solidFill>
              </a:defRPr>
            </a:lvl3pPr>
            <a:lvl4pPr marL="1028165" indent="0">
              <a:buNone/>
              <a:defRPr sz="1200">
                <a:solidFill>
                  <a:schemeClr val="tx1">
                    <a:tint val="75000"/>
                  </a:schemeClr>
                </a:solidFill>
              </a:defRPr>
            </a:lvl4pPr>
            <a:lvl5pPr marL="1370886" indent="0">
              <a:buNone/>
              <a:defRPr sz="1200">
                <a:solidFill>
                  <a:schemeClr val="tx1">
                    <a:tint val="75000"/>
                  </a:schemeClr>
                </a:solidFill>
              </a:defRPr>
            </a:lvl5pPr>
            <a:lvl6pPr marL="1713617" indent="0">
              <a:buNone/>
              <a:defRPr sz="1200">
                <a:solidFill>
                  <a:schemeClr val="tx1">
                    <a:tint val="75000"/>
                  </a:schemeClr>
                </a:solidFill>
              </a:defRPr>
            </a:lvl6pPr>
            <a:lvl7pPr marL="2056328" indent="0">
              <a:buNone/>
              <a:defRPr sz="1200">
                <a:solidFill>
                  <a:schemeClr val="tx1">
                    <a:tint val="75000"/>
                  </a:schemeClr>
                </a:solidFill>
              </a:defRPr>
            </a:lvl7pPr>
            <a:lvl8pPr marL="2399040" indent="0">
              <a:buNone/>
              <a:defRPr sz="1200">
                <a:solidFill>
                  <a:schemeClr val="tx1">
                    <a:tint val="75000"/>
                  </a:schemeClr>
                </a:solidFill>
              </a:defRPr>
            </a:lvl8pPr>
            <a:lvl9pPr marL="2741753" indent="0">
              <a:buNone/>
              <a:defRPr sz="1200">
                <a:solidFill>
                  <a:schemeClr val="tx1">
                    <a:tint val="75000"/>
                  </a:schemeClr>
                </a:solidFill>
              </a:defRPr>
            </a:lvl9pPr>
          </a:lstStyle>
          <a:p>
            <a:pPr lvl="0"/>
            <a:r>
              <a:rPr lang="en-GB" noProof="0" dirty="0"/>
              <a:t>Click to edit Master text styles</a:t>
            </a:r>
          </a:p>
        </p:txBody>
      </p:sp>
    </p:spTree>
    <p:extLst>
      <p:ext uri="{BB962C8B-B14F-4D97-AF65-F5344CB8AC3E}">
        <p14:creationId xmlns:p14="http://schemas.microsoft.com/office/powerpoint/2010/main" val="3163594374"/>
      </p:ext>
    </p:extLst>
  </p:cSld>
  <p:clrMapOvr>
    <a:masterClrMapping/>
  </p:clrMapOvr>
  <p:transition>
    <p:wipe dir="r"/>
  </p:transition>
</p:sldLayout>
</file>

<file path=ppt/slideLayouts/slideLayout506.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a:t>Click to edit Master title style</a:t>
            </a:r>
          </a:p>
        </p:txBody>
      </p:sp>
      <p:sp>
        <p:nvSpPr>
          <p:cNvPr id="5" name="Picture Placeholder 4"/>
          <p:cNvSpPr>
            <a:spLocks noGrp="1"/>
          </p:cNvSpPr>
          <p:nvPr>
            <p:ph type="pic" sz="quarter" idx="11"/>
          </p:nvPr>
        </p:nvSpPr>
        <p:spPr>
          <a:xfrm>
            <a:off x="285751" y="1471619"/>
            <a:ext cx="8572500" cy="2771775"/>
          </a:xfrm>
          <a:prstGeom prst="rect">
            <a:avLst/>
          </a:prstGeom>
        </p:spPr>
        <p:txBody>
          <a:bodyPr/>
          <a:lstStyle/>
          <a:p>
            <a:endParaRPr lang="en-GB" dirty="0"/>
          </a:p>
        </p:txBody>
      </p:sp>
      <p:sp>
        <p:nvSpPr>
          <p:cNvPr id="4" name="Footer Placeholder 3"/>
          <p:cNvSpPr>
            <a:spLocks noGrp="1"/>
          </p:cNvSpPr>
          <p:nvPr>
            <p:ph type="ftr" sz="quarter" idx="12"/>
          </p:nvPr>
        </p:nvSpPr>
        <p:spPr/>
        <p:txBody>
          <a:bodyPr/>
          <a:lstStyle/>
          <a:p>
            <a:r>
              <a:rPr lang="en-GB" dirty="0">
                <a:solidFill>
                  <a:srgbClr val="FFFFFF">
                    <a:lumMod val="50000"/>
                  </a:srgbClr>
                </a:solidFill>
              </a:rPr>
              <a:t>For financial intermediary use only, not to be used with customers.</a:t>
            </a:r>
          </a:p>
        </p:txBody>
      </p:sp>
    </p:spTree>
    <p:extLst>
      <p:ext uri="{BB962C8B-B14F-4D97-AF65-F5344CB8AC3E}">
        <p14:creationId xmlns:p14="http://schemas.microsoft.com/office/powerpoint/2010/main" val="823883670"/>
      </p:ext>
    </p:extLst>
  </p:cSld>
  <p:clrMapOvr>
    <a:masterClrMapping/>
  </p:clrMapOvr>
  <p:transition>
    <p:wipe dir="r"/>
  </p:transition>
</p:sldLayout>
</file>

<file path=ppt/slideLayouts/slideLayout507.xml><?xml version="1.0" encoding="utf-8"?>
<p:sldLayout xmlns:a="http://schemas.openxmlformats.org/drawingml/2006/main" xmlns:r="http://schemas.openxmlformats.org/officeDocument/2006/relationships" xmlns:p="http://schemas.openxmlformats.org/presentationml/2006/main" preserve="1" userDrawn="1">
  <p:cSld name="Image With Annota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a:t>Click to edit Master title style</a:t>
            </a:r>
          </a:p>
        </p:txBody>
      </p:sp>
      <p:sp>
        <p:nvSpPr>
          <p:cNvPr id="5" name="Picture Placeholder 4"/>
          <p:cNvSpPr>
            <a:spLocks noGrp="1"/>
          </p:cNvSpPr>
          <p:nvPr>
            <p:ph type="pic" sz="quarter" idx="11"/>
          </p:nvPr>
        </p:nvSpPr>
        <p:spPr>
          <a:xfrm>
            <a:off x="285749" y="1471619"/>
            <a:ext cx="5672139" cy="2771775"/>
          </a:xfrm>
          <a:prstGeom prst="rect">
            <a:avLst/>
          </a:prstGeom>
        </p:spPr>
        <p:txBody>
          <a:bodyPr/>
          <a:lstStyle/>
          <a:p>
            <a:endParaRPr lang="en-GB" dirty="0"/>
          </a:p>
        </p:txBody>
      </p:sp>
      <p:sp>
        <p:nvSpPr>
          <p:cNvPr id="6" name="Text Placeholder 5"/>
          <p:cNvSpPr>
            <a:spLocks noGrp="1"/>
          </p:cNvSpPr>
          <p:nvPr>
            <p:ph type="body" sz="quarter" idx="12"/>
          </p:nvPr>
        </p:nvSpPr>
        <p:spPr>
          <a:xfrm>
            <a:off x="6922314" y="1471619"/>
            <a:ext cx="2007395" cy="2771775"/>
          </a:xfrm>
        </p:spPr>
        <p:txBody>
          <a:bodyPr>
            <a:normAutofit/>
          </a:bodyPr>
          <a:lstStyle>
            <a:lvl1pPr>
              <a:lnSpc>
                <a:spcPts val="1260"/>
              </a:lnSpc>
              <a:spcAft>
                <a:spcPts val="1260"/>
              </a:spcAft>
              <a:defRPr lang="en-US" sz="900" kern="1200" spc="8" baseline="0" dirty="0" smtClean="0">
                <a:solidFill>
                  <a:schemeClr val="tx1"/>
                </a:solidFill>
                <a:latin typeface="+mn-lt"/>
                <a:ea typeface="+mn-ea"/>
                <a:cs typeface="+mn-cs"/>
              </a:defRPr>
            </a:lvl1pPr>
            <a:lvl2pPr>
              <a:lnSpc>
                <a:spcPts val="1260"/>
              </a:lnSpc>
              <a:spcAft>
                <a:spcPts val="1260"/>
              </a:spcAft>
              <a:defRPr lang="en-US" sz="900" kern="1200" spc="8" baseline="0" dirty="0" smtClean="0">
                <a:solidFill>
                  <a:schemeClr val="tx1"/>
                </a:solidFill>
                <a:latin typeface="+mn-lt"/>
                <a:ea typeface="+mn-ea"/>
                <a:cs typeface="+mn-cs"/>
              </a:defRPr>
            </a:lvl2pPr>
            <a:lvl3pPr>
              <a:lnSpc>
                <a:spcPts val="1260"/>
              </a:lnSpc>
              <a:spcAft>
                <a:spcPts val="1260"/>
              </a:spcAft>
              <a:defRPr lang="en-US" sz="900" b="0" kern="1200" spc="8" baseline="0" dirty="0" smtClean="0">
                <a:solidFill>
                  <a:schemeClr val="tx1"/>
                </a:solidFill>
                <a:latin typeface="+mn-lt"/>
                <a:ea typeface="+mn-ea"/>
                <a:cs typeface="+mn-cs"/>
              </a:defRPr>
            </a:lvl3pPr>
            <a:lvl4pPr>
              <a:lnSpc>
                <a:spcPts val="1260"/>
              </a:lnSpc>
              <a:spcAft>
                <a:spcPts val="1260"/>
              </a:spcAft>
              <a:defRPr lang="en-US" sz="900" kern="1200" spc="8" baseline="0" dirty="0" smtClean="0">
                <a:solidFill>
                  <a:schemeClr val="tx1"/>
                </a:solidFill>
                <a:latin typeface="+mn-lt"/>
                <a:ea typeface="+mn-ea"/>
                <a:cs typeface="+mn-cs"/>
              </a:defRPr>
            </a:lvl4pPr>
            <a:lvl5pPr>
              <a:lnSpc>
                <a:spcPts val="1260"/>
              </a:lnSpc>
              <a:spcAft>
                <a:spcPts val="1260"/>
              </a:spcAft>
              <a:defRPr lang="en-GB" sz="900" kern="1200" spc="8" baseline="0" dirty="0">
                <a:solidFill>
                  <a:schemeClr val="tx1"/>
                </a:solidFill>
                <a:latin typeface="+mn-lt"/>
                <a:ea typeface="+mn-ea"/>
                <a:cs typeface="+mn-cs"/>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Footer Placeholder 3"/>
          <p:cNvSpPr>
            <a:spLocks noGrp="1"/>
          </p:cNvSpPr>
          <p:nvPr>
            <p:ph type="ftr" sz="quarter" idx="13"/>
          </p:nvPr>
        </p:nvSpPr>
        <p:spPr>
          <a:xfrm>
            <a:off x="287895" y="4955579"/>
            <a:ext cx="5220000" cy="180000"/>
          </a:xfrm>
        </p:spPr>
        <p:txBody>
          <a:bodyPr/>
          <a:lstStyle/>
          <a:p>
            <a:r>
              <a:rPr lang="en-GB" dirty="0">
                <a:solidFill>
                  <a:srgbClr val="FFFFFF">
                    <a:lumMod val="50000"/>
                  </a:srgbClr>
                </a:solidFill>
              </a:rPr>
              <a:t>For financial intermediary use only. Not approved for use with customers.</a:t>
            </a:r>
          </a:p>
        </p:txBody>
      </p:sp>
    </p:spTree>
    <p:extLst>
      <p:ext uri="{BB962C8B-B14F-4D97-AF65-F5344CB8AC3E}">
        <p14:creationId xmlns:p14="http://schemas.microsoft.com/office/powerpoint/2010/main" val="2218786305"/>
      </p:ext>
    </p:extLst>
  </p:cSld>
  <p:clrMapOvr>
    <a:masterClrMapping/>
  </p:clrMapOvr>
  <p:transition>
    <p:wipe dir="r"/>
  </p:transition>
</p:sldLayout>
</file>

<file path=ppt/slideLayouts/slideLayout508.xml><?xml version="1.0" encoding="utf-8"?>
<p:sldLayout xmlns:a="http://schemas.openxmlformats.org/drawingml/2006/main" xmlns:r="http://schemas.openxmlformats.org/officeDocument/2006/relationships" xmlns:p="http://schemas.openxmlformats.org/presentationml/2006/main" preserve="1" userDrawn="1">
  <p:cSld name="Two Column (Image Lef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3439" y="1471619"/>
            <a:ext cx="3886200" cy="2771775"/>
          </a:xfrm>
          <a:prstGeom prst="rect">
            <a:avLst/>
          </a:prstGeo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0" name="Picture Placeholder 9"/>
          <p:cNvSpPr>
            <a:spLocks noGrp="1"/>
          </p:cNvSpPr>
          <p:nvPr>
            <p:ph type="pic" sz="quarter" idx="11"/>
          </p:nvPr>
        </p:nvSpPr>
        <p:spPr>
          <a:xfrm>
            <a:off x="285773" y="1471619"/>
            <a:ext cx="4214813" cy="2771775"/>
          </a:xfrm>
          <a:prstGeom prst="rect">
            <a:avLst/>
          </a:prstGeom>
        </p:spPr>
        <p:txBody>
          <a:bodyPr/>
          <a:lstStyle/>
          <a:p>
            <a:endParaRPr lang="en-GB" dirty="0"/>
          </a:p>
        </p:txBody>
      </p:sp>
      <p:sp>
        <p:nvSpPr>
          <p:cNvPr id="3" name="Footer Placeholder 2"/>
          <p:cNvSpPr>
            <a:spLocks noGrp="1"/>
          </p:cNvSpPr>
          <p:nvPr>
            <p:ph type="ftr" sz="quarter" idx="12"/>
          </p:nvPr>
        </p:nvSpPr>
        <p:spPr/>
        <p:txBody>
          <a:bodyPr/>
          <a:lstStyle/>
          <a:p>
            <a:r>
              <a:rPr lang="en-GB" dirty="0">
                <a:solidFill>
                  <a:srgbClr val="FFFFFF">
                    <a:lumMod val="50000"/>
                  </a:srgbClr>
                </a:solidFill>
              </a:rPr>
              <a:t>For financial intermediary use only, not to be used with customers.</a:t>
            </a:r>
          </a:p>
        </p:txBody>
      </p:sp>
      <p:sp>
        <p:nvSpPr>
          <p:cNvPr id="12" name="Title 1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549341163"/>
      </p:ext>
    </p:extLst>
  </p:cSld>
  <p:clrMapOvr>
    <a:masterClrMapping/>
  </p:clrMapOvr>
  <p:transition>
    <p:wipe dir="r"/>
  </p:transition>
</p:sldLayout>
</file>

<file path=ppt/slideLayouts/slideLayout509.xml><?xml version="1.0" encoding="utf-8"?>
<p:sldLayout xmlns:a="http://schemas.openxmlformats.org/drawingml/2006/main" xmlns:r="http://schemas.openxmlformats.org/officeDocument/2006/relationships" xmlns:p="http://schemas.openxmlformats.org/presentationml/2006/main" preserve="1" userDrawn="1">
  <p:cSld name="Two Column (Image Righ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85773" y="1471619"/>
            <a:ext cx="4214813" cy="2771775"/>
          </a:xfrm>
          <a:prstGeom prst="rect">
            <a:avLst/>
          </a:prstGeo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0" name="Picture Placeholder 9"/>
          <p:cNvSpPr>
            <a:spLocks noGrp="1"/>
          </p:cNvSpPr>
          <p:nvPr>
            <p:ph type="pic" sz="quarter" idx="11"/>
          </p:nvPr>
        </p:nvSpPr>
        <p:spPr>
          <a:xfrm>
            <a:off x="4643460" y="1471619"/>
            <a:ext cx="4214813" cy="2771775"/>
          </a:xfrm>
          <a:prstGeom prst="rect">
            <a:avLst/>
          </a:prstGeom>
        </p:spPr>
        <p:txBody>
          <a:bodyPr/>
          <a:lstStyle/>
          <a:p>
            <a:endParaRPr lang="en-GB" dirty="0"/>
          </a:p>
        </p:txBody>
      </p:sp>
      <p:sp>
        <p:nvSpPr>
          <p:cNvPr id="3" name="Footer Placeholder 2"/>
          <p:cNvSpPr>
            <a:spLocks noGrp="1"/>
          </p:cNvSpPr>
          <p:nvPr>
            <p:ph type="ftr" sz="quarter" idx="12"/>
          </p:nvPr>
        </p:nvSpPr>
        <p:spPr/>
        <p:txBody>
          <a:bodyPr/>
          <a:lstStyle/>
          <a:p>
            <a:r>
              <a:rPr lang="en-GB" dirty="0">
                <a:solidFill>
                  <a:srgbClr val="FFFFFF">
                    <a:lumMod val="50000"/>
                  </a:srgbClr>
                </a:solidFill>
              </a:rPr>
              <a:t>For financial intermediary use only, not to be used with customers.</a:t>
            </a:r>
          </a:p>
        </p:txBody>
      </p:sp>
      <p:sp>
        <p:nvSpPr>
          <p:cNvPr id="12" name="Title 1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014996302"/>
      </p:ext>
    </p:extLst>
  </p:cSld>
  <p:clrMapOvr>
    <a:masterClrMapping/>
  </p:clrMapOvr>
  <p:transition>
    <p:wipe dir="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219077" y="631053"/>
            <a:ext cx="8712201" cy="386476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3" hasCustomPrompt="1"/>
          </p:nvPr>
        </p:nvSpPr>
        <p:spPr>
          <a:xfrm>
            <a:off x="219097" y="4495800"/>
            <a:ext cx="6624637" cy="323850"/>
          </a:xfrm>
        </p:spPr>
        <p:txBody>
          <a:bodyPr>
            <a:noAutofit/>
          </a:bodyPr>
          <a:lstStyle>
            <a:lvl1pPr marL="0" indent="0">
              <a:buNone/>
              <a:defRPr sz="800"/>
            </a:lvl1pPr>
            <a:lvl2pPr marL="177706" indent="0">
              <a:buNone/>
              <a:defRPr sz="800"/>
            </a:lvl2pPr>
            <a:lvl3pPr marL="363349" indent="0">
              <a:buNone/>
              <a:defRPr sz="800"/>
            </a:lvl3pPr>
            <a:lvl4pPr marL="541055" indent="0">
              <a:buNone/>
              <a:defRPr sz="800"/>
            </a:lvl4pPr>
            <a:lvl5pPr marL="718760" indent="0">
              <a:buNone/>
              <a:defRPr sz="800"/>
            </a:lvl5pPr>
          </a:lstStyle>
          <a:p>
            <a:pPr lvl="0"/>
            <a:r>
              <a:rPr lang="en-US" dirty="0" smtClean="0"/>
              <a:t>Source:</a:t>
            </a:r>
          </a:p>
        </p:txBody>
      </p:sp>
      <p:sp>
        <p:nvSpPr>
          <p:cNvPr id="11" name="Footer Placeholder 10"/>
          <p:cNvSpPr>
            <a:spLocks noGrp="1"/>
          </p:cNvSpPr>
          <p:nvPr>
            <p:ph type="ftr" sz="quarter" idx="14"/>
          </p:nvPr>
        </p:nvSpPr>
        <p:spPr/>
        <p:txBody>
          <a:bodyPr/>
          <a:lstStyle>
            <a:lvl1pPr>
              <a:defRPr>
                <a:solidFill>
                  <a:schemeClr val="tx1"/>
                </a:solidFill>
              </a:defRPr>
            </a:lvl1pPr>
          </a:lstStyle>
          <a:p>
            <a:pPr algn="ctr"/>
            <a:r>
              <a:rPr lang="en-GB" dirty="0" smtClean="0">
                <a:solidFill>
                  <a:srgbClr val="352D76"/>
                </a:solidFill>
              </a:rPr>
              <a:t>For financial intermediary use only. Not  approved for use with customers</a:t>
            </a:r>
            <a:endParaRPr lang="en-US" dirty="0">
              <a:solidFill>
                <a:srgbClr val="352D76"/>
              </a:solidFill>
            </a:endParaRPr>
          </a:p>
        </p:txBody>
      </p:sp>
      <p:sp>
        <p:nvSpPr>
          <p:cNvPr id="12" name="Slide Number Placeholder 11"/>
          <p:cNvSpPr>
            <a:spLocks noGrp="1"/>
          </p:cNvSpPr>
          <p:nvPr>
            <p:ph type="sldNum" sz="quarter" idx="15"/>
          </p:nvPr>
        </p:nvSpPr>
        <p:spPr>
          <a:xfrm>
            <a:off x="219074" y="4827178"/>
            <a:ext cx="652464" cy="189000"/>
          </a:xfrm>
          <a:prstGeom prst="rect">
            <a:avLst/>
          </a:prstGeom>
        </p:spPr>
        <p:txBody>
          <a:bodyPr lIns="91398" tIns="45699" rIns="91398" bIns="45699"/>
          <a:lstStyle/>
          <a:p>
            <a:fld id="{D92943C2-89EB-8840-A8C0-4C21B007AE74}" type="slidenum">
              <a:rPr lang="en-US" smtClean="0">
                <a:solidFill>
                  <a:srgbClr val="352D76"/>
                </a:solidFill>
              </a:rPr>
              <a:pPr/>
              <a:t>‹#›</a:t>
            </a:fld>
            <a:endParaRPr lang="en-US" dirty="0">
              <a:solidFill>
                <a:srgbClr val="352D76"/>
              </a:solidFill>
            </a:endParaRPr>
          </a:p>
        </p:txBody>
      </p:sp>
      <p:sp>
        <p:nvSpPr>
          <p:cNvPr id="8" name="TextBox 7"/>
          <p:cNvSpPr txBox="1"/>
          <p:nvPr userDrawn="1"/>
        </p:nvSpPr>
        <p:spPr>
          <a:xfrm>
            <a:off x="6554570" y="178566"/>
            <a:ext cx="2376264" cy="246221"/>
          </a:xfrm>
          <a:prstGeom prst="rect">
            <a:avLst/>
          </a:prstGeom>
          <a:noFill/>
        </p:spPr>
        <p:txBody>
          <a:bodyPr wrap="square" lIns="91398" tIns="45699" rIns="91398" bIns="45699" rtlCol="0">
            <a:spAutoFit/>
          </a:bodyPr>
          <a:lstStyle/>
          <a:p>
            <a:pPr algn="ctr"/>
            <a:r>
              <a:rPr lang="en-GB" sz="1000" dirty="0">
                <a:solidFill>
                  <a:prstClr val="white"/>
                </a:solidFill>
              </a:rPr>
              <a:t>.</a:t>
            </a:r>
            <a:endParaRPr lang="en-GB" sz="800" dirty="0">
              <a:solidFill>
                <a:prstClr val="white"/>
              </a:solidFill>
            </a:endParaRPr>
          </a:p>
        </p:txBody>
      </p:sp>
    </p:spTree>
    <p:extLst>
      <p:ext uri="{BB962C8B-B14F-4D97-AF65-F5344CB8AC3E}">
        <p14:creationId xmlns:p14="http://schemas.microsoft.com/office/powerpoint/2010/main" val="725495601"/>
      </p:ext>
    </p:extLst>
  </p:cSld>
  <p:clrMapOvr>
    <a:masterClrMapping/>
  </p:clrMapOvr>
  <p:transition>
    <p:wipe dir="r"/>
  </p:transition>
  <p:timing>
    <p:tnLst>
      <p:par>
        <p:cTn id="1" dur="indefinite" restart="never" nodeType="tmRoot"/>
      </p:par>
    </p:tnLst>
  </p:timing>
</p:sldLayout>
</file>

<file path=ppt/slideLayouts/slideLayout510.xml><?xml version="1.0" encoding="utf-8"?>
<p:sldLayout xmlns:a="http://schemas.openxmlformats.org/drawingml/2006/main" xmlns:r="http://schemas.openxmlformats.org/officeDocument/2006/relationships" xmlns:p="http://schemas.openxmlformats.org/presentationml/2006/main" preserve="1" userDrawn="1">
  <p:cSld name="Two Column Copy">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85773" y="1471619"/>
            <a:ext cx="4214813" cy="2771775"/>
          </a:xfrm>
          <a:prstGeom prst="rect">
            <a:avLst/>
          </a:prstGeo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Text Placeholder 4"/>
          <p:cNvSpPr>
            <a:spLocks noGrp="1"/>
          </p:cNvSpPr>
          <p:nvPr>
            <p:ph type="body" sz="quarter" idx="11"/>
          </p:nvPr>
        </p:nvSpPr>
        <p:spPr>
          <a:xfrm>
            <a:off x="4643460" y="1471619"/>
            <a:ext cx="4214813" cy="2771775"/>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 name="Footer Placeholder 2"/>
          <p:cNvSpPr>
            <a:spLocks noGrp="1"/>
          </p:cNvSpPr>
          <p:nvPr>
            <p:ph type="ftr" sz="quarter" idx="12"/>
          </p:nvPr>
        </p:nvSpPr>
        <p:spPr/>
        <p:txBody>
          <a:bodyPr/>
          <a:lstStyle/>
          <a:p>
            <a:r>
              <a:rPr lang="en-GB" dirty="0">
                <a:solidFill>
                  <a:srgbClr val="FFFFFF">
                    <a:lumMod val="50000"/>
                  </a:srgbClr>
                </a:solidFill>
              </a:rPr>
              <a:t>For financial intermediary use only, not to be used with customers.</a:t>
            </a:r>
          </a:p>
        </p:txBody>
      </p:sp>
      <p:sp>
        <p:nvSpPr>
          <p:cNvPr id="11" name="Title 10"/>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058636604"/>
      </p:ext>
    </p:extLst>
  </p:cSld>
  <p:clrMapOvr>
    <a:masterClrMapping/>
  </p:clrMapOvr>
  <p:transition>
    <p:wipe dir="r"/>
  </p:transition>
</p:sldLayout>
</file>

<file path=ppt/slideLayouts/slideLayout5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dirty="0">
                <a:solidFill>
                  <a:srgbClr val="FFFFFF">
                    <a:lumMod val="50000"/>
                  </a:srgbClr>
                </a:solidFill>
              </a:rPr>
              <a:t>For financial intermediary use only, not to be used with customers.</a:t>
            </a:r>
          </a:p>
        </p:txBody>
      </p:sp>
      <p:sp>
        <p:nvSpPr>
          <p:cNvPr id="9" name="Title 8"/>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838078792"/>
      </p:ext>
    </p:extLst>
  </p:cSld>
  <p:clrMapOvr>
    <a:masterClrMapping/>
  </p:clrMapOvr>
  <p:transition>
    <p:wipe dir="r"/>
  </p:transition>
</p:sldLayout>
</file>

<file path=ppt/slideLayouts/slideLayout5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dirty="0">
                <a:solidFill>
                  <a:srgbClr val="FFFFFF">
                    <a:lumMod val="50000"/>
                  </a:srgbClr>
                </a:solidFill>
              </a:rPr>
              <a:t>For financial intermediary use only, not to be used with customers.</a:t>
            </a:r>
          </a:p>
        </p:txBody>
      </p:sp>
    </p:spTree>
    <p:extLst>
      <p:ext uri="{BB962C8B-B14F-4D97-AF65-F5344CB8AC3E}">
        <p14:creationId xmlns:p14="http://schemas.microsoft.com/office/powerpoint/2010/main" val="2914091100"/>
      </p:ext>
    </p:extLst>
  </p:cSld>
  <p:clrMapOvr>
    <a:masterClrMapping/>
  </p:clrMapOvr>
  <p:transition>
    <p:wipe dir="r"/>
  </p:transition>
</p:sldLayout>
</file>

<file path=ppt/slideLayouts/slideLayout513.xml><?xml version="1.0" encoding="utf-8"?>
<p:sldLayout xmlns:a="http://schemas.openxmlformats.org/drawingml/2006/main" xmlns:r="http://schemas.openxmlformats.org/officeDocument/2006/relationships" xmlns:p="http://schemas.openxmlformats.org/presentationml/2006/main" userDrawn="1">
  <p:cSld name="3_Title and Content (Left)">
    <p:spTree>
      <p:nvGrpSpPr>
        <p:cNvPr id="1" name=""/>
        <p:cNvGrpSpPr/>
        <p:nvPr/>
      </p:nvGrpSpPr>
      <p:grpSpPr>
        <a:xfrm>
          <a:off x="0" y="0"/>
          <a:ext cx="0" cy="0"/>
          <a:chOff x="0" y="0"/>
          <a:chExt cx="0" cy="0"/>
        </a:xfrm>
      </p:grpSpPr>
      <p:sp>
        <p:nvSpPr>
          <p:cNvPr id="11" name="Slide Number Placeholder 10"/>
          <p:cNvSpPr>
            <a:spLocks noGrp="1"/>
          </p:cNvSpPr>
          <p:nvPr>
            <p:ph type="sldNum" sz="quarter" idx="10"/>
          </p:nvPr>
        </p:nvSpPr>
        <p:spPr/>
        <p:txBody>
          <a:bodyPr lIns="91398" tIns="45699" rIns="91398" bIns="45699"/>
          <a:lstStyle/>
          <a:p>
            <a:fld id="{F8CABEAB-F316-457F-A830-C8844EF27269}" type="slidenum">
              <a:rPr lang="en-GB" smtClean="0">
                <a:solidFill>
                  <a:srgbClr val="373433"/>
                </a:solidFill>
              </a:rPr>
              <a:pPr/>
              <a:t>‹#›</a:t>
            </a:fld>
            <a:endParaRPr lang="en-GB" dirty="0">
              <a:solidFill>
                <a:srgbClr val="373433"/>
              </a:solidFill>
            </a:endParaRPr>
          </a:p>
        </p:txBody>
      </p:sp>
      <p:sp>
        <p:nvSpPr>
          <p:cNvPr id="13" name="Title 12"/>
          <p:cNvSpPr>
            <a:spLocks noGrp="1"/>
          </p:cNvSpPr>
          <p:nvPr>
            <p:ph type="title"/>
          </p:nvPr>
        </p:nvSpPr>
        <p:spPr/>
        <p:txBody>
          <a:bodyPr/>
          <a:lstStyle/>
          <a:p>
            <a:r>
              <a:rPr lang="en-US" noProof="0"/>
              <a:t>Click to edit Master title style</a:t>
            </a:r>
            <a:endParaRPr lang="en-GB" noProof="0" dirty="0"/>
          </a:p>
        </p:txBody>
      </p:sp>
      <p:sp>
        <p:nvSpPr>
          <p:cNvPr id="16" name="Text Placeholder 15"/>
          <p:cNvSpPr>
            <a:spLocks noGrp="1"/>
          </p:cNvSpPr>
          <p:nvPr>
            <p:ph type="body" sz="quarter" idx="11"/>
          </p:nvPr>
        </p:nvSpPr>
        <p:spPr>
          <a:xfrm>
            <a:off x="285775" y="1471613"/>
            <a:ext cx="4214813" cy="277177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2" name="Footer Placeholder 1"/>
          <p:cNvSpPr>
            <a:spLocks noGrp="1"/>
          </p:cNvSpPr>
          <p:nvPr>
            <p:ph type="ftr" sz="quarter" idx="12"/>
          </p:nvPr>
        </p:nvSpPr>
        <p:spPr/>
        <p:txBody>
          <a:bodyPr/>
          <a:lstStyle/>
          <a:p>
            <a:r>
              <a:rPr lang="en-GB" dirty="0">
                <a:solidFill>
                  <a:srgbClr val="FFFFFF">
                    <a:lumMod val="50000"/>
                  </a:srgbClr>
                </a:solidFill>
              </a:rPr>
              <a:t>For financial intermediary use only, not to be used with customers.</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51" y="857252"/>
            <a:ext cx="8591618" cy="18705"/>
          </a:xfrm>
          <a:prstGeom prst="rect">
            <a:avLst/>
          </a:prstGeom>
        </p:spPr>
      </p:pic>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51" y="4857752"/>
            <a:ext cx="8591618" cy="18705"/>
          </a:xfrm>
          <a:prstGeom prst="rect">
            <a:avLst/>
          </a:prstGeom>
        </p:spPr>
      </p:pic>
    </p:spTree>
    <p:extLst>
      <p:ext uri="{BB962C8B-B14F-4D97-AF65-F5344CB8AC3E}">
        <p14:creationId xmlns:p14="http://schemas.microsoft.com/office/powerpoint/2010/main" val="3794124314"/>
      </p:ext>
    </p:extLst>
  </p:cSld>
  <p:clrMapOvr>
    <a:masterClrMapping/>
  </p:clrMapOvr>
  <p:transition>
    <p:wipe dir="r"/>
  </p:transition>
</p:sldLayout>
</file>

<file path=ppt/slideLayouts/slideLayout514.xml><?xml version="1.0" encoding="utf-8"?>
<p:sldLayout xmlns:a="http://schemas.openxmlformats.org/drawingml/2006/main" xmlns:r="http://schemas.openxmlformats.org/officeDocument/2006/relationships" xmlns:p="http://schemas.openxmlformats.org/presentationml/2006/main" userDrawn="1">
  <p:cSld name="Full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dirty="0"/>
          </a:p>
        </p:txBody>
      </p:sp>
      <p:sp>
        <p:nvSpPr>
          <p:cNvPr id="3" name="Slide Number Placeholder 2"/>
          <p:cNvSpPr>
            <a:spLocks noGrp="1"/>
          </p:cNvSpPr>
          <p:nvPr>
            <p:ph type="sldNum" sz="quarter" idx="10"/>
          </p:nvPr>
        </p:nvSpPr>
        <p:spPr/>
        <p:txBody>
          <a:bodyPr lIns="91398" tIns="45699" rIns="91398" bIns="45699"/>
          <a:lstStyle/>
          <a:p>
            <a:fld id="{F8CABEAB-F316-457F-A830-C8844EF27269}" type="slidenum">
              <a:rPr lang="en-GB" smtClean="0">
                <a:solidFill>
                  <a:srgbClr val="373433"/>
                </a:solidFill>
              </a:rPr>
              <a:pPr/>
              <a:t>‹#›</a:t>
            </a:fld>
            <a:endParaRPr lang="en-GB" dirty="0">
              <a:solidFill>
                <a:srgbClr val="373433"/>
              </a:solidFill>
            </a:endParaRPr>
          </a:p>
        </p:txBody>
      </p:sp>
      <p:sp>
        <p:nvSpPr>
          <p:cNvPr id="4" name="Footer Placeholder 3"/>
          <p:cNvSpPr>
            <a:spLocks noGrp="1"/>
          </p:cNvSpPr>
          <p:nvPr>
            <p:ph type="ftr" sz="quarter" idx="12"/>
          </p:nvPr>
        </p:nvSpPr>
        <p:spPr/>
        <p:txBody>
          <a:bodyPr/>
          <a:lstStyle/>
          <a:p>
            <a:r>
              <a:rPr lang="en-GB" dirty="0">
                <a:solidFill>
                  <a:srgbClr val="FFFFFF">
                    <a:lumMod val="50000"/>
                  </a:srgbClr>
                </a:solidFill>
              </a:rPr>
              <a:t>For financial intermediary use only, not to be used with customers.</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51" y="857252"/>
            <a:ext cx="8591618" cy="18705"/>
          </a:xfrm>
          <a:prstGeom prst="rect">
            <a:avLst/>
          </a:prstGeom>
        </p:spPr>
      </p:pic>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51" y="4857752"/>
            <a:ext cx="8591618" cy="18705"/>
          </a:xfrm>
          <a:prstGeom prst="rect">
            <a:avLst/>
          </a:prstGeom>
        </p:spPr>
      </p:pic>
      <p:sp>
        <p:nvSpPr>
          <p:cNvPr id="9" name="Content Placeholder 8"/>
          <p:cNvSpPr>
            <a:spLocks noGrp="1"/>
          </p:cNvSpPr>
          <p:nvPr>
            <p:ph sz="quarter" idx="13" hasCustomPrompt="1"/>
          </p:nvPr>
        </p:nvSpPr>
        <p:spPr>
          <a:xfrm>
            <a:off x="285750" y="1471613"/>
            <a:ext cx="8591550" cy="2771775"/>
          </a:xfrm>
        </p:spPr>
        <p:txBody>
          <a:bodyPr/>
          <a:lstStyle>
            <a:lvl1pPr>
              <a:defRPr/>
            </a:lvl1pPr>
          </a:lstStyle>
          <a:p>
            <a:pPr lvl="0"/>
            <a:r>
              <a:rPr lang="en-US" dirty="0"/>
              <a:t>Content</a:t>
            </a:r>
            <a:endParaRPr lang="en-GB" dirty="0"/>
          </a:p>
        </p:txBody>
      </p:sp>
    </p:spTree>
    <p:extLst>
      <p:ext uri="{BB962C8B-B14F-4D97-AF65-F5344CB8AC3E}">
        <p14:creationId xmlns:p14="http://schemas.microsoft.com/office/powerpoint/2010/main" val="3815433378"/>
      </p:ext>
    </p:extLst>
  </p:cSld>
  <p:clrMapOvr>
    <a:masterClrMapping/>
  </p:clrMapOvr>
  <p:transition>
    <p:wipe dir="r"/>
  </p:transition>
</p:sldLayout>
</file>

<file path=ppt/slideLayouts/slideLayout515.xml><?xml version="1.0" encoding="utf-8"?>
<p:sldLayout xmlns:a="http://schemas.openxmlformats.org/drawingml/2006/main" xmlns:r="http://schemas.openxmlformats.org/officeDocument/2006/relationships" xmlns:p="http://schemas.openxmlformats.org/presentationml/2006/main" userDrawn="1">
  <p:cSld name="2_Title and Content (Left)">
    <p:spTree>
      <p:nvGrpSpPr>
        <p:cNvPr id="1" name=""/>
        <p:cNvGrpSpPr/>
        <p:nvPr/>
      </p:nvGrpSpPr>
      <p:grpSpPr>
        <a:xfrm>
          <a:off x="0" y="0"/>
          <a:ext cx="0" cy="0"/>
          <a:chOff x="0" y="0"/>
          <a:chExt cx="0" cy="0"/>
        </a:xfrm>
      </p:grpSpPr>
      <p:sp>
        <p:nvSpPr>
          <p:cNvPr id="11" name="Slide Number Placeholder 10"/>
          <p:cNvSpPr>
            <a:spLocks noGrp="1"/>
          </p:cNvSpPr>
          <p:nvPr>
            <p:ph type="sldNum" sz="quarter" idx="10"/>
          </p:nvPr>
        </p:nvSpPr>
        <p:spPr/>
        <p:txBody>
          <a:bodyPr lIns="91398" tIns="45699" rIns="91398" bIns="45699"/>
          <a:lstStyle/>
          <a:p>
            <a:fld id="{F8CABEAB-F316-457F-A830-C8844EF27269}" type="slidenum">
              <a:rPr lang="en-GB" smtClean="0">
                <a:solidFill>
                  <a:srgbClr val="373433"/>
                </a:solidFill>
              </a:rPr>
              <a:pPr/>
              <a:t>‹#›</a:t>
            </a:fld>
            <a:endParaRPr lang="en-GB" dirty="0">
              <a:solidFill>
                <a:srgbClr val="373433"/>
              </a:solidFill>
            </a:endParaRPr>
          </a:p>
        </p:txBody>
      </p:sp>
      <p:sp>
        <p:nvSpPr>
          <p:cNvPr id="13" name="Title 12"/>
          <p:cNvSpPr>
            <a:spLocks noGrp="1"/>
          </p:cNvSpPr>
          <p:nvPr>
            <p:ph type="title"/>
          </p:nvPr>
        </p:nvSpPr>
        <p:spPr/>
        <p:txBody>
          <a:bodyPr/>
          <a:lstStyle/>
          <a:p>
            <a:r>
              <a:rPr lang="en-US" noProof="0"/>
              <a:t>Click to edit Master title style</a:t>
            </a:r>
            <a:endParaRPr lang="en-GB" noProof="0" dirty="0"/>
          </a:p>
        </p:txBody>
      </p:sp>
      <p:sp>
        <p:nvSpPr>
          <p:cNvPr id="16" name="Text Placeholder 15"/>
          <p:cNvSpPr>
            <a:spLocks noGrp="1"/>
          </p:cNvSpPr>
          <p:nvPr>
            <p:ph type="body" sz="quarter" idx="11"/>
          </p:nvPr>
        </p:nvSpPr>
        <p:spPr>
          <a:xfrm>
            <a:off x="285775" y="1471613"/>
            <a:ext cx="4214813" cy="277177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2" name="Footer Placeholder 1"/>
          <p:cNvSpPr>
            <a:spLocks noGrp="1"/>
          </p:cNvSpPr>
          <p:nvPr>
            <p:ph type="ftr" sz="quarter" idx="12"/>
          </p:nvPr>
        </p:nvSpPr>
        <p:spPr/>
        <p:txBody>
          <a:bodyPr/>
          <a:lstStyle/>
          <a:p>
            <a:r>
              <a:rPr lang="en-GB" dirty="0">
                <a:solidFill>
                  <a:srgbClr val="FFFFFF">
                    <a:lumMod val="50000"/>
                  </a:srgbClr>
                </a:solidFill>
              </a:rPr>
              <a:t>For financial intermediary use only, not to be used with customers.</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51" y="857252"/>
            <a:ext cx="8591618" cy="18705"/>
          </a:xfrm>
          <a:prstGeom prst="rect">
            <a:avLst/>
          </a:prstGeom>
        </p:spPr>
      </p:pic>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51" y="4857752"/>
            <a:ext cx="8591618" cy="18705"/>
          </a:xfrm>
          <a:prstGeom prst="rect">
            <a:avLst/>
          </a:prstGeom>
        </p:spPr>
      </p:pic>
    </p:spTree>
    <p:extLst>
      <p:ext uri="{BB962C8B-B14F-4D97-AF65-F5344CB8AC3E}">
        <p14:creationId xmlns:p14="http://schemas.microsoft.com/office/powerpoint/2010/main" val="1016894675"/>
      </p:ext>
    </p:extLst>
  </p:cSld>
  <p:clrMapOvr>
    <a:masterClrMapping/>
  </p:clrMapOvr>
  <p:transition>
    <p:wipe dir="r"/>
  </p:transition>
</p:sldLayout>
</file>

<file path=ppt/slideLayouts/slideLayout516.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6" name="Text Placeholder 4"/>
          <p:cNvSpPr>
            <a:spLocks noGrp="1"/>
          </p:cNvSpPr>
          <p:nvPr>
            <p:ph type="body" sz="quarter" idx="13" hasCustomPrompt="1"/>
          </p:nvPr>
        </p:nvSpPr>
        <p:spPr>
          <a:xfrm>
            <a:off x="219099" y="4495800"/>
            <a:ext cx="6624637" cy="323850"/>
          </a:xfrm>
        </p:spPr>
        <p:txBody>
          <a:bodyPr>
            <a:noAutofit/>
          </a:bodyPr>
          <a:lstStyle>
            <a:lvl1pPr marL="0" indent="0">
              <a:buNone/>
              <a:defRPr sz="600"/>
            </a:lvl1pPr>
            <a:lvl2pPr marL="133287" indent="0">
              <a:buNone/>
              <a:defRPr sz="600"/>
            </a:lvl2pPr>
            <a:lvl3pPr marL="272528" indent="0">
              <a:buNone/>
              <a:defRPr sz="600"/>
            </a:lvl3pPr>
            <a:lvl4pPr marL="405794" indent="0">
              <a:buNone/>
              <a:defRPr sz="600"/>
            </a:lvl4pPr>
            <a:lvl5pPr marL="539071" indent="0">
              <a:buNone/>
              <a:defRPr sz="600"/>
            </a:lvl5pPr>
          </a:lstStyle>
          <a:p>
            <a:pPr lvl="0"/>
            <a:r>
              <a:rPr lang="en-US" dirty="0"/>
              <a:t>Source:</a:t>
            </a:r>
          </a:p>
        </p:txBody>
      </p:sp>
      <p:sp>
        <p:nvSpPr>
          <p:cNvPr id="3" name="Footer Placeholder 2"/>
          <p:cNvSpPr>
            <a:spLocks noGrp="1"/>
          </p:cNvSpPr>
          <p:nvPr>
            <p:ph type="ftr" sz="quarter" idx="14"/>
          </p:nvPr>
        </p:nvSpPr>
        <p:spPr/>
        <p:txBody>
          <a:bodyPr/>
          <a:lstStyle>
            <a:lvl1pPr>
              <a:defRPr>
                <a:solidFill>
                  <a:schemeClr val="tx1"/>
                </a:solidFill>
              </a:defRPr>
            </a:lvl1pPr>
          </a:lstStyle>
          <a:p>
            <a:r>
              <a:rPr lang="en-US" dirty="0">
                <a:solidFill>
                  <a:srgbClr val="352D76"/>
                </a:solidFill>
              </a:rPr>
              <a:t>Disclaimer/Confidentiality Statement - to update use the Header &amp; Footer tool</a:t>
            </a:r>
          </a:p>
        </p:txBody>
      </p:sp>
      <p:sp>
        <p:nvSpPr>
          <p:cNvPr id="4" name="Slide Number Placeholder 3"/>
          <p:cNvSpPr>
            <a:spLocks noGrp="1"/>
          </p:cNvSpPr>
          <p:nvPr>
            <p:ph type="sldNum" sz="quarter" idx="15"/>
          </p:nvPr>
        </p:nvSpPr>
        <p:spPr/>
        <p:txBody>
          <a:bodyPr lIns="91398" tIns="45699" rIns="91398" bIns="45699"/>
          <a:lstStyle/>
          <a:p>
            <a:fld id="{D92943C2-89EB-8840-A8C0-4C21B007AE74}" type="slidenum">
              <a:rPr lang="en-US" smtClean="0">
                <a:solidFill>
                  <a:srgbClr val="352D76"/>
                </a:solidFill>
              </a:rPr>
              <a:pPr/>
              <a:t>‹#›</a:t>
            </a:fld>
            <a:endParaRPr lang="en-US" dirty="0">
              <a:solidFill>
                <a:srgbClr val="352D76"/>
              </a:solidFill>
            </a:endParaRPr>
          </a:p>
        </p:txBody>
      </p:sp>
    </p:spTree>
    <p:extLst>
      <p:ext uri="{BB962C8B-B14F-4D97-AF65-F5344CB8AC3E}">
        <p14:creationId xmlns:p14="http://schemas.microsoft.com/office/powerpoint/2010/main" val="2658004469"/>
      </p:ext>
    </p:extLst>
  </p:cSld>
  <p:clrMapOvr>
    <a:masterClrMapping/>
  </p:clrMapOvr>
  <p:transition>
    <p:wipe dir="r"/>
  </p:transition>
</p:sldLayout>
</file>

<file path=ppt/slideLayouts/slideLayout51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a:xfrm>
            <a:off x="219077" y="631056"/>
            <a:ext cx="8712201" cy="386476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3" hasCustomPrompt="1"/>
          </p:nvPr>
        </p:nvSpPr>
        <p:spPr>
          <a:xfrm>
            <a:off x="219099" y="4495800"/>
            <a:ext cx="6624637" cy="323850"/>
          </a:xfrm>
        </p:spPr>
        <p:txBody>
          <a:bodyPr>
            <a:noAutofit/>
          </a:bodyPr>
          <a:lstStyle>
            <a:lvl1pPr marL="0" indent="0">
              <a:buNone/>
              <a:defRPr sz="600"/>
            </a:lvl1pPr>
            <a:lvl2pPr marL="133287" indent="0">
              <a:buNone/>
              <a:defRPr sz="600"/>
            </a:lvl2pPr>
            <a:lvl3pPr marL="272528" indent="0">
              <a:buNone/>
              <a:defRPr sz="600"/>
            </a:lvl3pPr>
            <a:lvl4pPr marL="405794" indent="0">
              <a:buNone/>
              <a:defRPr sz="600"/>
            </a:lvl4pPr>
            <a:lvl5pPr marL="539071" indent="0">
              <a:buNone/>
              <a:defRPr sz="600"/>
            </a:lvl5pPr>
          </a:lstStyle>
          <a:p>
            <a:pPr lvl="0"/>
            <a:r>
              <a:rPr lang="en-US" dirty="0"/>
              <a:t>Source:</a:t>
            </a:r>
          </a:p>
        </p:txBody>
      </p:sp>
      <p:sp>
        <p:nvSpPr>
          <p:cNvPr id="11" name="Footer Placeholder 10"/>
          <p:cNvSpPr>
            <a:spLocks noGrp="1"/>
          </p:cNvSpPr>
          <p:nvPr>
            <p:ph type="ftr" sz="quarter" idx="14"/>
          </p:nvPr>
        </p:nvSpPr>
        <p:spPr/>
        <p:txBody>
          <a:bodyPr/>
          <a:lstStyle>
            <a:lvl1pPr>
              <a:defRPr>
                <a:solidFill>
                  <a:schemeClr val="tx1"/>
                </a:solidFill>
              </a:defRPr>
            </a:lvl1pPr>
          </a:lstStyle>
          <a:p>
            <a:r>
              <a:rPr lang="en-US" dirty="0">
                <a:solidFill>
                  <a:srgbClr val="352D76"/>
                </a:solidFill>
              </a:rPr>
              <a:t>Disclaimer/Confidentiality Statement - to update use the Header &amp; Footer tool</a:t>
            </a:r>
          </a:p>
        </p:txBody>
      </p:sp>
      <p:sp>
        <p:nvSpPr>
          <p:cNvPr id="12" name="Slide Number Placeholder 11"/>
          <p:cNvSpPr>
            <a:spLocks noGrp="1"/>
          </p:cNvSpPr>
          <p:nvPr>
            <p:ph type="sldNum" sz="quarter" idx="15"/>
          </p:nvPr>
        </p:nvSpPr>
        <p:spPr/>
        <p:txBody>
          <a:bodyPr lIns="91398" tIns="45699" rIns="91398" bIns="45699"/>
          <a:lstStyle/>
          <a:p>
            <a:fld id="{D92943C2-89EB-8840-A8C0-4C21B007AE74}" type="slidenum">
              <a:rPr lang="en-US" smtClean="0">
                <a:solidFill>
                  <a:srgbClr val="352D76"/>
                </a:solidFill>
              </a:rPr>
              <a:pPr/>
              <a:t>‹#›</a:t>
            </a:fld>
            <a:endParaRPr lang="en-US" dirty="0">
              <a:solidFill>
                <a:srgbClr val="352D76"/>
              </a:solidFill>
            </a:endParaRPr>
          </a:p>
        </p:txBody>
      </p:sp>
    </p:spTree>
    <p:extLst>
      <p:ext uri="{BB962C8B-B14F-4D97-AF65-F5344CB8AC3E}">
        <p14:creationId xmlns:p14="http://schemas.microsoft.com/office/powerpoint/2010/main" val="4080136658"/>
      </p:ext>
    </p:extLst>
  </p:cSld>
  <p:clrMapOvr>
    <a:masterClrMapping/>
  </p:clrMapOvr>
  <p:transition>
    <p:wipe dir="r"/>
  </p:transition>
</p:sldLayout>
</file>

<file path=ppt/slideLayouts/slideLayout518.xml><?xml version="1.0" encoding="utf-8"?>
<p:sldLayout xmlns:a="http://schemas.openxmlformats.org/drawingml/2006/main" xmlns:r="http://schemas.openxmlformats.org/officeDocument/2006/relationships" xmlns:p="http://schemas.openxmlformats.org/presentationml/2006/main" userDrawn="1">
  <p:cSld name="1_Headlines">
    <p:spTree>
      <p:nvGrpSpPr>
        <p:cNvPr id="1" name=""/>
        <p:cNvGrpSpPr/>
        <p:nvPr/>
      </p:nvGrpSpPr>
      <p:grpSpPr>
        <a:xfrm>
          <a:off x="0" y="0"/>
          <a:ext cx="0" cy="0"/>
          <a:chOff x="0" y="0"/>
          <a:chExt cx="0" cy="0"/>
        </a:xfrm>
      </p:grpSpPr>
      <p:sp>
        <p:nvSpPr>
          <p:cNvPr id="11" name="Slide Number Placeholder 10"/>
          <p:cNvSpPr>
            <a:spLocks noGrp="1"/>
          </p:cNvSpPr>
          <p:nvPr>
            <p:ph type="sldNum" sz="quarter" idx="10"/>
          </p:nvPr>
        </p:nvSpPr>
        <p:spPr/>
        <p:txBody>
          <a:bodyPr lIns="91398" tIns="45699" rIns="91398" bIns="45699"/>
          <a:lstStyle/>
          <a:p>
            <a:fld id="{F8CABEAB-F316-457F-A830-C8844EF27269}" type="slidenum">
              <a:rPr lang="en-GB" smtClean="0">
                <a:solidFill>
                  <a:srgbClr val="373433"/>
                </a:solidFill>
              </a:rPr>
              <a:pPr/>
              <a:t>‹#›</a:t>
            </a:fld>
            <a:endParaRPr lang="en-GB" dirty="0">
              <a:solidFill>
                <a:srgbClr val="373433"/>
              </a:solidFill>
            </a:endParaRPr>
          </a:p>
        </p:txBody>
      </p:sp>
      <p:sp>
        <p:nvSpPr>
          <p:cNvPr id="13" name="Title 12"/>
          <p:cNvSpPr>
            <a:spLocks noGrp="1"/>
          </p:cNvSpPr>
          <p:nvPr>
            <p:ph type="title"/>
          </p:nvPr>
        </p:nvSpPr>
        <p:spPr/>
        <p:txBody>
          <a:bodyPr/>
          <a:lstStyle/>
          <a:p>
            <a:r>
              <a:rPr lang="en-US" noProof="0"/>
              <a:t>Click to edit Master title style</a:t>
            </a:r>
            <a:endParaRPr lang="en-GB" noProof="0" dirty="0"/>
          </a:p>
        </p:txBody>
      </p:sp>
      <p:sp>
        <p:nvSpPr>
          <p:cNvPr id="16" name="Text Placeholder 15"/>
          <p:cNvSpPr>
            <a:spLocks noGrp="1"/>
          </p:cNvSpPr>
          <p:nvPr>
            <p:ph type="body" sz="quarter" idx="11"/>
          </p:nvPr>
        </p:nvSpPr>
        <p:spPr>
          <a:xfrm>
            <a:off x="285750" y="1471613"/>
            <a:ext cx="8572500" cy="2771775"/>
          </a:xfrm>
        </p:spPr>
        <p:txBody>
          <a:bodyPr anchor="ctr">
            <a:normAutofit/>
          </a:bodyPr>
          <a:lstStyle>
            <a:lvl1pPr algn="ctr">
              <a:defRPr/>
            </a:lvl1pPr>
            <a:lvl2pPr algn="ctr">
              <a:lnSpc>
                <a:spcPts val="1316"/>
              </a:lnSpc>
              <a:defRPr sz="1400">
                <a:solidFill>
                  <a:schemeClr val="tx1"/>
                </a:solidFill>
              </a:defRPr>
            </a:lvl2pPr>
            <a:lvl3pPr algn="ctr">
              <a:defRPr/>
            </a:lvl3pPr>
            <a:lvl4pPr algn="ctr">
              <a:defRPr/>
            </a:lvl4pPr>
            <a:lvl5pPr algn="ctr">
              <a:defRPr/>
            </a:lvl5pPr>
          </a:lstStyle>
          <a:p>
            <a:pPr lvl="0"/>
            <a:r>
              <a:rPr lang="en-US" noProof="0"/>
              <a:t>Click to edit Master text styles</a:t>
            </a:r>
          </a:p>
        </p:txBody>
      </p:sp>
      <p:sp>
        <p:nvSpPr>
          <p:cNvPr id="2" name="Footer Placeholder 1"/>
          <p:cNvSpPr>
            <a:spLocks noGrp="1"/>
          </p:cNvSpPr>
          <p:nvPr>
            <p:ph type="ftr" sz="quarter" idx="12"/>
          </p:nvPr>
        </p:nvSpPr>
        <p:spPr/>
        <p:txBody>
          <a:bodyPr/>
          <a:lstStyle/>
          <a:p>
            <a:r>
              <a:rPr lang="en-GB" dirty="0">
                <a:solidFill>
                  <a:srgbClr val="FFFFFF">
                    <a:lumMod val="50000"/>
                  </a:srgbClr>
                </a:solidFill>
              </a:rPr>
              <a:t>For financial intermediary use only, not to be used with customers.</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51" y="857252"/>
            <a:ext cx="8591618" cy="18705"/>
          </a:xfrm>
          <a:prstGeom prst="rect">
            <a:avLst/>
          </a:prstGeom>
        </p:spPr>
      </p:pic>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51" y="4857752"/>
            <a:ext cx="8591618" cy="18705"/>
          </a:xfrm>
          <a:prstGeom prst="rect">
            <a:avLst/>
          </a:prstGeom>
        </p:spPr>
      </p:pic>
    </p:spTree>
    <p:extLst>
      <p:ext uri="{BB962C8B-B14F-4D97-AF65-F5344CB8AC3E}">
        <p14:creationId xmlns:p14="http://schemas.microsoft.com/office/powerpoint/2010/main" val="2129985431"/>
      </p:ext>
    </p:extLst>
  </p:cSld>
  <p:clrMapOvr>
    <a:masterClrMapping/>
  </p:clrMapOvr>
  <p:transition>
    <p:wipe dir="r"/>
  </p:transition>
</p:sldLayout>
</file>

<file path=ppt/slideLayouts/slideLayout519.xml><?xml version="1.0" encoding="utf-8"?>
<p:sldLayout xmlns:a="http://schemas.openxmlformats.org/drawingml/2006/main" xmlns:r="http://schemas.openxmlformats.org/officeDocument/2006/relationships" xmlns:p="http://schemas.openxmlformats.org/presentationml/2006/main" userDrawn="1">
  <p:cSld name="2_Headlines">
    <p:spTree>
      <p:nvGrpSpPr>
        <p:cNvPr id="1" name=""/>
        <p:cNvGrpSpPr/>
        <p:nvPr/>
      </p:nvGrpSpPr>
      <p:grpSpPr>
        <a:xfrm>
          <a:off x="0" y="0"/>
          <a:ext cx="0" cy="0"/>
          <a:chOff x="0" y="0"/>
          <a:chExt cx="0" cy="0"/>
        </a:xfrm>
      </p:grpSpPr>
      <p:sp>
        <p:nvSpPr>
          <p:cNvPr id="11" name="Slide Number Placeholder 10"/>
          <p:cNvSpPr>
            <a:spLocks noGrp="1"/>
          </p:cNvSpPr>
          <p:nvPr>
            <p:ph type="sldNum" sz="quarter" idx="10"/>
          </p:nvPr>
        </p:nvSpPr>
        <p:spPr/>
        <p:txBody>
          <a:bodyPr lIns="91398" tIns="45699" rIns="91398" bIns="45699"/>
          <a:lstStyle/>
          <a:p>
            <a:fld id="{F8CABEAB-F316-457F-A830-C8844EF27269}" type="slidenum">
              <a:rPr lang="en-GB" smtClean="0">
                <a:solidFill>
                  <a:srgbClr val="373433"/>
                </a:solidFill>
              </a:rPr>
              <a:pPr/>
              <a:t>‹#›</a:t>
            </a:fld>
            <a:endParaRPr lang="en-GB" dirty="0">
              <a:solidFill>
                <a:srgbClr val="373433"/>
              </a:solidFill>
            </a:endParaRPr>
          </a:p>
        </p:txBody>
      </p:sp>
      <p:sp>
        <p:nvSpPr>
          <p:cNvPr id="13" name="Title 12"/>
          <p:cNvSpPr>
            <a:spLocks noGrp="1"/>
          </p:cNvSpPr>
          <p:nvPr>
            <p:ph type="title"/>
          </p:nvPr>
        </p:nvSpPr>
        <p:spPr/>
        <p:txBody>
          <a:bodyPr/>
          <a:lstStyle/>
          <a:p>
            <a:r>
              <a:rPr lang="en-US" noProof="0"/>
              <a:t>Click to edit Master title style</a:t>
            </a:r>
            <a:endParaRPr lang="en-GB" noProof="0" dirty="0"/>
          </a:p>
        </p:txBody>
      </p:sp>
      <p:sp>
        <p:nvSpPr>
          <p:cNvPr id="16" name="Text Placeholder 15"/>
          <p:cNvSpPr>
            <a:spLocks noGrp="1"/>
          </p:cNvSpPr>
          <p:nvPr>
            <p:ph type="body" sz="quarter" idx="11"/>
          </p:nvPr>
        </p:nvSpPr>
        <p:spPr>
          <a:xfrm>
            <a:off x="285750" y="1471613"/>
            <a:ext cx="8572500" cy="2771775"/>
          </a:xfrm>
        </p:spPr>
        <p:txBody>
          <a:bodyPr anchor="ctr">
            <a:normAutofit/>
          </a:bodyPr>
          <a:lstStyle>
            <a:lvl1pPr algn="ctr">
              <a:defRPr/>
            </a:lvl1pPr>
            <a:lvl2pPr algn="ctr">
              <a:lnSpc>
                <a:spcPts val="1316"/>
              </a:lnSpc>
              <a:defRPr sz="1400">
                <a:solidFill>
                  <a:schemeClr val="tx1"/>
                </a:solidFill>
              </a:defRPr>
            </a:lvl2pPr>
            <a:lvl3pPr algn="ctr">
              <a:defRPr/>
            </a:lvl3pPr>
            <a:lvl4pPr algn="ctr">
              <a:defRPr/>
            </a:lvl4pPr>
            <a:lvl5pPr algn="ctr">
              <a:defRPr/>
            </a:lvl5pPr>
          </a:lstStyle>
          <a:p>
            <a:pPr lvl="0"/>
            <a:r>
              <a:rPr lang="en-US" noProof="0"/>
              <a:t>Click to edit Master text styles</a:t>
            </a:r>
          </a:p>
        </p:txBody>
      </p:sp>
      <p:sp>
        <p:nvSpPr>
          <p:cNvPr id="2" name="Footer Placeholder 1"/>
          <p:cNvSpPr>
            <a:spLocks noGrp="1"/>
          </p:cNvSpPr>
          <p:nvPr>
            <p:ph type="ftr" sz="quarter" idx="12"/>
          </p:nvPr>
        </p:nvSpPr>
        <p:spPr/>
        <p:txBody>
          <a:bodyPr/>
          <a:lstStyle/>
          <a:p>
            <a:r>
              <a:rPr lang="en-GB" dirty="0">
                <a:solidFill>
                  <a:srgbClr val="FFFFFF">
                    <a:lumMod val="50000"/>
                  </a:srgbClr>
                </a:solidFill>
              </a:rPr>
              <a:t>For financial intermediary use only, not to be used with customers.</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51" y="857252"/>
            <a:ext cx="8591618" cy="18705"/>
          </a:xfrm>
          <a:prstGeom prst="rect">
            <a:avLst/>
          </a:prstGeom>
        </p:spPr>
      </p:pic>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51" y="4857752"/>
            <a:ext cx="8591618" cy="18705"/>
          </a:xfrm>
          <a:prstGeom prst="rect">
            <a:avLst/>
          </a:prstGeom>
        </p:spPr>
      </p:pic>
    </p:spTree>
    <p:extLst>
      <p:ext uri="{BB962C8B-B14F-4D97-AF65-F5344CB8AC3E}">
        <p14:creationId xmlns:p14="http://schemas.microsoft.com/office/powerpoint/2010/main" val="3295057928"/>
      </p:ext>
    </p:extLst>
  </p:cSld>
  <p:clrMapOvr>
    <a:masterClrMapping/>
  </p:clrMapOvr>
  <p:transition>
    <p:wipe dir="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219077" y="631052"/>
            <a:ext cx="8712201" cy="386476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3" hasCustomPrompt="1"/>
          </p:nvPr>
        </p:nvSpPr>
        <p:spPr>
          <a:xfrm>
            <a:off x="219097" y="4495800"/>
            <a:ext cx="6624637" cy="323850"/>
          </a:xfrm>
        </p:spPr>
        <p:txBody>
          <a:bodyPr>
            <a:noAutofit/>
          </a:bodyPr>
          <a:lstStyle>
            <a:lvl1pPr marL="0" indent="0">
              <a:buNone/>
              <a:defRPr sz="800"/>
            </a:lvl1pPr>
            <a:lvl2pPr marL="177706" indent="0">
              <a:buNone/>
              <a:defRPr sz="800"/>
            </a:lvl2pPr>
            <a:lvl3pPr marL="363349" indent="0">
              <a:buNone/>
              <a:defRPr sz="800"/>
            </a:lvl3pPr>
            <a:lvl4pPr marL="541055" indent="0">
              <a:buNone/>
              <a:defRPr sz="800"/>
            </a:lvl4pPr>
            <a:lvl5pPr marL="718760" indent="0">
              <a:buNone/>
              <a:defRPr sz="800"/>
            </a:lvl5pPr>
          </a:lstStyle>
          <a:p>
            <a:pPr lvl="0"/>
            <a:r>
              <a:rPr lang="en-US" dirty="0" smtClean="0"/>
              <a:t>Source:</a:t>
            </a:r>
          </a:p>
        </p:txBody>
      </p:sp>
      <p:sp>
        <p:nvSpPr>
          <p:cNvPr id="11" name="Footer Placeholder 10"/>
          <p:cNvSpPr>
            <a:spLocks noGrp="1"/>
          </p:cNvSpPr>
          <p:nvPr>
            <p:ph type="ftr" sz="quarter" idx="14"/>
          </p:nvPr>
        </p:nvSpPr>
        <p:spPr/>
        <p:txBody>
          <a:bodyPr/>
          <a:lstStyle>
            <a:lvl1pPr>
              <a:defRPr>
                <a:solidFill>
                  <a:schemeClr val="tx1"/>
                </a:solidFill>
              </a:defRPr>
            </a:lvl1pPr>
          </a:lstStyle>
          <a:p>
            <a:pPr algn="ctr"/>
            <a:r>
              <a:rPr lang="en-GB" dirty="0" smtClean="0">
                <a:solidFill>
                  <a:srgbClr val="352D76"/>
                </a:solidFill>
              </a:rPr>
              <a:t>For financial intermediary use only. Not  approved for use with customers</a:t>
            </a:r>
            <a:endParaRPr lang="en-US" dirty="0">
              <a:solidFill>
                <a:srgbClr val="352D76"/>
              </a:solidFill>
            </a:endParaRPr>
          </a:p>
        </p:txBody>
      </p:sp>
      <p:sp>
        <p:nvSpPr>
          <p:cNvPr id="12" name="Slide Number Placeholder 11"/>
          <p:cNvSpPr>
            <a:spLocks noGrp="1"/>
          </p:cNvSpPr>
          <p:nvPr>
            <p:ph type="sldNum" sz="quarter" idx="15"/>
          </p:nvPr>
        </p:nvSpPr>
        <p:spPr>
          <a:xfrm>
            <a:off x="219074" y="4827178"/>
            <a:ext cx="652464" cy="189000"/>
          </a:xfrm>
          <a:prstGeom prst="rect">
            <a:avLst/>
          </a:prstGeom>
        </p:spPr>
        <p:txBody>
          <a:bodyPr lIns="91398" tIns="45699" rIns="91398" bIns="45699"/>
          <a:lstStyle/>
          <a:p>
            <a:fld id="{D92943C2-89EB-8840-A8C0-4C21B007AE74}" type="slidenum">
              <a:rPr lang="en-US" smtClean="0">
                <a:solidFill>
                  <a:srgbClr val="352D76"/>
                </a:solidFill>
              </a:rPr>
              <a:pPr/>
              <a:t>‹#›</a:t>
            </a:fld>
            <a:endParaRPr lang="en-US" dirty="0">
              <a:solidFill>
                <a:srgbClr val="352D76"/>
              </a:solidFill>
            </a:endParaRPr>
          </a:p>
        </p:txBody>
      </p:sp>
      <p:sp>
        <p:nvSpPr>
          <p:cNvPr id="8" name="TextBox 7"/>
          <p:cNvSpPr txBox="1"/>
          <p:nvPr userDrawn="1"/>
        </p:nvSpPr>
        <p:spPr>
          <a:xfrm>
            <a:off x="6554570" y="178566"/>
            <a:ext cx="2376264" cy="246221"/>
          </a:xfrm>
          <a:prstGeom prst="rect">
            <a:avLst/>
          </a:prstGeom>
          <a:noFill/>
        </p:spPr>
        <p:txBody>
          <a:bodyPr wrap="square" lIns="91398" tIns="45699" rIns="91398" bIns="45699" rtlCol="0">
            <a:spAutoFit/>
          </a:bodyPr>
          <a:lstStyle/>
          <a:p>
            <a:pPr algn="ctr"/>
            <a:r>
              <a:rPr lang="en-GB" sz="1000" dirty="0">
                <a:solidFill>
                  <a:prstClr val="white"/>
                </a:solidFill>
              </a:rPr>
              <a:t>.</a:t>
            </a:r>
            <a:endParaRPr lang="en-GB" sz="800" dirty="0">
              <a:solidFill>
                <a:prstClr val="white"/>
              </a:solidFill>
            </a:endParaRPr>
          </a:p>
        </p:txBody>
      </p:sp>
    </p:spTree>
    <p:extLst>
      <p:ext uri="{BB962C8B-B14F-4D97-AF65-F5344CB8AC3E}">
        <p14:creationId xmlns:p14="http://schemas.microsoft.com/office/powerpoint/2010/main" val="24417233"/>
      </p:ext>
    </p:extLst>
  </p:cSld>
  <p:clrMapOvr>
    <a:masterClrMapping/>
  </p:clrMapOvr>
  <p:transition>
    <p:wipe dir="r"/>
  </p:transition>
  <p:timing>
    <p:tnLst>
      <p:par>
        <p:cTn id="1" dur="indefinite" restart="never" nodeType="tmRoot"/>
      </p:par>
    </p:tnLst>
  </p:timing>
</p:sldLayout>
</file>

<file path=ppt/slideLayouts/slideLayout520.xml><?xml version="1.0" encoding="utf-8"?>
<p:sldLayout xmlns:a="http://schemas.openxmlformats.org/drawingml/2006/main" xmlns:r="http://schemas.openxmlformats.org/officeDocument/2006/relationships" xmlns:p="http://schemas.openxmlformats.org/presentationml/2006/main" userDrawn="1">
  <p:cSld name="4_Title and Content (Left)">
    <p:spTree>
      <p:nvGrpSpPr>
        <p:cNvPr id="1" name=""/>
        <p:cNvGrpSpPr/>
        <p:nvPr/>
      </p:nvGrpSpPr>
      <p:grpSpPr>
        <a:xfrm>
          <a:off x="0" y="0"/>
          <a:ext cx="0" cy="0"/>
          <a:chOff x="0" y="0"/>
          <a:chExt cx="0" cy="0"/>
        </a:xfrm>
      </p:grpSpPr>
      <p:sp>
        <p:nvSpPr>
          <p:cNvPr id="11" name="Slide Number Placeholder 10"/>
          <p:cNvSpPr>
            <a:spLocks noGrp="1"/>
          </p:cNvSpPr>
          <p:nvPr>
            <p:ph type="sldNum" sz="quarter" idx="10"/>
          </p:nvPr>
        </p:nvSpPr>
        <p:spPr/>
        <p:txBody>
          <a:bodyPr lIns="91398" tIns="45699" rIns="91398" bIns="45699"/>
          <a:lstStyle/>
          <a:p>
            <a:fld id="{F8CABEAB-F316-457F-A830-C8844EF27269}" type="slidenum">
              <a:rPr lang="en-GB" smtClean="0">
                <a:solidFill>
                  <a:srgbClr val="373433"/>
                </a:solidFill>
              </a:rPr>
              <a:pPr/>
              <a:t>‹#›</a:t>
            </a:fld>
            <a:endParaRPr lang="en-GB" dirty="0">
              <a:solidFill>
                <a:srgbClr val="373433"/>
              </a:solidFill>
            </a:endParaRPr>
          </a:p>
        </p:txBody>
      </p:sp>
      <p:sp>
        <p:nvSpPr>
          <p:cNvPr id="13" name="Title 12"/>
          <p:cNvSpPr>
            <a:spLocks noGrp="1"/>
          </p:cNvSpPr>
          <p:nvPr>
            <p:ph type="title"/>
          </p:nvPr>
        </p:nvSpPr>
        <p:spPr/>
        <p:txBody>
          <a:bodyPr/>
          <a:lstStyle/>
          <a:p>
            <a:r>
              <a:rPr lang="en-US" noProof="0"/>
              <a:t>Click to edit Master title style</a:t>
            </a:r>
            <a:endParaRPr lang="en-GB" noProof="0" dirty="0"/>
          </a:p>
        </p:txBody>
      </p:sp>
      <p:sp>
        <p:nvSpPr>
          <p:cNvPr id="16" name="Text Placeholder 15"/>
          <p:cNvSpPr>
            <a:spLocks noGrp="1"/>
          </p:cNvSpPr>
          <p:nvPr>
            <p:ph type="body" sz="quarter" idx="11"/>
          </p:nvPr>
        </p:nvSpPr>
        <p:spPr>
          <a:xfrm>
            <a:off x="285775" y="1471613"/>
            <a:ext cx="4214813" cy="277177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2" name="Footer Placeholder 1"/>
          <p:cNvSpPr>
            <a:spLocks noGrp="1"/>
          </p:cNvSpPr>
          <p:nvPr>
            <p:ph type="ftr" sz="quarter" idx="12"/>
          </p:nvPr>
        </p:nvSpPr>
        <p:spPr/>
        <p:txBody>
          <a:bodyPr/>
          <a:lstStyle/>
          <a:p>
            <a:r>
              <a:rPr lang="en-GB" dirty="0">
                <a:solidFill>
                  <a:srgbClr val="FFFFFF">
                    <a:lumMod val="50000"/>
                  </a:srgbClr>
                </a:solidFill>
              </a:rPr>
              <a:t>For financial intermediary use only, not to be used with customers.</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51" y="857252"/>
            <a:ext cx="8591618" cy="18705"/>
          </a:xfrm>
          <a:prstGeom prst="rect">
            <a:avLst/>
          </a:prstGeom>
        </p:spPr>
      </p:pic>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51" y="4857752"/>
            <a:ext cx="8591618" cy="18705"/>
          </a:xfrm>
          <a:prstGeom prst="rect">
            <a:avLst/>
          </a:prstGeom>
        </p:spPr>
      </p:pic>
    </p:spTree>
    <p:extLst>
      <p:ext uri="{BB962C8B-B14F-4D97-AF65-F5344CB8AC3E}">
        <p14:creationId xmlns:p14="http://schemas.microsoft.com/office/powerpoint/2010/main" val="1491916084"/>
      </p:ext>
    </p:extLst>
  </p:cSld>
  <p:clrMapOvr>
    <a:masterClrMapping/>
  </p:clrMapOvr>
  <p:transition>
    <p:wipe dir="r"/>
  </p:transition>
</p:sldLayout>
</file>

<file path=ppt/slideLayouts/slideLayout521.xml><?xml version="1.0" encoding="utf-8"?>
<p:sldLayout xmlns:a="http://schemas.openxmlformats.org/drawingml/2006/main" xmlns:r="http://schemas.openxmlformats.org/officeDocument/2006/relationships" xmlns:p="http://schemas.openxmlformats.org/presentationml/2006/main" userDrawn="1">
  <p:cSld name="5_Title and Content (Left)">
    <p:spTree>
      <p:nvGrpSpPr>
        <p:cNvPr id="1" name=""/>
        <p:cNvGrpSpPr/>
        <p:nvPr/>
      </p:nvGrpSpPr>
      <p:grpSpPr>
        <a:xfrm>
          <a:off x="0" y="0"/>
          <a:ext cx="0" cy="0"/>
          <a:chOff x="0" y="0"/>
          <a:chExt cx="0" cy="0"/>
        </a:xfrm>
      </p:grpSpPr>
      <p:sp>
        <p:nvSpPr>
          <p:cNvPr id="11" name="Slide Number Placeholder 10"/>
          <p:cNvSpPr>
            <a:spLocks noGrp="1"/>
          </p:cNvSpPr>
          <p:nvPr>
            <p:ph type="sldNum" sz="quarter" idx="10"/>
          </p:nvPr>
        </p:nvSpPr>
        <p:spPr/>
        <p:txBody>
          <a:bodyPr lIns="91398" tIns="45699" rIns="91398" bIns="45699"/>
          <a:lstStyle/>
          <a:p>
            <a:fld id="{F8CABEAB-F316-457F-A830-C8844EF27269}" type="slidenum">
              <a:rPr lang="en-GB" smtClean="0">
                <a:solidFill>
                  <a:srgbClr val="373433"/>
                </a:solidFill>
              </a:rPr>
              <a:pPr/>
              <a:t>‹#›</a:t>
            </a:fld>
            <a:endParaRPr lang="en-GB" dirty="0">
              <a:solidFill>
                <a:srgbClr val="373433"/>
              </a:solidFill>
            </a:endParaRPr>
          </a:p>
        </p:txBody>
      </p:sp>
      <p:sp>
        <p:nvSpPr>
          <p:cNvPr id="13" name="Title 12"/>
          <p:cNvSpPr>
            <a:spLocks noGrp="1"/>
          </p:cNvSpPr>
          <p:nvPr>
            <p:ph type="title"/>
          </p:nvPr>
        </p:nvSpPr>
        <p:spPr/>
        <p:txBody>
          <a:bodyPr/>
          <a:lstStyle/>
          <a:p>
            <a:r>
              <a:rPr lang="en-US" noProof="0"/>
              <a:t>Click to edit Master title style</a:t>
            </a:r>
            <a:endParaRPr lang="en-GB" noProof="0" dirty="0"/>
          </a:p>
        </p:txBody>
      </p:sp>
      <p:sp>
        <p:nvSpPr>
          <p:cNvPr id="16" name="Text Placeholder 15"/>
          <p:cNvSpPr>
            <a:spLocks noGrp="1"/>
          </p:cNvSpPr>
          <p:nvPr>
            <p:ph type="body" sz="quarter" idx="11"/>
          </p:nvPr>
        </p:nvSpPr>
        <p:spPr>
          <a:xfrm>
            <a:off x="285775" y="1471613"/>
            <a:ext cx="4214813" cy="277177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2" name="Footer Placeholder 1"/>
          <p:cNvSpPr>
            <a:spLocks noGrp="1"/>
          </p:cNvSpPr>
          <p:nvPr>
            <p:ph type="ftr" sz="quarter" idx="12"/>
          </p:nvPr>
        </p:nvSpPr>
        <p:spPr/>
        <p:txBody>
          <a:bodyPr/>
          <a:lstStyle/>
          <a:p>
            <a:r>
              <a:rPr lang="en-GB" dirty="0">
                <a:solidFill>
                  <a:srgbClr val="FFFFFF">
                    <a:lumMod val="50000"/>
                  </a:srgbClr>
                </a:solidFill>
              </a:rPr>
              <a:t>For financial intermediary use only, not to be used with customers.</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51" y="857252"/>
            <a:ext cx="8591618" cy="18705"/>
          </a:xfrm>
          <a:prstGeom prst="rect">
            <a:avLst/>
          </a:prstGeom>
        </p:spPr>
      </p:pic>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51" y="4857752"/>
            <a:ext cx="8591618" cy="18705"/>
          </a:xfrm>
          <a:prstGeom prst="rect">
            <a:avLst/>
          </a:prstGeom>
        </p:spPr>
      </p:pic>
    </p:spTree>
    <p:extLst>
      <p:ext uri="{BB962C8B-B14F-4D97-AF65-F5344CB8AC3E}">
        <p14:creationId xmlns:p14="http://schemas.microsoft.com/office/powerpoint/2010/main" val="1296435300"/>
      </p:ext>
    </p:extLst>
  </p:cSld>
  <p:clrMapOvr>
    <a:masterClrMapping/>
  </p:clrMapOvr>
  <p:transition>
    <p:wipe dir="r"/>
  </p:transition>
</p:sldLayout>
</file>

<file path=ppt/slideLayouts/slideLayout522.xml><?xml version="1.0" encoding="utf-8"?>
<p:sldLayout xmlns:a="http://schemas.openxmlformats.org/drawingml/2006/main" xmlns:r="http://schemas.openxmlformats.org/officeDocument/2006/relationships" xmlns:p="http://schemas.openxmlformats.org/presentationml/2006/main" userDrawn="1">
  <p:cSld name="6_Title and Content (Left)">
    <p:spTree>
      <p:nvGrpSpPr>
        <p:cNvPr id="1" name=""/>
        <p:cNvGrpSpPr/>
        <p:nvPr/>
      </p:nvGrpSpPr>
      <p:grpSpPr>
        <a:xfrm>
          <a:off x="0" y="0"/>
          <a:ext cx="0" cy="0"/>
          <a:chOff x="0" y="0"/>
          <a:chExt cx="0" cy="0"/>
        </a:xfrm>
      </p:grpSpPr>
      <p:sp>
        <p:nvSpPr>
          <p:cNvPr id="11" name="Slide Number Placeholder 10"/>
          <p:cNvSpPr>
            <a:spLocks noGrp="1"/>
          </p:cNvSpPr>
          <p:nvPr>
            <p:ph type="sldNum" sz="quarter" idx="10"/>
          </p:nvPr>
        </p:nvSpPr>
        <p:spPr/>
        <p:txBody>
          <a:bodyPr lIns="91398" tIns="45699" rIns="91398" bIns="45699"/>
          <a:lstStyle/>
          <a:p>
            <a:fld id="{F8CABEAB-F316-457F-A830-C8844EF27269}" type="slidenum">
              <a:rPr lang="en-GB" smtClean="0">
                <a:solidFill>
                  <a:srgbClr val="373433"/>
                </a:solidFill>
              </a:rPr>
              <a:pPr/>
              <a:t>‹#›</a:t>
            </a:fld>
            <a:endParaRPr lang="en-GB" dirty="0">
              <a:solidFill>
                <a:srgbClr val="373433"/>
              </a:solidFill>
            </a:endParaRPr>
          </a:p>
        </p:txBody>
      </p:sp>
      <p:sp>
        <p:nvSpPr>
          <p:cNvPr id="13" name="Title 12"/>
          <p:cNvSpPr>
            <a:spLocks noGrp="1"/>
          </p:cNvSpPr>
          <p:nvPr>
            <p:ph type="title"/>
          </p:nvPr>
        </p:nvSpPr>
        <p:spPr/>
        <p:txBody>
          <a:bodyPr/>
          <a:lstStyle/>
          <a:p>
            <a:r>
              <a:rPr lang="en-US" noProof="0"/>
              <a:t>Click to edit Master title style</a:t>
            </a:r>
            <a:endParaRPr lang="en-GB" noProof="0" dirty="0"/>
          </a:p>
        </p:txBody>
      </p:sp>
      <p:sp>
        <p:nvSpPr>
          <p:cNvPr id="16" name="Text Placeholder 15"/>
          <p:cNvSpPr>
            <a:spLocks noGrp="1"/>
          </p:cNvSpPr>
          <p:nvPr>
            <p:ph type="body" sz="quarter" idx="11"/>
          </p:nvPr>
        </p:nvSpPr>
        <p:spPr>
          <a:xfrm>
            <a:off x="285775" y="1471613"/>
            <a:ext cx="4214813" cy="277177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2" name="Footer Placeholder 1"/>
          <p:cNvSpPr>
            <a:spLocks noGrp="1"/>
          </p:cNvSpPr>
          <p:nvPr>
            <p:ph type="ftr" sz="quarter" idx="12"/>
          </p:nvPr>
        </p:nvSpPr>
        <p:spPr/>
        <p:txBody>
          <a:bodyPr/>
          <a:lstStyle/>
          <a:p>
            <a:r>
              <a:rPr lang="en-GB" dirty="0">
                <a:solidFill>
                  <a:srgbClr val="FFFFFF">
                    <a:lumMod val="50000"/>
                  </a:srgbClr>
                </a:solidFill>
              </a:rPr>
              <a:t>For financial intermediary use only, not to be used with customers.</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51" y="857252"/>
            <a:ext cx="8591618" cy="18705"/>
          </a:xfrm>
          <a:prstGeom prst="rect">
            <a:avLst/>
          </a:prstGeom>
        </p:spPr>
      </p:pic>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51" y="4857752"/>
            <a:ext cx="8591618" cy="18705"/>
          </a:xfrm>
          <a:prstGeom prst="rect">
            <a:avLst/>
          </a:prstGeom>
        </p:spPr>
      </p:pic>
    </p:spTree>
    <p:extLst>
      <p:ext uri="{BB962C8B-B14F-4D97-AF65-F5344CB8AC3E}">
        <p14:creationId xmlns:p14="http://schemas.microsoft.com/office/powerpoint/2010/main" val="2065835684"/>
      </p:ext>
    </p:extLst>
  </p:cSld>
  <p:clrMapOvr>
    <a:masterClrMapping/>
  </p:clrMapOvr>
  <p:transition>
    <p:wipe dir="r"/>
  </p:transition>
</p:sldLayout>
</file>

<file path=ppt/slideLayouts/slideLayout523.xml><?xml version="1.0" encoding="utf-8"?>
<p:sldLayout xmlns:a="http://schemas.openxmlformats.org/drawingml/2006/main" xmlns:r="http://schemas.openxmlformats.org/officeDocument/2006/relationships" xmlns:p="http://schemas.openxmlformats.org/presentationml/2006/main" userDrawn="1">
  <p:cSld name="7_Title and Content (Left)">
    <p:spTree>
      <p:nvGrpSpPr>
        <p:cNvPr id="1" name=""/>
        <p:cNvGrpSpPr/>
        <p:nvPr/>
      </p:nvGrpSpPr>
      <p:grpSpPr>
        <a:xfrm>
          <a:off x="0" y="0"/>
          <a:ext cx="0" cy="0"/>
          <a:chOff x="0" y="0"/>
          <a:chExt cx="0" cy="0"/>
        </a:xfrm>
      </p:grpSpPr>
      <p:sp>
        <p:nvSpPr>
          <p:cNvPr id="11" name="Slide Number Placeholder 10"/>
          <p:cNvSpPr>
            <a:spLocks noGrp="1"/>
          </p:cNvSpPr>
          <p:nvPr>
            <p:ph type="sldNum" sz="quarter" idx="10"/>
          </p:nvPr>
        </p:nvSpPr>
        <p:spPr/>
        <p:txBody>
          <a:bodyPr lIns="91398" tIns="45699" rIns="91398" bIns="45699"/>
          <a:lstStyle/>
          <a:p>
            <a:fld id="{F8CABEAB-F316-457F-A830-C8844EF27269}" type="slidenum">
              <a:rPr lang="en-GB" smtClean="0">
                <a:solidFill>
                  <a:srgbClr val="373433"/>
                </a:solidFill>
              </a:rPr>
              <a:pPr/>
              <a:t>‹#›</a:t>
            </a:fld>
            <a:endParaRPr lang="en-GB" dirty="0">
              <a:solidFill>
                <a:srgbClr val="373433"/>
              </a:solidFill>
            </a:endParaRPr>
          </a:p>
        </p:txBody>
      </p:sp>
      <p:sp>
        <p:nvSpPr>
          <p:cNvPr id="13" name="Title 12"/>
          <p:cNvSpPr>
            <a:spLocks noGrp="1"/>
          </p:cNvSpPr>
          <p:nvPr>
            <p:ph type="title"/>
          </p:nvPr>
        </p:nvSpPr>
        <p:spPr/>
        <p:txBody>
          <a:bodyPr/>
          <a:lstStyle/>
          <a:p>
            <a:r>
              <a:rPr lang="en-US" noProof="0"/>
              <a:t>Click to edit Master title style</a:t>
            </a:r>
            <a:endParaRPr lang="en-GB" noProof="0" dirty="0"/>
          </a:p>
        </p:txBody>
      </p:sp>
      <p:sp>
        <p:nvSpPr>
          <p:cNvPr id="16" name="Text Placeholder 15"/>
          <p:cNvSpPr>
            <a:spLocks noGrp="1"/>
          </p:cNvSpPr>
          <p:nvPr>
            <p:ph type="body" sz="quarter" idx="11"/>
          </p:nvPr>
        </p:nvSpPr>
        <p:spPr>
          <a:xfrm>
            <a:off x="285775" y="1471613"/>
            <a:ext cx="4214813" cy="277177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2" name="Footer Placeholder 1"/>
          <p:cNvSpPr>
            <a:spLocks noGrp="1"/>
          </p:cNvSpPr>
          <p:nvPr>
            <p:ph type="ftr" sz="quarter" idx="12"/>
          </p:nvPr>
        </p:nvSpPr>
        <p:spPr/>
        <p:txBody>
          <a:bodyPr/>
          <a:lstStyle/>
          <a:p>
            <a:r>
              <a:rPr lang="en-GB" dirty="0">
                <a:solidFill>
                  <a:srgbClr val="FFFFFF">
                    <a:lumMod val="50000"/>
                  </a:srgbClr>
                </a:solidFill>
              </a:rPr>
              <a:t>For financial intermediary use only, not to be used with customers.</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51" y="857252"/>
            <a:ext cx="8591618" cy="18705"/>
          </a:xfrm>
          <a:prstGeom prst="rect">
            <a:avLst/>
          </a:prstGeom>
        </p:spPr>
      </p:pic>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51" y="4857752"/>
            <a:ext cx="8591618" cy="18705"/>
          </a:xfrm>
          <a:prstGeom prst="rect">
            <a:avLst/>
          </a:prstGeom>
        </p:spPr>
      </p:pic>
    </p:spTree>
    <p:extLst>
      <p:ext uri="{BB962C8B-B14F-4D97-AF65-F5344CB8AC3E}">
        <p14:creationId xmlns:p14="http://schemas.microsoft.com/office/powerpoint/2010/main" val="2345177522"/>
      </p:ext>
    </p:extLst>
  </p:cSld>
  <p:clrMapOvr>
    <a:masterClrMapping/>
  </p:clrMapOvr>
  <p:transition>
    <p:wipe dir="r"/>
  </p:transition>
</p:sldLayout>
</file>

<file path=ppt/slideLayouts/slideLayout524.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25222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43076" y="3163614"/>
            <a:ext cx="5657851" cy="1979885"/>
          </a:xfrm>
          <a:prstGeom prst="rect">
            <a:avLst/>
          </a:prstGeom>
        </p:spPr>
        <p:txBody>
          <a:bodyPr anchor="ctr">
            <a:noAutofit/>
          </a:bodyPr>
          <a:lstStyle>
            <a:lvl1pPr marL="0" indent="0" algn="ctr">
              <a:lnSpc>
                <a:spcPct val="90000"/>
              </a:lnSpc>
              <a:buNone/>
              <a:defRPr sz="3000" b="1" spc="0" baseline="0">
                <a:solidFill>
                  <a:schemeClr val="bg1"/>
                </a:solidFill>
                <a:latin typeface="+mn-lt"/>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noProof="0" dirty="0" smtClean="0"/>
              <a:t>Click to edit Master subtitle style</a:t>
            </a:r>
            <a:endParaRPr lang="en-GB" noProof="0" dirty="0"/>
          </a:p>
        </p:txBody>
      </p:sp>
      <p:sp>
        <p:nvSpPr>
          <p:cNvPr id="30" name="Date Placeholder 29"/>
          <p:cNvSpPr>
            <a:spLocks noGrp="1"/>
          </p:cNvSpPr>
          <p:nvPr>
            <p:ph type="dt" sz="half" idx="10"/>
          </p:nvPr>
        </p:nvSpPr>
        <p:spPr>
          <a:xfrm>
            <a:off x="1743076" y="4748213"/>
            <a:ext cx="5657851" cy="202406"/>
          </a:xfrm>
          <a:prstGeom prst="rect">
            <a:avLst/>
          </a:prstGeom>
        </p:spPr>
        <p:txBody>
          <a:bodyPr lIns="34290" tIns="17145" rIns="34290" bIns="17145"/>
          <a:lstStyle>
            <a:lvl1pPr algn="ctr">
              <a:lnSpc>
                <a:spcPts val="900"/>
              </a:lnSpc>
              <a:defRPr sz="900">
                <a:solidFill>
                  <a:schemeClr val="bg1"/>
                </a:solidFill>
              </a:defRPr>
            </a:lvl1pPr>
          </a:lstStyle>
          <a:p>
            <a:pPr defTabSz="685800"/>
            <a:endParaRPr lang="en-GB" dirty="0">
              <a:solidFill>
                <a:srgbClr val="FFFFFF"/>
              </a:solidFill>
            </a:endParaRPr>
          </a:p>
        </p:txBody>
      </p:sp>
      <p:pic>
        <p:nvPicPr>
          <p:cNvPr id="33" name="Picture 3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92401" y="1981962"/>
            <a:ext cx="2763775" cy="1183867"/>
          </a:xfrm>
          <a:prstGeom prst="rect">
            <a:avLst/>
          </a:prstGeom>
        </p:spPr>
      </p:pic>
    </p:spTree>
    <p:extLst>
      <p:ext uri="{BB962C8B-B14F-4D97-AF65-F5344CB8AC3E}">
        <p14:creationId xmlns:p14="http://schemas.microsoft.com/office/powerpoint/2010/main" val="3354984725"/>
      </p:ext>
    </p:extLst>
  </p:cSld>
  <p:clrMapOvr>
    <a:masterClrMapping/>
  </p:clrMapOvr>
  <p:transition>
    <p:wipe dir="r"/>
  </p:transition>
  <p:timing>
    <p:tnLst>
      <p:par>
        <p:cTn id="1" dur="indefinite" restart="never" nodeType="tmRoot"/>
      </p:par>
    </p:tnLst>
  </p:timing>
</p:sldLayout>
</file>

<file path=ppt/slideLayouts/slideLayout5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4"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261098251"/>
      </p:ext>
    </p:extLst>
  </p:cSld>
  <p:clrMapOvr>
    <a:masterClrMapping/>
  </p:clrMapOvr>
  <p:transition>
    <p:wipe dir="r"/>
  </p:transition>
  <p:timing>
    <p:tnLst>
      <p:par>
        <p:cTn id="1" dur="indefinite" restart="never" nodeType="tmRoot"/>
      </p:par>
    </p:tnLst>
  </p:timing>
</p:sldLayout>
</file>

<file path=ppt/slideLayouts/slideLayout526.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4"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
        <p:nvSpPr>
          <p:cNvPr id="5" name="Rectangle 4"/>
          <p:cNvSpPr/>
          <p:nvPr userDrawn="1"/>
        </p:nvSpPr>
        <p:spPr>
          <a:xfrm>
            <a:off x="0" y="0"/>
            <a:ext cx="9144000" cy="5143500"/>
          </a:xfrm>
          <a:prstGeom prst="rect">
            <a:avLst/>
          </a:prstGeom>
          <a:solidFill>
            <a:srgbClr val="FF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2400" dirty="0" smtClean="0">
              <a:solidFill>
                <a:srgbClr val="FFFFFF"/>
              </a:solidFill>
              <a:latin typeface="Just Script" panose="02020803050402020203" pitchFamily="18" charset="0"/>
            </a:endParaRPr>
          </a:p>
        </p:txBody>
      </p:sp>
      <p:pic>
        <p:nvPicPr>
          <p:cNvPr id="6" name="Picture 5" descr="object_rgb_72_C_lightbulb_01.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5516563" y="2816225"/>
            <a:ext cx="3627437" cy="2327275"/>
          </a:xfrm>
          <a:prstGeom prst="rect">
            <a:avLst/>
          </a:prstGeom>
          <a:effectLst>
            <a:softEdge rad="127000"/>
          </a:effectLst>
        </p:spPr>
      </p:pic>
    </p:spTree>
    <p:extLst>
      <p:ext uri="{BB962C8B-B14F-4D97-AF65-F5344CB8AC3E}">
        <p14:creationId xmlns:p14="http://schemas.microsoft.com/office/powerpoint/2010/main" val="3750071959"/>
      </p:ext>
    </p:extLst>
  </p:cSld>
  <p:clrMapOvr>
    <a:masterClrMapping/>
  </p:clrMapOvr>
  <p:transition>
    <p:wipe dir="r"/>
  </p:transition>
  <p:timing>
    <p:tnLst>
      <p:par>
        <p:cTn id="1" dur="indefinite" restart="never" nodeType="tmRoot"/>
      </p:par>
    </p:tnLst>
  </p:timing>
</p:sldLayout>
</file>

<file path=ppt/slideLayouts/slideLayout527.xml><?xml version="1.0" encoding="utf-8"?>
<p:sldLayout xmlns:a="http://schemas.openxmlformats.org/drawingml/2006/main" xmlns:r="http://schemas.openxmlformats.org/officeDocument/2006/relationships" xmlns:p="http://schemas.openxmlformats.org/presentationml/2006/main" preserve="1" userDrawn="1">
  <p:cSld name="1_Title and Content (Lef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285751" y="1471617"/>
            <a:ext cx="4214813" cy="27717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 name="Footer Placeholder 1"/>
          <p:cNvSpPr>
            <a:spLocks noGrp="1"/>
          </p:cNvSpPr>
          <p:nvPr>
            <p:ph type="ftr" sz="quarter" idx="12"/>
          </p:nvPr>
        </p:nvSpPr>
        <p:spPr/>
        <p:txBody>
          <a:bodyPr/>
          <a:lstStyle>
            <a:lvl1pPr>
              <a:defRPr>
                <a:solidFill>
                  <a:schemeClr val="bg1">
                    <a:lumMod val="50000"/>
                  </a:schemeClr>
                </a:solidFill>
              </a:defRPr>
            </a:lvl1p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Rectangle 5"/>
          <p:cNvSpPr/>
          <p:nvPr userDrawn="1"/>
        </p:nvSpPr>
        <p:spPr>
          <a:xfrm>
            <a:off x="8621652" y="314533"/>
            <a:ext cx="236600" cy="23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685800"/>
            <a:fld id="{F8CABEAB-F316-457F-A830-C8844EF27269}" type="slidenum">
              <a:rPr lang="en-GB" sz="900" b="1" smtClean="0">
                <a:solidFill>
                  <a:srgbClr val="373433"/>
                </a:solidFill>
              </a:rPr>
              <a:pPr algn="ctr" defTabSz="685800"/>
              <a:t>‹#›</a:t>
            </a:fld>
            <a:endParaRPr lang="en-GB" sz="2400" b="1" dirty="0" smtClean="0">
              <a:solidFill>
                <a:srgbClr val="373433"/>
              </a:solidFill>
              <a:latin typeface="Just Script" panose="02020803050402020203" pitchFamily="18" charset="0"/>
            </a:endParaRPr>
          </a:p>
        </p:txBody>
      </p:sp>
      <p:pic>
        <p:nvPicPr>
          <p:cNvPr id="7" name="Picture 6" descr="JUST LOGO PINK.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72000" y="4644000"/>
            <a:ext cx="720000" cy="308090"/>
          </a:xfrm>
          <a:prstGeom prst="rect">
            <a:avLst/>
          </a:prstGeom>
        </p:spPr>
      </p:pic>
      <p:pic>
        <p:nvPicPr>
          <p:cNvPr id="8" name="Picture 7"/>
          <p:cNvPicPr>
            <a:picLocks noChangeAspect="1"/>
          </p:cNvPicPr>
          <p:nvPr userDrawn="1"/>
        </p:nvPicPr>
        <p:blipFill>
          <a:blip r:embed="rId3" cstate="email">
            <a:lum bright="100000"/>
            <a:extLst>
              <a:ext uri="{28A0092B-C50C-407E-A947-70E740481C1C}">
                <a14:useLocalDpi xmlns:a14="http://schemas.microsoft.com/office/drawing/2010/main"/>
              </a:ext>
            </a:extLst>
          </a:blip>
          <a:srcRect t="-174991" b="-174991"/>
          <a:stretch>
            <a:fillRect/>
          </a:stretch>
        </p:blipFill>
        <p:spPr>
          <a:xfrm>
            <a:off x="285749" y="792000"/>
            <a:ext cx="8591619" cy="84169"/>
          </a:xfrm>
          <a:prstGeom prst="rect">
            <a:avLst/>
          </a:prstGeom>
        </p:spPr>
      </p:pic>
      <p:sp>
        <p:nvSpPr>
          <p:cNvPr id="10"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3115041613"/>
      </p:ext>
    </p:extLst>
  </p:cSld>
  <p:clrMapOvr>
    <a:masterClrMapping/>
  </p:clrMapOvr>
  <p:transition>
    <p:wipe dir="r"/>
  </p:transition>
  <p:timing>
    <p:tnLst>
      <p:par>
        <p:cTn id="1" dur="indefinite" restart="never" nodeType="tmRoot"/>
      </p:par>
    </p:tnLst>
  </p:timing>
</p:sldLayout>
</file>

<file path=ppt/slideLayouts/slideLayout528.xml><?xml version="1.0" encoding="utf-8"?>
<p:sldLayout xmlns:a="http://schemas.openxmlformats.org/drawingml/2006/main" xmlns:r="http://schemas.openxmlformats.org/officeDocument/2006/relationships" xmlns:p="http://schemas.openxmlformats.org/presentationml/2006/main" preserve="1" userDrawn="1">
  <p:cSld name="Headers and Bullets">
    <p:spTree>
      <p:nvGrpSpPr>
        <p:cNvPr id="1" name=""/>
        <p:cNvGrpSpPr/>
        <p:nvPr/>
      </p:nvGrpSpPr>
      <p:grpSpPr>
        <a:xfrm>
          <a:off x="0" y="0"/>
          <a:ext cx="0" cy="0"/>
          <a:chOff x="0" y="0"/>
          <a:chExt cx="0" cy="0"/>
        </a:xfrm>
      </p:grpSpPr>
      <p:sp>
        <p:nvSpPr>
          <p:cNvPr id="16" name="Text Placeholder 15"/>
          <p:cNvSpPr>
            <a:spLocks noGrp="1"/>
          </p:cNvSpPr>
          <p:nvPr>
            <p:ph type="body" sz="quarter" idx="11"/>
          </p:nvPr>
        </p:nvSpPr>
        <p:spPr>
          <a:xfrm>
            <a:off x="285751" y="1471617"/>
            <a:ext cx="4214813" cy="2771775"/>
          </a:xfrm>
        </p:spPr>
        <p:txBody>
          <a:bodyPr/>
          <a:lstStyle>
            <a:lvl1pPr>
              <a:defRPr>
                <a:solidFill>
                  <a:srgbClr val="373433"/>
                </a:solidFill>
              </a:defRPr>
            </a:lvl1pPr>
            <a:lvl3pPr marL="285750" indent="-285750">
              <a:buFont typeface="Arial" panose="020B0604020202020204" pitchFamily="34" charset="0"/>
              <a:buChar char="•"/>
              <a:defRPr/>
            </a:lvl3pPr>
            <a:lvl4pPr marL="285750" indent="-285750">
              <a:buFont typeface="Arial" panose="020B0604020202020204" pitchFamily="34" charset="0"/>
              <a:buChar char="•"/>
              <a:defRPr/>
            </a:lvl4pPr>
            <a:lvl5pPr marL="171450" indent="-171450">
              <a:buFont typeface="Arial" panose="020B0604020202020204" pitchFamily="34" charset="0"/>
              <a:buChar char="•"/>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1" name="Title 10"/>
          <p:cNvSpPr>
            <a:spLocks noGrp="1"/>
          </p:cNvSpPr>
          <p:nvPr>
            <p:ph type="title"/>
          </p:nvPr>
        </p:nvSpPr>
        <p:spPr/>
        <p:txBody>
          <a:bodyPr/>
          <a:lstStyle/>
          <a:p>
            <a:r>
              <a:rPr lang="en-US" smtClean="0"/>
              <a:t>Click to edit Master title style</a:t>
            </a:r>
            <a:endParaRPr lang="en-GB"/>
          </a:p>
        </p:txBody>
      </p:sp>
      <p:sp>
        <p:nvSpPr>
          <p:cNvPr id="6" name="Footer Placeholder 5"/>
          <p:cNvSpPr>
            <a:spLocks noGrp="1"/>
          </p:cNvSpPr>
          <p:nvPr>
            <p:ph type="ftr" sz="quarter" idx="14"/>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7"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1652537994"/>
      </p:ext>
    </p:extLst>
  </p:cSld>
  <p:clrMapOvr>
    <a:masterClrMapping/>
  </p:clrMapOvr>
  <p:transition>
    <p:wipe dir="r"/>
  </p:transition>
  <p:timing>
    <p:tnLst>
      <p:par>
        <p:cTn id="1" dur="indefinite" restart="never" nodeType="tmRoot"/>
      </p:par>
    </p:tnLst>
  </p:timing>
</p:sldLayout>
</file>

<file path=ppt/slideLayouts/slideLayout529.xml><?xml version="1.0" encoding="utf-8"?>
<p:sldLayout xmlns:a="http://schemas.openxmlformats.org/drawingml/2006/main" xmlns:r="http://schemas.openxmlformats.org/officeDocument/2006/relationships" xmlns:p="http://schemas.openxmlformats.org/presentationml/2006/main" preserve="1" userDrawn="1">
  <p:cSld name="Title and Content (Righ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4643439" y="1471617"/>
            <a:ext cx="4214813" cy="2771775"/>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 name="Footer Placeholder 1"/>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3728936680"/>
      </p:ext>
    </p:extLst>
  </p:cSld>
  <p:clrMapOvr>
    <a:masterClrMapping/>
  </p:clrMapOvr>
  <p:transition>
    <p:wipe dir="r"/>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219077" y="631052"/>
            <a:ext cx="8712201" cy="386476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3" hasCustomPrompt="1"/>
          </p:nvPr>
        </p:nvSpPr>
        <p:spPr>
          <a:xfrm>
            <a:off x="219097" y="4495800"/>
            <a:ext cx="6624637" cy="323850"/>
          </a:xfrm>
        </p:spPr>
        <p:txBody>
          <a:bodyPr>
            <a:noAutofit/>
          </a:bodyPr>
          <a:lstStyle>
            <a:lvl1pPr marL="0" indent="0">
              <a:buNone/>
              <a:defRPr sz="800"/>
            </a:lvl1pPr>
            <a:lvl2pPr marL="177706" indent="0">
              <a:buNone/>
              <a:defRPr sz="800"/>
            </a:lvl2pPr>
            <a:lvl3pPr marL="363349" indent="0">
              <a:buNone/>
              <a:defRPr sz="800"/>
            </a:lvl3pPr>
            <a:lvl4pPr marL="541055" indent="0">
              <a:buNone/>
              <a:defRPr sz="800"/>
            </a:lvl4pPr>
            <a:lvl5pPr marL="718760" indent="0">
              <a:buNone/>
              <a:defRPr sz="800"/>
            </a:lvl5pPr>
          </a:lstStyle>
          <a:p>
            <a:pPr lvl="0"/>
            <a:r>
              <a:rPr lang="en-US" dirty="0" smtClean="0"/>
              <a:t>Source:</a:t>
            </a:r>
          </a:p>
        </p:txBody>
      </p:sp>
      <p:sp>
        <p:nvSpPr>
          <p:cNvPr id="11" name="Footer Placeholder 10"/>
          <p:cNvSpPr>
            <a:spLocks noGrp="1"/>
          </p:cNvSpPr>
          <p:nvPr>
            <p:ph type="ftr" sz="quarter" idx="14"/>
          </p:nvPr>
        </p:nvSpPr>
        <p:spPr/>
        <p:txBody>
          <a:bodyPr/>
          <a:lstStyle>
            <a:lvl1pPr>
              <a:defRPr>
                <a:solidFill>
                  <a:schemeClr val="tx1"/>
                </a:solidFill>
              </a:defRPr>
            </a:lvl1pPr>
          </a:lstStyle>
          <a:p>
            <a:pPr algn="ctr"/>
            <a:r>
              <a:rPr lang="en-GB" dirty="0" smtClean="0">
                <a:solidFill>
                  <a:srgbClr val="352D76"/>
                </a:solidFill>
              </a:rPr>
              <a:t>For financial intermediary use only. Not  approved for use with customers</a:t>
            </a:r>
            <a:endParaRPr lang="en-US" dirty="0">
              <a:solidFill>
                <a:srgbClr val="352D76"/>
              </a:solidFill>
            </a:endParaRPr>
          </a:p>
        </p:txBody>
      </p:sp>
      <p:sp>
        <p:nvSpPr>
          <p:cNvPr id="12" name="Slide Number Placeholder 11"/>
          <p:cNvSpPr>
            <a:spLocks noGrp="1"/>
          </p:cNvSpPr>
          <p:nvPr>
            <p:ph type="sldNum" sz="quarter" idx="15"/>
          </p:nvPr>
        </p:nvSpPr>
        <p:spPr>
          <a:xfrm>
            <a:off x="219074" y="4827178"/>
            <a:ext cx="652464" cy="189000"/>
          </a:xfrm>
          <a:prstGeom prst="rect">
            <a:avLst/>
          </a:prstGeom>
        </p:spPr>
        <p:txBody>
          <a:bodyPr lIns="91398" tIns="45699" rIns="91398" bIns="45699"/>
          <a:lstStyle/>
          <a:p>
            <a:fld id="{D92943C2-89EB-8840-A8C0-4C21B007AE74}" type="slidenum">
              <a:rPr lang="en-US" smtClean="0">
                <a:solidFill>
                  <a:srgbClr val="352D76"/>
                </a:solidFill>
              </a:rPr>
              <a:pPr/>
              <a:t>‹#›</a:t>
            </a:fld>
            <a:endParaRPr lang="en-US" dirty="0">
              <a:solidFill>
                <a:srgbClr val="352D76"/>
              </a:solidFill>
            </a:endParaRPr>
          </a:p>
        </p:txBody>
      </p:sp>
      <p:sp>
        <p:nvSpPr>
          <p:cNvPr id="8" name="TextBox 7"/>
          <p:cNvSpPr txBox="1"/>
          <p:nvPr userDrawn="1"/>
        </p:nvSpPr>
        <p:spPr>
          <a:xfrm>
            <a:off x="6554570" y="178566"/>
            <a:ext cx="2376264" cy="246221"/>
          </a:xfrm>
          <a:prstGeom prst="rect">
            <a:avLst/>
          </a:prstGeom>
          <a:noFill/>
        </p:spPr>
        <p:txBody>
          <a:bodyPr wrap="square" lIns="91398" tIns="45699" rIns="91398" bIns="45699" rtlCol="0">
            <a:spAutoFit/>
          </a:bodyPr>
          <a:lstStyle/>
          <a:p>
            <a:pPr algn="ctr"/>
            <a:r>
              <a:rPr lang="en-GB" sz="1000" dirty="0">
                <a:solidFill>
                  <a:prstClr val="white"/>
                </a:solidFill>
              </a:rPr>
              <a:t>.</a:t>
            </a:r>
            <a:endParaRPr lang="en-GB" sz="800" dirty="0">
              <a:solidFill>
                <a:prstClr val="white"/>
              </a:solidFill>
            </a:endParaRPr>
          </a:p>
        </p:txBody>
      </p:sp>
    </p:spTree>
    <p:extLst>
      <p:ext uri="{BB962C8B-B14F-4D97-AF65-F5344CB8AC3E}">
        <p14:creationId xmlns:p14="http://schemas.microsoft.com/office/powerpoint/2010/main" val="1009891110"/>
      </p:ext>
    </p:extLst>
  </p:cSld>
  <p:clrMapOvr>
    <a:masterClrMapping/>
  </p:clrMapOvr>
  <p:transition>
    <p:wipe dir="r"/>
  </p:transition>
  <p:timing>
    <p:tnLst>
      <p:par>
        <p:cTn id="1" dur="indefinite" restart="never" nodeType="tmRoot"/>
      </p:par>
    </p:tnLst>
  </p:timing>
</p:sldLayout>
</file>

<file path=ppt/slideLayouts/slideLayout530.xml><?xml version="1.0" encoding="utf-8"?>
<p:sldLayout xmlns:a="http://schemas.openxmlformats.org/drawingml/2006/main" xmlns:r="http://schemas.openxmlformats.org/officeDocument/2006/relationships" xmlns:p="http://schemas.openxmlformats.org/presentationml/2006/main" preserve="1" userDrawn="1">
  <p:cSld name="Title and Content (Lef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285751" y="1471617"/>
            <a:ext cx="4214813" cy="2771775"/>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 name="Footer Placeholder 1"/>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917115773"/>
      </p:ext>
    </p:extLst>
  </p:cSld>
  <p:clrMapOvr>
    <a:masterClrMapping/>
  </p:clrMapOvr>
  <p:transition>
    <p:wipe dir="r"/>
  </p:transition>
  <p:timing>
    <p:tnLst>
      <p:par>
        <p:cTn id="1" dur="indefinite" restart="never" nodeType="tmRoot"/>
      </p:par>
    </p:tnLst>
  </p:timing>
</p:sldLayout>
</file>

<file path=ppt/slideLayouts/slideLayout531.xml><?xml version="1.0" encoding="utf-8"?>
<p:sldLayout xmlns:a="http://schemas.openxmlformats.org/drawingml/2006/main" xmlns:r="http://schemas.openxmlformats.org/officeDocument/2006/relationships" xmlns:p="http://schemas.openxmlformats.org/presentationml/2006/main" preserve="1" userDrawn="1">
  <p:cSld name="Headlines">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285751" y="1471617"/>
            <a:ext cx="8572500" cy="2771775"/>
          </a:xfrm>
        </p:spPr>
        <p:txBody>
          <a:bodyPr anchor="ctr">
            <a:normAutofit/>
          </a:bodyPr>
          <a:lstStyle>
            <a:lvl1pPr algn="ctr">
              <a:defRPr/>
            </a:lvl1pPr>
            <a:lvl2pPr algn="ctr">
              <a:lnSpc>
                <a:spcPts val="1755"/>
              </a:lnSpc>
              <a:defRPr sz="1900">
                <a:solidFill>
                  <a:schemeClr val="tx1"/>
                </a:solidFill>
              </a:defRPr>
            </a:lvl2pPr>
            <a:lvl3pPr algn="ctr">
              <a:defRPr/>
            </a:lvl3pPr>
            <a:lvl4pPr algn="ctr">
              <a:defRPr/>
            </a:lvl4pPr>
            <a:lvl5pPr algn="ctr">
              <a:defRPr/>
            </a:lvl5pPr>
          </a:lstStyle>
          <a:p>
            <a:pPr lvl="1"/>
            <a:r>
              <a:rPr lang="en-GB" noProof="0" dirty="0" smtClean="0"/>
              <a:t>Click to edit Master text styles</a:t>
            </a:r>
          </a:p>
        </p:txBody>
      </p:sp>
      <p:sp>
        <p:nvSpPr>
          <p:cNvPr id="2" name="Footer Placeholder 1"/>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3968445332"/>
      </p:ext>
    </p:extLst>
  </p:cSld>
  <p:clrMapOvr>
    <a:masterClrMapping/>
  </p:clrMapOvr>
  <p:transition>
    <p:wipe dir="r"/>
  </p:transition>
  <p:timing>
    <p:tnLst>
      <p:par>
        <p:cTn id="1" dur="indefinite" restart="never" nodeType="tmRoot"/>
      </p:par>
    </p:tnLst>
  </p:timing>
</p:sldLayout>
</file>

<file path=ppt/slideLayouts/slideLayout532.xml><?xml version="1.0" encoding="utf-8"?>
<p:sldLayout xmlns:a="http://schemas.openxmlformats.org/drawingml/2006/main" xmlns:r="http://schemas.openxmlformats.org/officeDocument/2006/relationships" xmlns:p="http://schemas.openxmlformats.org/presentationml/2006/main" showMasterSp="0" preserve="1" userDrawn="1">
  <p:cSld name="Highlight Headlines">
    <p:spTree>
      <p:nvGrpSpPr>
        <p:cNvPr id="1" name=""/>
        <p:cNvGrpSpPr/>
        <p:nvPr/>
      </p:nvGrpSpPr>
      <p:grpSpPr>
        <a:xfrm>
          <a:off x="0" y="0"/>
          <a:ext cx="0" cy="0"/>
          <a:chOff x="0" y="0"/>
          <a:chExt cx="0" cy="0"/>
        </a:xfrm>
      </p:grpSpPr>
      <p:sp>
        <p:nvSpPr>
          <p:cNvPr id="8" name="Rectangle 7"/>
          <p:cNvSpPr/>
          <p:nvPr userDrawn="1"/>
        </p:nvSpPr>
        <p:spPr>
          <a:xfrm>
            <a:off x="221625" y="4758074"/>
            <a:ext cx="8843631" cy="199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defTabSz="685800"/>
            <a:endParaRPr lang="en-GB" sz="900" dirty="0" smtClean="0">
              <a:solidFill>
                <a:srgbClr val="FFFFFF"/>
              </a:solidFill>
              <a:latin typeface="Just Script" panose="02020803050402020203" pitchFamily="18" charset="0"/>
            </a:endParaRPr>
          </a:p>
        </p:txBody>
      </p:sp>
      <p:sp>
        <p:nvSpPr>
          <p:cNvPr id="4" name="Rectangle 3"/>
          <p:cNvSpPr/>
          <p:nvPr userDrawn="1"/>
        </p:nvSpPr>
        <p:spPr>
          <a:xfrm>
            <a:off x="175439" y="765544"/>
            <a:ext cx="8843631" cy="199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defTabSz="685800"/>
            <a:endParaRPr lang="en-GB" sz="900" dirty="0" smtClean="0">
              <a:solidFill>
                <a:srgbClr val="FFFFFF"/>
              </a:solidFill>
              <a:latin typeface="Just Script" panose="02020803050402020203" pitchFamily="18" charset="0"/>
            </a:endParaRPr>
          </a:p>
        </p:txBody>
      </p:sp>
      <p:sp>
        <p:nvSpPr>
          <p:cNvPr id="3" name="Rectangle 2"/>
          <p:cNvSpPr/>
          <p:nvPr userDrawn="1"/>
        </p:nvSpPr>
        <p:spPr>
          <a:xfrm>
            <a:off x="285751" y="849276"/>
            <a:ext cx="8572500" cy="4008474"/>
          </a:xfrm>
          <a:prstGeom prst="rect">
            <a:avLst/>
          </a:prstGeom>
          <a:solidFill>
            <a:srgbClr val="252221"/>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defTabSz="685800"/>
            <a:endParaRPr lang="en-GB" sz="900" dirty="0" smtClean="0">
              <a:solidFill>
                <a:srgbClr val="FFFFFF"/>
              </a:solidFill>
              <a:latin typeface="Just Script" panose="02020803050402020203" pitchFamily="18" charset="0"/>
            </a:endParaRPr>
          </a:p>
        </p:txBody>
      </p:sp>
      <p:sp>
        <p:nvSpPr>
          <p:cNvPr id="13" name="Title 12"/>
          <p:cNvSpPr>
            <a:spLocks noGrp="1"/>
          </p:cNvSpPr>
          <p:nvPr>
            <p:ph type="title"/>
          </p:nvPr>
        </p:nvSpPr>
        <p:spPr/>
        <p:txBody>
          <a:bodyPr/>
          <a:lstStyle/>
          <a:p>
            <a:r>
              <a:rPr lang="en-US" dirty="0" smtClean="0"/>
              <a:t>Click to edit Master title style</a:t>
            </a:r>
            <a:endParaRPr lang="en-GB" dirty="0"/>
          </a:p>
        </p:txBody>
      </p:sp>
      <p:sp>
        <p:nvSpPr>
          <p:cNvPr id="16" name="Text Placeholder 15"/>
          <p:cNvSpPr>
            <a:spLocks noGrp="1"/>
          </p:cNvSpPr>
          <p:nvPr>
            <p:ph type="body" sz="quarter" idx="11"/>
          </p:nvPr>
        </p:nvSpPr>
        <p:spPr>
          <a:xfrm>
            <a:off x="1743076" y="1471617"/>
            <a:ext cx="5657851" cy="2771775"/>
          </a:xfrm>
          <a:noFill/>
        </p:spPr>
        <p:txBody>
          <a:bodyPr anchor="ctr"/>
          <a:lstStyle>
            <a:lvl1pPr algn="ctr">
              <a:lnSpc>
                <a:spcPts val="3300"/>
              </a:lnSpc>
              <a:defRPr baseline="0">
                <a:solidFill>
                  <a:schemeClr val="bg1"/>
                </a:solidFill>
              </a:defRPr>
            </a:lvl1pPr>
            <a:lvl2pPr algn="ctr">
              <a:defRPr/>
            </a:lvl2pPr>
            <a:lvl3pPr algn="ctr">
              <a:defRPr/>
            </a:lvl3pPr>
            <a:lvl4pPr algn="ctr">
              <a:defRPr/>
            </a:lvl4pPr>
            <a:lvl5pPr algn="ctr">
              <a:defRPr/>
            </a:lvl5pPr>
          </a:lstStyle>
          <a:p>
            <a:pPr lvl="0"/>
            <a:r>
              <a:rPr lang="en-GB" noProof="0" dirty="0" smtClean="0"/>
              <a:t>Click to edit Master text styles</a:t>
            </a:r>
          </a:p>
        </p:txBody>
      </p:sp>
    </p:spTree>
    <p:extLst>
      <p:ext uri="{BB962C8B-B14F-4D97-AF65-F5344CB8AC3E}">
        <p14:creationId xmlns:p14="http://schemas.microsoft.com/office/powerpoint/2010/main" val="2146817136"/>
      </p:ext>
    </p:extLst>
  </p:cSld>
  <p:clrMapOvr>
    <a:masterClrMapping/>
  </p:clrMapOvr>
  <p:transition>
    <p:wipe dir="r"/>
  </p:transition>
  <p:timing>
    <p:tnLst>
      <p:par>
        <p:cTn id="1" dur="indefinite" restart="never" nodeType="tmRoot"/>
      </p:par>
    </p:tnLst>
  </p:timing>
  <p:hf hdr="0" ftr="0" dt="0"/>
</p:sldLayout>
</file>

<file path=ppt/slideLayouts/slideLayout53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rgbClr val="25222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43076" y="2455164"/>
            <a:ext cx="5657851" cy="688086"/>
          </a:xfrm>
          <a:prstGeom prst="rect">
            <a:avLst/>
          </a:prstGeom>
        </p:spPr>
        <p:txBody>
          <a:bodyPr>
            <a:normAutofit/>
          </a:bodyPr>
          <a:lstStyle>
            <a:lvl1pPr marL="0" indent="0" algn="ctr">
              <a:lnSpc>
                <a:spcPts val="3300"/>
              </a:lnSpc>
              <a:spcBef>
                <a:spcPts val="0"/>
              </a:spcBef>
              <a:spcAft>
                <a:spcPts val="0"/>
              </a:spcAft>
              <a:buNone/>
              <a:defRPr sz="3000" b="1" spc="0" baseline="0">
                <a:solidFill>
                  <a:schemeClr val="bg1"/>
                </a:solidFill>
                <a:latin typeface="+mj-lt"/>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noProof="0" dirty="0" smtClean="0"/>
              <a:t>Click to edit Master text styles</a:t>
            </a:r>
          </a:p>
        </p:txBody>
      </p:sp>
    </p:spTree>
    <p:extLst>
      <p:ext uri="{BB962C8B-B14F-4D97-AF65-F5344CB8AC3E}">
        <p14:creationId xmlns:p14="http://schemas.microsoft.com/office/powerpoint/2010/main" val="4094753549"/>
      </p:ext>
    </p:extLst>
  </p:cSld>
  <p:clrMapOvr>
    <a:masterClrMapping/>
  </p:clrMapOvr>
  <p:transition>
    <p:wipe dir="r"/>
  </p:transition>
  <p:timing>
    <p:tnLst>
      <p:par>
        <p:cTn id="1" dur="indefinite" restart="never" nodeType="tmRoot"/>
      </p:par>
    </p:tnLst>
  </p:timing>
</p:sldLayout>
</file>

<file path=ppt/slideLayouts/slideLayout534.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Click to edit Master title style</a:t>
            </a:r>
            <a:endParaRPr lang="en-GB" noProof="0" dirty="0"/>
          </a:p>
        </p:txBody>
      </p:sp>
      <p:sp>
        <p:nvSpPr>
          <p:cNvPr id="5" name="Picture Placeholder 4"/>
          <p:cNvSpPr>
            <a:spLocks noGrp="1"/>
          </p:cNvSpPr>
          <p:nvPr>
            <p:ph type="pic" sz="quarter" idx="11"/>
          </p:nvPr>
        </p:nvSpPr>
        <p:spPr>
          <a:xfrm>
            <a:off x="285751" y="1471617"/>
            <a:ext cx="8572500" cy="2771775"/>
          </a:xfrm>
          <a:prstGeom prst="rect">
            <a:avLst/>
          </a:prstGeom>
        </p:spPr>
        <p:txBody>
          <a:bodyPr/>
          <a:lstStyle/>
          <a:p>
            <a:endParaRPr lang="en-GB" dirty="0"/>
          </a:p>
        </p:txBody>
      </p:sp>
      <p:sp>
        <p:nvSpPr>
          <p:cNvPr id="4" name="Footer Placeholder 3"/>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Tree>
    <p:extLst>
      <p:ext uri="{BB962C8B-B14F-4D97-AF65-F5344CB8AC3E}">
        <p14:creationId xmlns:p14="http://schemas.microsoft.com/office/powerpoint/2010/main" val="420714821"/>
      </p:ext>
    </p:extLst>
  </p:cSld>
  <p:clrMapOvr>
    <a:masterClrMapping/>
  </p:clrMapOvr>
  <p:transition>
    <p:wipe dir="r"/>
  </p:transition>
  <p:timing>
    <p:tnLst>
      <p:par>
        <p:cTn id="1" dur="indefinite" restart="never" nodeType="tmRoot"/>
      </p:par>
    </p:tnLst>
  </p:timing>
</p:sldLayout>
</file>

<file path=ppt/slideLayouts/slideLayout535.xml><?xml version="1.0" encoding="utf-8"?>
<p:sldLayout xmlns:a="http://schemas.openxmlformats.org/drawingml/2006/main" xmlns:r="http://schemas.openxmlformats.org/officeDocument/2006/relationships" xmlns:p="http://schemas.openxmlformats.org/presentationml/2006/main" preserve="1" userDrawn="1">
  <p:cSld name="Image With Annota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Click to edit Master title style</a:t>
            </a:r>
            <a:endParaRPr lang="en-GB" noProof="0" dirty="0"/>
          </a:p>
        </p:txBody>
      </p:sp>
      <p:sp>
        <p:nvSpPr>
          <p:cNvPr id="5" name="Picture Placeholder 4"/>
          <p:cNvSpPr>
            <a:spLocks noGrp="1"/>
          </p:cNvSpPr>
          <p:nvPr>
            <p:ph type="pic" sz="quarter" idx="11"/>
          </p:nvPr>
        </p:nvSpPr>
        <p:spPr>
          <a:xfrm>
            <a:off x="285749" y="1471617"/>
            <a:ext cx="5672139" cy="2771775"/>
          </a:xfrm>
          <a:prstGeom prst="rect">
            <a:avLst/>
          </a:prstGeom>
        </p:spPr>
        <p:txBody>
          <a:bodyPr/>
          <a:lstStyle/>
          <a:p>
            <a:endParaRPr lang="en-GB" dirty="0"/>
          </a:p>
        </p:txBody>
      </p:sp>
      <p:sp>
        <p:nvSpPr>
          <p:cNvPr id="6" name="Text Placeholder 5"/>
          <p:cNvSpPr>
            <a:spLocks noGrp="1"/>
          </p:cNvSpPr>
          <p:nvPr>
            <p:ph type="body" sz="quarter" idx="12"/>
          </p:nvPr>
        </p:nvSpPr>
        <p:spPr>
          <a:xfrm>
            <a:off x="6922293" y="1471617"/>
            <a:ext cx="2007395" cy="2771775"/>
          </a:xfrm>
        </p:spPr>
        <p:txBody>
          <a:bodyPr>
            <a:normAutofit/>
          </a:bodyPr>
          <a:lstStyle>
            <a:lvl1pPr>
              <a:lnSpc>
                <a:spcPts val="1260"/>
              </a:lnSpc>
              <a:spcAft>
                <a:spcPts val="1260"/>
              </a:spcAft>
              <a:defRPr lang="en-US" sz="900" kern="1200" spc="8" baseline="0" dirty="0" smtClean="0">
                <a:solidFill>
                  <a:schemeClr val="tx1"/>
                </a:solidFill>
                <a:latin typeface="+mn-lt"/>
                <a:ea typeface="+mn-ea"/>
                <a:cs typeface="+mn-cs"/>
              </a:defRPr>
            </a:lvl1pPr>
            <a:lvl2pPr>
              <a:lnSpc>
                <a:spcPts val="1260"/>
              </a:lnSpc>
              <a:spcAft>
                <a:spcPts val="1260"/>
              </a:spcAft>
              <a:defRPr lang="en-US" sz="900" kern="1200" spc="8" baseline="0" dirty="0" smtClean="0">
                <a:solidFill>
                  <a:schemeClr val="tx1"/>
                </a:solidFill>
                <a:latin typeface="+mn-lt"/>
                <a:ea typeface="+mn-ea"/>
                <a:cs typeface="+mn-cs"/>
              </a:defRPr>
            </a:lvl2pPr>
            <a:lvl3pPr>
              <a:lnSpc>
                <a:spcPts val="1260"/>
              </a:lnSpc>
              <a:spcAft>
                <a:spcPts val="1260"/>
              </a:spcAft>
              <a:defRPr lang="en-US" sz="900" b="0" kern="1200" spc="8" baseline="0" dirty="0" smtClean="0">
                <a:solidFill>
                  <a:schemeClr val="tx1"/>
                </a:solidFill>
                <a:latin typeface="+mn-lt"/>
                <a:ea typeface="+mn-ea"/>
                <a:cs typeface="+mn-cs"/>
              </a:defRPr>
            </a:lvl3pPr>
            <a:lvl4pPr>
              <a:lnSpc>
                <a:spcPts val="1260"/>
              </a:lnSpc>
              <a:spcAft>
                <a:spcPts val="1260"/>
              </a:spcAft>
              <a:defRPr lang="en-US" sz="900" kern="1200" spc="8" baseline="0" dirty="0" smtClean="0">
                <a:solidFill>
                  <a:schemeClr val="tx1"/>
                </a:solidFill>
                <a:latin typeface="+mn-lt"/>
                <a:ea typeface="+mn-ea"/>
                <a:cs typeface="+mn-cs"/>
              </a:defRPr>
            </a:lvl4pPr>
            <a:lvl5pPr>
              <a:lnSpc>
                <a:spcPts val="1260"/>
              </a:lnSpc>
              <a:spcAft>
                <a:spcPts val="1260"/>
              </a:spcAft>
              <a:defRPr lang="en-GB" sz="900" kern="1200" spc="8" baseline="0" dirty="0">
                <a:solidFill>
                  <a:schemeClr val="tx1"/>
                </a:solidFill>
                <a:latin typeface="+mn-lt"/>
                <a:ea typeface="+mn-ea"/>
                <a:cs typeface="+mn-cs"/>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4" name="Footer Placeholder 3"/>
          <p:cNvSpPr>
            <a:spLocks noGrp="1"/>
          </p:cNvSpPr>
          <p:nvPr>
            <p:ph type="ftr" sz="quarter" idx="13"/>
          </p:nvPr>
        </p:nvSpPr>
        <p:spPr>
          <a:xfrm>
            <a:off x="287895" y="4955579"/>
            <a:ext cx="5220000" cy="180000"/>
          </a:xfrm>
        </p:spPr>
        <p:txBody>
          <a:bodyPr/>
          <a:lstStyle/>
          <a:p>
            <a:r>
              <a:rPr lang="en-GB" dirty="0" smtClean="0">
                <a:solidFill>
                  <a:srgbClr val="FFFFFF">
                    <a:lumMod val="50000"/>
                  </a:srgbClr>
                </a:solidFill>
              </a:rPr>
              <a:t>For financial intermediary use only. Not approved for use with customers.</a:t>
            </a:r>
            <a:endParaRPr lang="en-GB" dirty="0">
              <a:solidFill>
                <a:srgbClr val="FFFFFF">
                  <a:lumMod val="50000"/>
                </a:srgbClr>
              </a:solidFill>
            </a:endParaRPr>
          </a:p>
        </p:txBody>
      </p:sp>
    </p:spTree>
    <p:extLst>
      <p:ext uri="{BB962C8B-B14F-4D97-AF65-F5344CB8AC3E}">
        <p14:creationId xmlns:p14="http://schemas.microsoft.com/office/powerpoint/2010/main" val="66106108"/>
      </p:ext>
    </p:extLst>
  </p:cSld>
  <p:clrMapOvr>
    <a:masterClrMapping/>
  </p:clrMapOvr>
  <p:transition>
    <p:wipe dir="r"/>
  </p:transition>
  <p:timing>
    <p:tnLst>
      <p:par>
        <p:cTn id="1" dur="indefinite" restart="never" nodeType="tmRoot"/>
      </p:par>
    </p:tnLst>
  </p:timing>
</p:sldLayout>
</file>

<file path=ppt/slideLayouts/slideLayout536.xml><?xml version="1.0" encoding="utf-8"?>
<p:sldLayout xmlns:a="http://schemas.openxmlformats.org/drawingml/2006/main" xmlns:r="http://schemas.openxmlformats.org/officeDocument/2006/relationships" xmlns:p="http://schemas.openxmlformats.org/presentationml/2006/main" preserve="1" userDrawn="1">
  <p:cSld name="Two Column (Image Lef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3439" y="1471617"/>
            <a:ext cx="3886200" cy="2771775"/>
          </a:xfrm>
          <a:prstGeom prst="rect">
            <a:avLst/>
          </a:prstGeo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0" name="Picture Placeholder 9"/>
          <p:cNvSpPr>
            <a:spLocks noGrp="1"/>
          </p:cNvSpPr>
          <p:nvPr>
            <p:ph type="pic" sz="quarter" idx="11"/>
          </p:nvPr>
        </p:nvSpPr>
        <p:spPr>
          <a:xfrm>
            <a:off x="285752" y="1471617"/>
            <a:ext cx="4214813" cy="2771775"/>
          </a:xfrm>
          <a:prstGeom prst="rect">
            <a:avLst/>
          </a:prstGeom>
        </p:spPr>
        <p:txBody>
          <a:bodyPr/>
          <a:lstStyle/>
          <a:p>
            <a:endParaRPr lang="en-GB" dirty="0"/>
          </a:p>
        </p:txBody>
      </p:sp>
      <p:sp>
        <p:nvSpPr>
          <p:cNvPr id="3" name="Footer Placeholder 2"/>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12" name="Title 1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281446872"/>
      </p:ext>
    </p:extLst>
  </p:cSld>
  <p:clrMapOvr>
    <a:masterClrMapping/>
  </p:clrMapOvr>
  <p:transition>
    <p:wipe dir="r"/>
  </p:transition>
  <p:timing>
    <p:tnLst>
      <p:par>
        <p:cTn id="1" dur="indefinite" restart="never" nodeType="tmRoot"/>
      </p:par>
    </p:tnLst>
  </p:timing>
</p:sldLayout>
</file>

<file path=ppt/slideLayouts/slideLayout537.xml><?xml version="1.0" encoding="utf-8"?>
<p:sldLayout xmlns:a="http://schemas.openxmlformats.org/drawingml/2006/main" xmlns:r="http://schemas.openxmlformats.org/officeDocument/2006/relationships" xmlns:p="http://schemas.openxmlformats.org/presentationml/2006/main" preserve="1" userDrawn="1">
  <p:cSld name="Two Column (Image Righ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85752" y="1471617"/>
            <a:ext cx="4214813" cy="2771775"/>
          </a:xfrm>
          <a:prstGeom prst="rect">
            <a:avLst/>
          </a:prstGeo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0" name="Picture Placeholder 9"/>
          <p:cNvSpPr>
            <a:spLocks noGrp="1"/>
          </p:cNvSpPr>
          <p:nvPr>
            <p:ph type="pic" sz="quarter" idx="11"/>
          </p:nvPr>
        </p:nvSpPr>
        <p:spPr>
          <a:xfrm>
            <a:off x="4643439" y="1471617"/>
            <a:ext cx="4214813" cy="2771775"/>
          </a:xfrm>
          <a:prstGeom prst="rect">
            <a:avLst/>
          </a:prstGeom>
        </p:spPr>
        <p:txBody>
          <a:bodyPr/>
          <a:lstStyle/>
          <a:p>
            <a:endParaRPr lang="en-GB" dirty="0"/>
          </a:p>
        </p:txBody>
      </p:sp>
      <p:sp>
        <p:nvSpPr>
          <p:cNvPr id="3" name="Footer Placeholder 2"/>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12" name="Title 1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805195607"/>
      </p:ext>
    </p:extLst>
  </p:cSld>
  <p:clrMapOvr>
    <a:masterClrMapping/>
  </p:clrMapOvr>
  <p:transition>
    <p:wipe dir="r"/>
  </p:transition>
  <p:timing>
    <p:tnLst>
      <p:par>
        <p:cTn id="1" dur="indefinite" restart="never" nodeType="tmRoot"/>
      </p:par>
    </p:tnLst>
  </p:timing>
</p:sldLayout>
</file>

<file path=ppt/slideLayouts/slideLayout538.xml><?xml version="1.0" encoding="utf-8"?>
<p:sldLayout xmlns:a="http://schemas.openxmlformats.org/drawingml/2006/main" xmlns:r="http://schemas.openxmlformats.org/officeDocument/2006/relationships" xmlns:p="http://schemas.openxmlformats.org/presentationml/2006/main" preserve="1" userDrawn="1">
  <p:cSld name="Two Column Copy">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85752" y="1471617"/>
            <a:ext cx="4214813" cy="2771775"/>
          </a:xfrm>
          <a:prstGeom prst="rect">
            <a:avLst/>
          </a:prstGeo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5" name="Text Placeholder 4"/>
          <p:cNvSpPr>
            <a:spLocks noGrp="1"/>
          </p:cNvSpPr>
          <p:nvPr>
            <p:ph type="body" sz="quarter" idx="11"/>
          </p:nvPr>
        </p:nvSpPr>
        <p:spPr>
          <a:xfrm>
            <a:off x="4643439" y="1471617"/>
            <a:ext cx="4214813" cy="2771775"/>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3" name="Footer Placeholder 2"/>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11" name="Title 10"/>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222988575"/>
      </p:ext>
    </p:extLst>
  </p:cSld>
  <p:clrMapOvr>
    <a:masterClrMapping/>
  </p:clrMapOvr>
  <p:transition>
    <p:wipe dir="r"/>
  </p:transition>
  <p:timing>
    <p:tnLst>
      <p:par>
        <p:cTn id="1" dur="indefinite" restart="never" nodeType="tmRoot"/>
      </p:par>
    </p:tnLst>
  </p:timing>
</p:sldLayout>
</file>

<file path=ppt/slideLayouts/slideLayout53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9" name="Title 8"/>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751552022"/>
      </p:ext>
    </p:extLst>
  </p:cSld>
  <p:clrMapOvr>
    <a:masterClrMapping/>
  </p:clrMapOvr>
  <p:transition>
    <p:wipe dir="r"/>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219077" y="631052"/>
            <a:ext cx="8712201" cy="386476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3" hasCustomPrompt="1"/>
          </p:nvPr>
        </p:nvSpPr>
        <p:spPr>
          <a:xfrm>
            <a:off x="219097" y="4495800"/>
            <a:ext cx="6624637" cy="323850"/>
          </a:xfrm>
        </p:spPr>
        <p:txBody>
          <a:bodyPr>
            <a:noAutofit/>
          </a:bodyPr>
          <a:lstStyle>
            <a:lvl1pPr marL="0" indent="0">
              <a:buNone/>
              <a:defRPr sz="800"/>
            </a:lvl1pPr>
            <a:lvl2pPr marL="177706" indent="0">
              <a:buNone/>
              <a:defRPr sz="800"/>
            </a:lvl2pPr>
            <a:lvl3pPr marL="363349" indent="0">
              <a:buNone/>
              <a:defRPr sz="800"/>
            </a:lvl3pPr>
            <a:lvl4pPr marL="541055" indent="0">
              <a:buNone/>
              <a:defRPr sz="800"/>
            </a:lvl4pPr>
            <a:lvl5pPr marL="718760" indent="0">
              <a:buNone/>
              <a:defRPr sz="800"/>
            </a:lvl5pPr>
          </a:lstStyle>
          <a:p>
            <a:pPr lvl="0"/>
            <a:r>
              <a:rPr lang="en-US" dirty="0" smtClean="0"/>
              <a:t>Source:</a:t>
            </a:r>
          </a:p>
        </p:txBody>
      </p:sp>
      <p:sp>
        <p:nvSpPr>
          <p:cNvPr id="11" name="Footer Placeholder 10"/>
          <p:cNvSpPr>
            <a:spLocks noGrp="1"/>
          </p:cNvSpPr>
          <p:nvPr>
            <p:ph type="ftr" sz="quarter" idx="14"/>
          </p:nvPr>
        </p:nvSpPr>
        <p:spPr/>
        <p:txBody>
          <a:bodyPr/>
          <a:lstStyle>
            <a:lvl1pPr>
              <a:defRPr>
                <a:solidFill>
                  <a:schemeClr val="tx1"/>
                </a:solidFill>
              </a:defRPr>
            </a:lvl1pPr>
          </a:lstStyle>
          <a:p>
            <a:pPr algn="ctr"/>
            <a:r>
              <a:rPr lang="en-GB" dirty="0" smtClean="0">
                <a:solidFill>
                  <a:srgbClr val="352D76"/>
                </a:solidFill>
              </a:rPr>
              <a:t>For financial intermediary use only. Not  approved for use with customers</a:t>
            </a:r>
            <a:endParaRPr lang="en-US" dirty="0">
              <a:solidFill>
                <a:srgbClr val="352D76"/>
              </a:solidFill>
            </a:endParaRPr>
          </a:p>
        </p:txBody>
      </p:sp>
      <p:sp>
        <p:nvSpPr>
          <p:cNvPr id="12" name="Slide Number Placeholder 11"/>
          <p:cNvSpPr>
            <a:spLocks noGrp="1"/>
          </p:cNvSpPr>
          <p:nvPr>
            <p:ph type="sldNum" sz="quarter" idx="15"/>
          </p:nvPr>
        </p:nvSpPr>
        <p:spPr>
          <a:xfrm>
            <a:off x="219074" y="4827178"/>
            <a:ext cx="652464" cy="189000"/>
          </a:xfrm>
          <a:prstGeom prst="rect">
            <a:avLst/>
          </a:prstGeom>
        </p:spPr>
        <p:txBody>
          <a:bodyPr lIns="91398" tIns="45699" rIns="91398" bIns="45699"/>
          <a:lstStyle/>
          <a:p>
            <a:fld id="{D92943C2-89EB-8840-A8C0-4C21B007AE74}" type="slidenum">
              <a:rPr lang="en-US" smtClean="0">
                <a:solidFill>
                  <a:srgbClr val="352D76"/>
                </a:solidFill>
              </a:rPr>
              <a:pPr/>
              <a:t>‹#›</a:t>
            </a:fld>
            <a:endParaRPr lang="en-US" dirty="0">
              <a:solidFill>
                <a:srgbClr val="352D76"/>
              </a:solidFill>
            </a:endParaRPr>
          </a:p>
        </p:txBody>
      </p:sp>
      <p:sp>
        <p:nvSpPr>
          <p:cNvPr id="8" name="TextBox 7"/>
          <p:cNvSpPr txBox="1"/>
          <p:nvPr userDrawn="1"/>
        </p:nvSpPr>
        <p:spPr>
          <a:xfrm>
            <a:off x="6554570" y="178566"/>
            <a:ext cx="2376264" cy="246221"/>
          </a:xfrm>
          <a:prstGeom prst="rect">
            <a:avLst/>
          </a:prstGeom>
          <a:noFill/>
        </p:spPr>
        <p:txBody>
          <a:bodyPr wrap="square" lIns="91398" tIns="45699" rIns="91398" bIns="45699" rtlCol="0">
            <a:spAutoFit/>
          </a:bodyPr>
          <a:lstStyle/>
          <a:p>
            <a:pPr algn="ctr"/>
            <a:r>
              <a:rPr lang="en-GB" sz="1000" dirty="0">
                <a:solidFill>
                  <a:prstClr val="white"/>
                </a:solidFill>
              </a:rPr>
              <a:t>.</a:t>
            </a:r>
            <a:endParaRPr lang="en-GB" sz="800" dirty="0">
              <a:solidFill>
                <a:prstClr val="white"/>
              </a:solidFill>
            </a:endParaRPr>
          </a:p>
        </p:txBody>
      </p:sp>
    </p:spTree>
    <p:extLst>
      <p:ext uri="{BB962C8B-B14F-4D97-AF65-F5344CB8AC3E}">
        <p14:creationId xmlns:p14="http://schemas.microsoft.com/office/powerpoint/2010/main" val="2767923242"/>
      </p:ext>
    </p:extLst>
  </p:cSld>
  <p:clrMapOvr>
    <a:masterClrMapping/>
  </p:clrMapOvr>
  <p:transition>
    <p:wipe dir="r"/>
  </p:transition>
  <p:timing>
    <p:tnLst>
      <p:par>
        <p:cTn id="1" dur="indefinite" restart="never" nodeType="tmRoot"/>
      </p:par>
    </p:tnLst>
  </p:timing>
</p:sldLayout>
</file>

<file path=ppt/slideLayouts/slideLayout5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Tree>
    <p:extLst>
      <p:ext uri="{BB962C8B-B14F-4D97-AF65-F5344CB8AC3E}">
        <p14:creationId xmlns:p14="http://schemas.microsoft.com/office/powerpoint/2010/main" val="1249576996"/>
      </p:ext>
    </p:extLst>
  </p:cSld>
  <p:clrMapOvr>
    <a:masterClrMapping/>
  </p:clrMapOvr>
  <p:transition>
    <p:wipe dir="r"/>
  </p:transition>
  <p:timing>
    <p:tnLst>
      <p:par>
        <p:cTn id="1" dur="indefinite" restart="never" nodeType="tmRoot"/>
      </p:par>
    </p:tnLst>
  </p:timing>
</p:sldLayout>
</file>

<file path=ppt/slideLayouts/slideLayout541.xml><?xml version="1.0" encoding="utf-8"?>
<p:sldLayout xmlns:a="http://schemas.openxmlformats.org/drawingml/2006/main" xmlns:r="http://schemas.openxmlformats.org/officeDocument/2006/relationships" xmlns:p="http://schemas.openxmlformats.org/presentationml/2006/main">
  <p:cSld name="Full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dirty="0"/>
          </a:p>
        </p:txBody>
      </p:sp>
      <p:sp>
        <p:nvSpPr>
          <p:cNvPr id="3" name="Slide Number Placeholder 2"/>
          <p:cNvSpPr>
            <a:spLocks noGrp="1"/>
          </p:cNvSpPr>
          <p:nvPr>
            <p:ph type="sldNum" sz="quarter" idx="10"/>
          </p:nvPr>
        </p:nvSpPr>
        <p:spPr>
          <a:xfrm>
            <a:off x="8621653" y="314533"/>
            <a:ext cx="236601" cy="235536"/>
          </a:xfrm>
          <a:custGeom>
            <a:avLst/>
            <a:gdLst>
              <a:gd name="connsiteX0" fmla="*/ 273831 w 630935"/>
              <a:gd name="connsiteY0" fmla="*/ 44 h 628095"/>
              <a:gd name="connsiteX1" fmla="*/ 484123 w 630935"/>
              <a:gd name="connsiteY1" fmla="*/ 71641 h 628095"/>
              <a:gd name="connsiteX2" fmla="*/ 622995 w 630935"/>
              <a:gd name="connsiteY2" fmla="*/ 236624 h 628095"/>
              <a:gd name="connsiteX3" fmla="*/ 628455 w 630935"/>
              <a:gd name="connsiteY3" fmla="*/ 257896 h 628095"/>
              <a:gd name="connsiteX4" fmla="*/ 630935 w 630935"/>
              <a:gd name="connsiteY4" fmla="*/ 282280 h 628095"/>
              <a:gd name="connsiteX5" fmla="*/ 578359 w 630935"/>
              <a:gd name="connsiteY5" fmla="*/ 477353 h 628095"/>
              <a:gd name="connsiteX6" fmla="*/ 472219 w 630935"/>
              <a:gd name="connsiteY6" fmla="*/ 610169 h 628095"/>
              <a:gd name="connsiteX7" fmla="*/ 412703 w 630935"/>
              <a:gd name="connsiteY7" fmla="*/ 626772 h 628095"/>
              <a:gd name="connsiteX8" fmla="*/ 393727 w 630935"/>
              <a:gd name="connsiteY8" fmla="*/ 628095 h 628095"/>
              <a:gd name="connsiteX9" fmla="*/ 334879 w 630935"/>
              <a:gd name="connsiteY9" fmla="*/ 628095 h 628095"/>
              <a:gd name="connsiteX10" fmla="*/ 246923 w 630935"/>
              <a:gd name="connsiteY10" fmla="*/ 614514 h 628095"/>
              <a:gd name="connsiteX11" fmla="*/ 148847 w 630935"/>
              <a:gd name="connsiteY11" fmla="*/ 568145 h 628095"/>
              <a:gd name="connsiteX12" fmla="*/ 15927 w 630935"/>
              <a:gd name="connsiteY12" fmla="*/ 402645 h 628095"/>
              <a:gd name="connsiteX13" fmla="*/ 55 w 630935"/>
              <a:gd name="connsiteY13" fmla="*/ 298881 h 628095"/>
              <a:gd name="connsiteX14" fmla="*/ 56099 w 630935"/>
              <a:gd name="connsiteY14" fmla="*/ 120928 h 628095"/>
              <a:gd name="connsiteX15" fmla="*/ 210347 w 630935"/>
              <a:gd name="connsiteY15" fmla="*/ 8346 h 628095"/>
              <a:gd name="connsiteX16" fmla="*/ 240603 w 630935"/>
              <a:gd name="connsiteY16" fmla="*/ 1082 h 628095"/>
              <a:gd name="connsiteX17" fmla="*/ 273831 w 630935"/>
              <a:gd name="connsiteY17" fmla="*/ 44 h 628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30935" h="628095">
                <a:moveTo>
                  <a:pt x="273831" y="44"/>
                </a:moveTo>
                <a:cubicBezTo>
                  <a:pt x="344919" y="2120"/>
                  <a:pt x="415019" y="25985"/>
                  <a:pt x="484123" y="71641"/>
                </a:cubicBezTo>
                <a:cubicBezTo>
                  <a:pt x="553231" y="117297"/>
                  <a:pt x="599519" y="172291"/>
                  <a:pt x="622995" y="236624"/>
                </a:cubicBezTo>
                <a:cubicBezTo>
                  <a:pt x="625063" y="242936"/>
                  <a:pt x="626883" y="250027"/>
                  <a:pt x="628455" y="257896"/>
                </a:cubicBezTo>
                <a:cubicBezTo>
                  <a:pt x="630023" y="265764"/>
                  <a:pt x="630851" y="273892"/>
                  <a:pt x="630935" y="282280"/>
                </a:cubicBezTo>
                <a:cubicBezTo>
                  <a:pt x="628787" y="343153"/>
                  <a:pt x="611263" y="408178"/>
                  <a:pt x="578359" y="477353"/>
                </a:cubicBezTo>
                <a:cubicBezTo>
                  <a:pt x="545459" y="546529"/>
                  <a:pt x="510079" y="590800"/>
                  <a:pt x="472219" y="610169"/>
                </a:cubicBezTo>
                <a:cubicBezTo>
                  <a:pt x="452383" y="618298"/>
                  <a:pt x="432543" y="623832"/>
                  <a:pt x="412703" y="626772"/>
                </a:cubicBezTo>
                <a:lnTo>
                  <a:pt x="393727" y="628095"/>
                </a:lnTo>
                <a:lnTo>
                  <a:pt x="334879" y="628095"/>
                </a:lnTo>
                <a:lnTo>
                  <a:pt x="246923" y="614514"/>
                </a:lnTo>
                <a:cubicBezTo>
                  <a:pt x="212867" y="604052"/>
                  <a:pt x="180175" y="588595"/>
                  <a:pt x="148847" y="568145"/>
                </a:cubicBezTo>
                <a:cubicBezTo>
                  <a:pt x="86191" y="527246"/>
                  <a:pt x="41883" y="472079"/>
                  <a:pt x="15927" y="402645"/>
                </a:cubicBezTo>
                <a:cubicBezTo>
                  <a:pt x="4683" y="370132"/>
                  <a:pt x="-605" y="335545"/>
                  <a:pt x="55" y="298881"/>
                </a:cubicBezTo>
                <a:cubicBezTo>
                  <a:pt x="635" y="233078"/>
                  <a:pt x="19315" y="173761"/>
                  <a:pt x="56099" y="120928"/>
                </a:cubicBezTo>
                <a:cubicBezTo>
                  <a:pt x="92883" y="68096"/>
                  <a:pt x="144299" y="30568"/>
                  <a:pt x="210347" y="8346"/>
                </a:cubicBezTo>
                <a:cubicBezTo>
                  <a:pt x="220183" y="4368"/>
                  <a:pt x="230267" y="1947"/>
                  <a:pt x="240603" y="1082"/>
                </a:cubicBezTo>
                <a:cubicBezTo>
                  <a:pt x="250935" y="217"/>
                  <a:pt x="262011" y="-129"/>
                  <a:pt x="273831" y="44"/>
                </a:cubicBezTo>
                <a:close/>
              </a:path>
            </a:pathLst>
          </a:custGeom>
        </p:spPr>
        <p:txBody>
          <a:bodyPr/>
          <a:lstStyle/>
          <a:p>
            <a:fld id="{2AADCC53-926D-4C36-A8AC-2583E8B154C3}" type="slidenum">
              <a:rPr lang="en-GB" smtClean="0">
                <a:solidFill>
                  <a:prstClr val="white"/>
                </a:solidFill>
              </a:rPr>
              <a:pPr/>
              <a:t>‹#›</a:t>
            </a:fld>
            <a:endParaRPr lang="en-GB" dirty="0">
              <a:solidFill>
                <a:prstClr val="white"/>
              </a:solidFill>
            </a:endParaRPr>
          </a:p>
        </p:txBody>
      </p:sp>
      <p:sp>
        <p:nvSpPr>
          <p:cNvPr id="4" name="Footer Placeholder 3"/>
          <p:cNvSpPr>
            <a:spLocks noGrp="1"/>
          </p:cNvSpPr>
          <p:nvPr>
            <p:ph type="ftr" sz="quarter" idx="12"/>
          </p:nvPr>
        </p:nvSpPr>
        <p:spPr/>
        <p:txBody>
          <a:bodyPr/>
          <a:lstStyle/>
          <a:p>
            <a:r>
              <a:rPr lang="en-GB" dirty="0" smtClean="0">
                <a:solidFill>
                  <a:prstClr val="white">
                    <a:lumMod val="50000"/>
                  </a:prstClr>
                </a:solidFill>
              </a:rPr>
              <a:t>Internal use only</a:t>
            </a:r>
            <a:endParaRPr lang="en-GB" dirty="0">
              <a:solidFill>
                <a:prstClr val="white">
                  <a:lumMod val="50000"/>
                </a:prstClr>
              </a:solidFill>
            </a:endParaRPr>
          </a:p>
        </p:txBody>
      </p:sp>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85749" y="857252"/>
            <a:ext cx="8591619" cy="18705"/>
          </a:xfrm>
          <a:prstGeom prst="rect">
            <a:avLst/>
          </a:prstGeom>
        </p:spPr>
      </p:pic>
      <p:pic>
        <p:nvPicPr>
          <p:cNvPr id="7" name="Picture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85749" y="4857755"/>
            <a:ext cx="8591619" cy="18705"/>
          </a:xfrm>
          <a:prstGeom prst="rect">
            <a:avLst/>
          </a:prstGeom>
        </p:spPr>
      </p:pic>
      <p:sp>
        <p:nvSpPr>
          <p:cNvPr id="9" name="Content Placeholder 8"/>
          <p:cNvSpPr>
            <a:spLocks noGrp="1"/>
          </p:cNvSpPr>
          <p:nvPr>
            <p:ph sz="quarter" idx="13" hasCustomPrompt="1"/>
          </p:nvPr>
        </p:nvSpPr>
        <p:spPr>
          <a:xfrm>
            <a:off x="285750" y="1465264"/>
            <a:ext cx="8572500" cy="2789237"/>
          </a:xfrm>
        </p:spPr>
        <p:txBody>
          <a:bodyPr/>
          <a:lstStyle>
            <a:lvl1pPr>
              <a:defRPr/>
            </a:lvl1pPr>
          </a:lstStyle>
          <a:p>
            <a:pPr lvl="0"/>
            <a:r>
              <a:rPr lang="en-US" dirty="0" smtClean="0"/>
              <a:t>Content</a:t>
            </a:r>
          </a:p>
        </p:txBody>
      </p:sp>
    </p:spTree>
    <p:extLst>
      <p:ext uri="{BB962C8B-B14F-4D97-AF65-F5344CB8AC3E}">
        <p14:creationId xmlns:p14="http://schemas.microsoft.com/office/powerpoint/2010/main" val="2993679096"/>
      </p:ext>
    </p:extLst>
  </p:cSld>
  <p:clrMapOvr>
    <a:masterClrMapping/>
  </p:clrMapOvr>
  <p:transition>
    <p:wipe dir="r"/>
  </p:transition>
  <p:timing>
    <p:tnLst>
      <p:par>
        <p:cTn id="1" dur="indefinite" restart="never" nodeType="tmRoot"/>
      </p:par>
    </p:tnLst>
  </p:timing>
</p:sldLayout>
</file>

<file path=ppt/slideLayouts/slideLayout54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25222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43076" y="3163614"/>
            <a:ext cx="5657851" cy="1979885"/>
          </a:xfrm>
          <a:prstGeom prst="rect">
            <a:avLst/>
          </a:prstGeom>
        </p:spPr>
        <p:txBody>
          <a:bodyPr anchor="ctr">
            <a:noAutofit/>
          </a:bodyPr>
          <a:lstStyle>
            <a:lvl1pPr marL="0" indent="0" algn="ctr">
              <a:lnSpc>
                <a:spcPct val="90000"/>
              </a:lnSpc>
              <a:buNone/>
              <a:defRPr sz="3000" b="1" spc="0" baseline="0">
                <a:solidFill>
                  <a:schemeClr val="bg1"/>
                </a:solidFill>
                <a:latin typeface="+mn-lt"/>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noProof="0" dirty="0" smtClean="0"/>
              <a:t>Click to edit Master subtitle style</a:t>
            </a:r>
            <a:endParaRPr lang="en-GB" noProof="0" dirty="0"/>
          </a:p>
        </p:txBody>
      </p:sp>
      <p:sp>
        <p:nvSpPr>
          <p:cNvPr id="30" name="Date Placeholder 29"/>
          <p:cNvSpPr>
            <a:spLocks noGrp="1"/>
          </p:cNvSpPr>
          <p:nvPr>
            <p:ph type="dt" sz="half" idx="10"/>
          </p:nvPr>
        </p:nvSpPr>
        <p:spPr>
          <a:xfrm>
            <a:off x="1743076" y="4748213"/>
            <a:ext cx="5657851" cy="202406"/>
          </a:xfrm>
          <a:prstGeom prst="rect">
            <a:avLst/>
          </a:prstGeom>
        </p:spPr>
        <p:txBody>
          <a:bodyPr lIns="34290" tIns="17145" rIns="34290" bIns="17145"/>
          <a:lstStyle>
            <a:lvl1pPr algn="ctr">
              <a:lnSpc>
                <a:spcPts val="900"/>
              </a:lnSpc>
              <a:defRPr sz="900">
                <a:solidFill>
                  <a:schemeClr val="bg1"/>
                </a:solidFill>
              </a:defRPr>
            </a:lvl1pPr>
          </a:lstStyle>
          <a:p>
            <a:pPr defTabSz="685800"/>
            <a:endParaRPr lang="en-GB" dirty="0">
              <a:solidFill>
                <a:srgbClr val="FFFFFF"/>
              </a:solidFill>
            </a:endParaRPr>
          </a:p>
        </p:txBody>
      </p:sp>
      <p:pic>
        <p:nvPicPr>
          <p:cNvPr id="33" name="Picture 3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92401" y="1981962"/>
            <a:ext cx="2763775" cy="1183867"/>
          </a:xfrm>
          <a:prstGeom prst="rect">
            <a:avLst/>
          </a:prstGeom>
        </p:spPr>
      </p:pic>
    </p:spTree>
    <p:extLst>
      <p:ext uri="{BB962C8B-B14F-4D97-AF65-F5344CB8AC3E}">
        <p14:creationId xmlns:p14="http://schemas.microsoft.com/office/powerpoint/2010/main" val="3923604388"/>
      </p:ext>
    </p:extLst>
  </p:cSld>
  <p:clrMapOvr>
    <a:masterClrMapping/>
  </p:clrMapOvr>
  <p:transition>
    <p:wipe dir="r"/>
  </p:transition>
  <p:timing>
    <p:tnLst>
      <p:par>
        <p:cTn id="1" dur="indefinite" restart="never" nodeType="tmRoot"/>
      </p:par>
    </p:tnLst>
  </p:timing>
</p:sldLayout>
</file>

<file path=ppt/slideLayouts/slideLayout54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4"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1886463230"/>
      </p:ext>
    </p:extLst>
  </p:cSld>
  <p:clrMapOvr>
    <a:masterClrMapping/>
  </p:clrMapOvr>
  <p:transition>
    <p:wipe dir="r"/>
  </p:transition>
  <p:timing>
    <p:tnLst>
      <p:par>
        <p:cTn id="1" dur="indefinite" restart="never" nodeType="tmRoot"/>
      </p:par>
    </p:tnLst>
  </p:timing>
</p:sldLayout>
</file>

<file path=ppt/slideLayouts/slideLayout544.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4"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
        <p:nvSpPr>
          <p:cNvPr id="5" name="Rectangle 4"/>
          <p:cNvSpPr/>
          <p:nvPr userDrawn="1"/>
        </p:nvSpPr>
        <p:spPr>
          <a:xfrm>
            <a:off x="0" y="0"/>
            <a:ext cx="9144000" cy="5143500"/>
          </a:xfrm>
          <a:prstGeom prst="rect">
            <a:avLst/>
          </a:prstGeom>
          <a:solidFill>
            <a:srgbClr val="FF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2400" dirty="0" smtClean="0">
              <a:solidFill>
                <a:srgbClr val="FFFFFF"/>
              </a:solidFill>
              <a:latin typeface="Just Script" panose="02020803050402020203" pitchFamily="18" charset="0"/>
            </a:endParaRPr>
          </a:p>
        </p:txBody>
      </p:sp>
      <p:pic>
        <p:nvPicPr>
          <p:cNvPr id="6" name="Picture 5" descr="object_rgb_72_C_lightbulb_01.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5516563" y="2816225"/>
            <a:ext cx="3627437" cy="2327275"/>
          </a:xfrm>
          <a:prstGeom prst="rect">
            <a:avLst/>
          </a:prstGeom>
          <a:effectLst>
            <a:softEdge rad="127000"/>
          </a:effectLst>
        </p:spPr>
      </p:pic>
    </p:spTree>
    <p:extLst>
      <p:ext uri="{BB962C8B-B14F-4D97-AF65-F5344CB8AC3E}">
        <p14:creationId xmlns:p14="http://schemas.microsoft.com/office/powerpoint/2010/main" val="1939172708"/>
      </p:ext>
    </p:extLst>
  </p:cSld>
  <p:clrMapOvr>
    <a:masterClrMapping/>
  </p:clrMapOvr>
  <p:transition>
    <p:wipe dir="r"/>
  </p:transition>
  <p:timing>
    <p:tnLst>
      <p:par>
        <p:cTn id="1" dur="indefinite" restart="never" nodeType="tmRoot"/>
      </p:par>
    </p:tnLst>
  </p:timing>
</p:sldLayout>
</file>

<file path=ppt/slideLayouts/slideLayout545.xml><?xml version="1.0" encoding="utf-8"?>
<p:sldLayout xmlns:a="http://schemas.openxmlformats.org/drawingml/2006/main" xmlns:r="http://schemas.openxmlformats.org/officeDocument/2006/relationships" xmlns:p="http://schemas.openxmlformats.org/presentationml/2006/main" preserve="1" userDrawn="1">
  <p:cSld name="1_Title and Content (Lef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285751" y="1471617"/>
            <a:ext cx="4214813" cy="27717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 name="Footer Placeholder 1"/>
          <p:cNvSpPr>
            <a:spLocks noGrp="1"/>
          </p:cNvSpPr>
          <p:nvPr>
            <p:ph type="ftr" sz="quarter" idx="12"/>
          </p:nvPr>
        </p:nvSpPr>
        <p:spPr/>
        <p:txBody>
          <a:bodyPr/>
          <a:lstStyle>
            <a:lvl1pPr>
              <a:defRPr>
                <a:solidFill>
                  <a:schemeClr val="bg1">
                    <a:lumMod val="50000"/>
                  </a:schemeClr>
                </a:solidFill>
              </a:defRPr>
            </a:lvl1p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Rectangle 5"/>
          <p:cNvSpPr/>
          <p:nvPr userDrawn="1"/>
        </p:nvSpPr>
        <p:spPr>
          <a:xfrm>
            <a:off x="8621652" y="314533"/>
            <a:ext cx="236600" cy="23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685800"/>
            <a:fld id="{F8CABEAB-F316-457F-A830-C8844EF27269}" type="slidenum">
              <a:rPr lang="en-GB" sz="900" b="1" smtClean="0">
                <a:solidFill>
                  <a:srgbClr val="373433"/>
                </a:solidFill>
              </a:rPr>
              <a:pPr algn="ctr" defTabSz="685800"/>
              <a:t>‹#›</a:t>
            </a:fld>
            <a:endParaRPr lang="en-GB" sz="2400" b="1" dirty="0" smtClean="0">
              <a:solidFill>
                <a:srgbClr val="373433"/>
              </a:solidFill>
              <a:latin typeface="Just Script" panose="02020803050402020203" pitchFamily="18" charset="0"/>
            </a:endParaRPr>
          </a:p>
        </p:txBody>
      </p:sp>
      <p:pic>
        <p:nvPicPr>
          <p:cNvPr id="7" name="Picture 6" descr="JUST LOGO PINK.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72000" y="4644000"/>
            <a:ext cx="720000" cy="308090"/>
          </a:xfrm>
          <a:prstGeom prst="rect">
            <a:avLst/>
          </a:prstGeom>
        </p:spPr>
      </p:pic>
      <p:pic>
        <p:nvPicPr>
          <p:cNvPr id="8" name="Picture 7"/>
          <p:cNvPicPr>
            <a:picLocks noChangeAspect="1"/>
          </p:cNvPicPr>
          <p:nvPr userDrawn="1"/>
        </p:nvPicPr>
        <p:blipFill>
          <a:blip r:embed="rId3" cstate="email">
            <a:lum bright="100000"/>
            <a:extLst>
              <a:ext uri="{28A0092B-C50C-407E-A947-70E740481C1C}">
                <a14:useLocalDpi xmlns:a14="http://schemas.microsoft.com/office/drawing/2010/main"/>
              </a:ext>
            </a:extLst>
          </a:blip>
          <a:srcRect t="-174991" b="-174991"/>
          <a:stretch>
            <a:fillRect/>
          </a:stretch>
        </p:blipFill>
        <p:spPr>
          <a:xfrm>
            <a:off x="285749" y="792000"/>
            <a:ext cx="8591619" cy="84169"/>
          </a:xfrm>
          <a:prstGeom prst="rect">
            <a:avLst/>
          </a:prstGeom>
        </p:spPr>
      </p:pic>
      <p:sp>
        <p:nvSpPr>
          <p:cNvPr id="10"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2455075021"/>
      </p:ext>
    </p:extLst>
  </p:cSld>
  <p:clrMapOvr>
    <a:masterClrMapping/>
  </p:clrMapOvr>
  <p:transition>
    <p:wipe dir="r"/>
  </p:transition>
  <p:timing>
    <p:tnLst>
      <p:par>
        <p:cTn id="1" dur="indefinite" restart="never" nodeType="tmRoot"/>
      </p:par>
    </p:tnLst>
  </p:timing>
</p:sldLayout>
</file>

<file path=ppt/slideLayouts/slideLayout546.xml><?xml version="1.0" encoding="utf-8"?>
<p:sldLayout xmlns:a="http://schemas.openxmlformats.org/drawingml/2006/main" xmlns:r="http://schemas.openxmlformats.org/officeDocument/2006/relationships" xmlns:p="http://schemas.openxmlformats.org/presentationml/2006/main" preserve="1" userDrawn="1">
  <p:cSld name="Headers and Bullets">
    <p:spTree>
      <p:nvGrpSpPr>
        <p:cNvPr id="1" name=""/>
        <p:cNvGrpSpPr/>
        <p:nvPr/>
      </p:nvGrpSpPr>
      <p:grpSpPr>
        <a:xfrm>
          <a:off x="0" y="0"/>
          <a:ext cx="0" cy="0"/>
          <a:chOff x="0" y="0"/>
          <a:chExt cx="0" cy="0"/>
        </a:xfrm>
      </p:grpSpPr>
      <p:sp>
        <p:nvSpPr>
          <p:cNvPr id="16" name="Text Placeholder 15"/>
          <p:cNvSpPr>
            <a:spLocks noGrp="1"/>
          </p:cNvSpPr>
          <p:nvPr>
            <p:ph type="body" sz="quarter" idx="11"/>
          </p:nvPr>
        </p:nvSpPr>
        <p:spPr>
          <a:xfrm>
            <a:off x="285751" y="1471617"/>
            <a:ext cx="4214813" cy="2771775"/>
          </a:xfrm>
        </p:spPr>
        <p:txBody>
          <a:bodyPr/>
          <a:lstStyle>
            <a:lvl1pPr>
              <a:defRPr>
                <a:solidFill>
                  <a:srgbClr val="373433"/>
                </a:solidFill>
              </a:defRPr>
            </a:lvl1pPr>
            <a:lvl3pPr marL="285750" indent="-285750">
              <a:buFont typeface="Arial" panose="020B0604020202020204" pitchFamily="34" charset="0"/>
              <a:buChar char="•"/>
              <a:defRPr/>
            </a:lvl3pPr>
            <a:lvl4pPr marL="285750" indent="-285750">
              <a:buFont typeface="Arial" panose="020B0604020202020204" pitchFamily="34" charset="0"/>
              <a:buChar char="•"/>
              <a:defRPr/>
            </a:lvl4pPr>
            <a:lvl5pPr marL="171450" indent="-171450">
              <a:buFont typeface="Arial" panose="020B0604020202020204" pitchFamily="34" charset="0"/>
              <a:buChar char="•"/>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1" name="Title 10"/>
          <p:cNvSpPr>
            <a:spLocks noGrp="1"/>
          </p:cNvSpPr>
          <p:nvPr>
            <p:ph type="title"/>
          </p:nvPr>
        </p:nvSpPr>
        <p:spPr/>
        <p:txBody>
          <a:bodyPr/>
          <a:lstStyle/>
          <a:p>
            <a:r>
              <a:rPr lang="en-US" smtClean="0"/>
              <a:t>Click to edit Master title style</a:t>
            </a:r>
            <a:endParaRPr lang="en-GB"/>
          </a:p>
        </p:txBody>
      </p:sp>
      <p:sp>
        <p:nvSpPr>
          <p:cNvPr id="6" name="Footer Placeholder 5"/>
          <p:cNvSpPr>
            <a:spLocks noGrp="1"/>
          </p:cNvSpPr>
          <p:nvPr>
            <p:ph type="ftr" sz="quarter" idx="14"/>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7"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2607170466"/>
      </p:ext>
    </p:extLst>
  </p:cSld>
  <p:clrMapOvr>
    <a:masterClrMapping/>
  </p:clrMapOvr>
  <p:transition>
    <p:wipe dir="r"/>
  </p:transition>
  <p:timing>
    <p:tnLst>
      <p:par>
        <p:cTn id="1" dur="indefinite" restart="never" nodeType="tmRoot"/>
      </p:par>
    </p:tnLst>
  </p:timing>
</p:sldLayout>
</file>

<file path=ppt/slideLayouts/slideLayout547.xml><?xml version="1.0" encoding="utf-8"?>
<p:sldLayout xmlns:a="http://schemas.openxmlformats.org/drawingml/2006/main" xmlns:r="http://schemas.openxmlformats.org/officeDocument/2006/relationships" xmlns:p="http://schemas.openxmlformats.org/presentationml/2006/main" preserve="1" userDrawn="1">
  <p:cSld name="Title and Content (Righ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4643439" y="1471617"/>
            <a:ext cx="4214813" cy="2771775"/>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 name="Footer Placeholder 1"/>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1746198578"/>
      </p:ext>
    </p:extLst>
  </p:cSld>
  <p:clrMapOvr>
    <a:masterClrMapping/>
  </p:clrMapOvr>
  <p:transition>
    <p:wipe dir="r"/>
  </p:transition>
  <p:timing>
    <p:tnLst>
      <p:par>
        <p:cTn id="1" dur="indefinite" restart="never" nodeType="tmRoot"/>
      </p:par>
    </p:tnLst>
  </p:timing>
</p:sldLayout>
</file>

<file path=ppt/slideLayouts/slideLayout548.xml><?xml version="1.0" encoding="utf-8"?>
<p:sldLayout xmlns:a="http://schemas.openxmlformats.org/drawingml/2006/main" xmlns:r="http://schemas.openxmlformats.org/officeDocument/2006/relationships" xmlns:p="http://schemas.openxmlformats.org/presentationml/2006/main" preserve="1" userDrawn="1">
  <p:cSld name="Title and Content (Lef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285751" y="1471617"/>
            <a:ext cx="4214813" cy="2771775"/>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 name="Footer Placeholder 1"/>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1756752735"/>
      </p:ext>
    </p:extLst>
  </p:cSld>
  <p:clrMapOvr>
    <a:masterClrMapping/>
  </p:clrMapOvr>
  <p:transition>
    <p:wipe dir="r"/>
  </p:transition>
  <p:timing>
    <p:tnLst>
      <p:par>
        <p:cTn id="1" dur="indefinite" restart="never" nodeType="tmRoot"/>
      </p:par>
    </p:tnLst>
  </p:timing>
</p:sldLayout>
</file>

<file path=ppt/slideLayouts/slideLayout549.xml><?xml version="1.0" encoding="utf-8"?>
<p:sldLayout xmlns:a="http://schemas.openxmlformats.org/drawingml/2006/main" xmlns:r="http://schemas.openxmlformats.org/officeDocument/2006/relationships" xmlns:p="http://schemas.openxmlformats.org/presentationml/2006/main" preserve="1" userDrawn="1">
  <p:cSld name="Headlines">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285751" y="1471617"/>
            <a:ext cx="8572500" cy="2771775"/>
          </a:xfrm>
        </p:spPr>
        <p:txBody>
          <a:bodyPr anchor="ctr">
            <a:normAutofit/>
          </a:bodyPr>
          <a:lstStyle>
            <a:lvl1pPr algn="ctr">
              <a:defRPr/>
            </a:lvl1pPr>
            <a:lvl2pPr algn="ctr">
              <a:lnSpc>
                <a:spcPts val="1755"/>
              </a:lnSpc>
              <a:defRPr sz="1900">
                <a:solidFill>
                  <a:schemeClr val="tx1"/>
                </a:solidFill>
              </a:defRPr>
            </a:lvl2pPr>
            <a:lvl3pPr algn="ctr">
              <a:defRPr/>
            </a:lvl3pPr>
            <a:lvl4pPr algn="ctr">
              <a:defRPr/>
            </a:lvl4pPr>
            <a:lvl5pPr algn="ctr">
              <a:defRPr/>
            </a:lvl5pPr>
          </a:lstStyle>
          <a:p>
            <a:pPr lvl="1"/>
            <a:r>
              <a:rPr lang="en-GB" noProof="0" dirty="0" smtClean="0"/>
              <a:t>Click to edit Master text styles</a:t>
            </a:r>
          </a:p>
        </p:txBody>
      </p:sp>
      <p:sp>
        <p:nvSpPr>
          <p:cNvPr id="2" name="Footer Placeholder 1"/>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2957143687"/>
      </p:ext>
    </p:extLst>
  </p:cSld>
  <p:clrMapOvr>
    <a:masterClrMapping/>
  </p:clrMapOvr>
  <p:transition>
    <p:wipe dir="r"/>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219077" y="631052"/>
            <a:ext cx="8712201" cy="386476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3" hasCustomPrompt="1"/>
          </p:nvPr>
        </p:nvSpPr>
        <p:spPr>
          <a:xfrm>
            <a:off x="219097" y="4495800"/>
            <a:ext cx="6624637" cy="323850"/>
          </a:xfrm>
        </p:spPr>
        <p:txBody>
          <a:bodyPr>
            <a:noAutofit/>
          </a:bodyPr>
          <a:lstStyle>
            <a:lvl1pPr marL="0" indent="0">
              <a:buNone/>
              <a:defRPr sz="800"/>
            </a:lvl1pPr>
            <a:lvl2pPr marL="177706" indent="0">
              <a:buNone/>
              <a:defRPr sz="800"/>
            </a:lvl2pPr>
            <a:lvl3pPr marL="363349" indent="0">
              <a:buNone/>
              <a:defRPr sz="800"/>
            </a:lvl3pPr>
            <a:lvl4pPr marL="541055" indent="0">
              <a:buNone/>
              <a:defRPr sz="800"/>
            </a:lvl4pPr>
            <a:lvl5pPr marL="718760" indent="0">
              <a:buNone/>
              <a:defRPr sz="800"/>
            </a:lvl5pPr>
          </a:lstStyle>
          <a:p>
            <a:pPr lvl="0"/>
            <a:r>
              <a:rPr lang="en-US" dirty="0" smtClean="0"/>
              <a:t>Source:</a:t>
            </a:r>
          </a:p>
        </p:txBody>
      </p:sp>
      <p:sp>
        <p:nvSpPr>
          <p:cNvPr id="11" name="Footer Placeholder 10"/>
          <p:cNvSpPr>
            <a:spLocks noGrp="1"/>
          </p:cNvSpPr>
          <p:nvPr>
            <p:ph type="ftr" sz="quarter" idx="14"/>
          </p:nvPr>
        </p:nvSpPr>
        <p:spPr/>
        <p:txBody>
          <a:bodyPr/>
          <a:lstStyle>
            <a:lvl1pPr>
              <a:defRPr>
                <a:solidFill>
                  <a:schemeClr val="tx1"/>
                </a:solidFill>
              </a:defRPr>
            </a:lvl1pPr>
          </a:lstStyle>
          <a:p>
            <a:pPr algn="ctr"/>
            <a:r>
              <a:rPr lang="en-GB" dirty="0" smtClean="0">
                <a:solidFill>
                  <a:srgbClr val="352D76"/>
                </a:solidFill>
              </a:rPr>
              <a:t>For financial intermediary use only. Not  approved for use with customers</a:t>
            </a:r>
            <a:endParaRPr lang="en-US" dirty="0">
              <a:solidFill>
                <a:srgbClr val="352D76"/>
              </a:solidFill>
            </a:endParaRPr>
          </a:p>
        </p:txBody>
      </p:sp>
      <p:sp>
        <p:nvSpPr>
          <p:cNvPr id="12" name="Slide Number Placeholder 11"/>
          <p:cNvSpPr>
            <a:spLocks noGrp="1"/>
          </p:cNvSpPr>
          <p:nvPr>
            <p:ph type="sldNum" sz="quarter" idx="15"/>
          </p:nvPr>
        </p:nvSpPr>
        <p:spPr>
          <a:xfrm>
            <a:off x="219074" y="4827178"/>
            <a:ext cx="652464" cy="189000"/>
          </a:xfrm>
          <a:prstGeom prst="rect">
            <a:avLst/>
          </a:prstGeom>
        </p:spPr>
        <p:txBody>
          <a:bodyPr lIns="91398" tIns="45699" rIns="91398" bIns="45699"/>
          <a:lstStyle/>
          <a:p>
            <a:fld id="{D92943C2-89EB-8840-A8C0-4C21B007AE74}" type="slidenum">
              <a:rPr lang="en-US" smtClean="0">
                <a:solidFill>
                  <a:srgbClr val="352D76"/>
                </a:solidFill>
              </a:rPr>
              <a:pPr/>
              <a:t>‹#›</a:t>
            </a:fld>
            <a:endParaRPr lang="en-US" dirty="0">
              <a:solidFill>
                <a:srgbClr val="352D76"/>
              </a:solidFill>
            </a:endParaRPr>
          </a:p>
        </p:txBody>
      </p:sp>
      <p:sp>
        <p:nvSpPr>
          <p:cNvPr id="8" name="TextBox 7"/>
          <p:cNvSpPr txBox="1"/>
          <p:nvPr userDrawn="1"/>
        </p:nvSpPr>
        <p:spPr>
          <a:xfrm>
            <a:off x="6554570" y="178566"/>
            <a:ext cx="2376264" cy="246221"/>
          </a:xfrm>
          <a:prstGeom prst="rect">
            <a:avLst/>
          </a:prstGeom>
          <a:noFill/>
        </p:spPr>
        <p:txBody>
          <a:bodyPr wrap="square" lIns="91398" tIns="45699" rIns="91398" bIns="45699" rtlCol="0">
            <a:spAutoFit/>
          </a:bodyPr>
          <a:lstStyle/>
          <a:p>
            <a:pPr algn="ctr"/>
            <a:r>
              <a:rPr lang="en-GB" sz="1000" dirty="0">
                <a:solidFill>
                  <a:prstClr val="white"/>
                </a:solidFill>
              </a:rPr>
              <a:t>.</a:t>
            </a:r>
            <a:endParaRPr lang="en-GB" sz="800" dirty="0">
              <a:solidFill>
                <a:prstClr val="white"/>
              </a:solidFill>
            </a:endParaRPr>
          </a:p>
        </p:txBody>
      </p:sp>
    </p:spTree>
    <p:extLst>
      <p:ext uri="{BB962C8B-B14F-4D97-AF65-F5344CB8AC3E}">
        <p14:creationId xmlns:p14="http://schemas.microsoft.com/office/powerpoint/2010/main" val="123163346"/>
      </p:ext>
    </p:extLst>
  </p:cSld>
  <p:clrMapOvr>
    <a:masterClrMapping/>
  </p:clrMapOvr>
  <p:transition>
    <p:wipe dir="r"/>
  </p:transition>
  <p:timing>
    <p:tnLst>
      <p:par>
        <p:cTn id="1" dur="indefinite" restart="never" nodeType="tmRoot"/>
      </p:par>
    </p:tnLst>
  </p:timing>
</p:sldLayout>
</file>

<file path=ppt/slideLayouts/slideLayout550.xml><?xml version="1.0" encoding="utf-8"?>
<p:sldLayout xmlns:a="http://schemas.openxmlformats.org/drawingml/2006/main" xmlns:r="http://schemas.openxmlformats.org/officeDocument/2006/relationships" xmlns:p="http://schemas.openxmlformats.org/presentationml/2006/main" showMasterSp="0" preserve="1" userDrawn="1">
  <p:cSld name="Highlight Headlines">
    <p:spTree>
      <p:nvGrpSpPr>
        <p:cNvPr id="1" name=""/>
        <p:cNvGrpSpPr/>
        <p:nvPr/>
      </p:nvGrpSpPr>
      <p:grpSpPr>
        <a:xfrm>
          <a:off x="0" y="0"/>
          <a:ext cx="0" cy="0"/>
          <a:chOff x="0" y="0"/>
          <a:chExt cx="0" cy="0"/>
        </a:xfrm>
      </p:grpSpPr>
      <p:sp>
        <p:nvSpPr>
          <p:cNvPr id="8" name="Rectangle 7"/>
          <p:cNvSpPr/>
          <p:nvPr userDrawn="1"/>
        </p:nvSpPr>
        <p:spPr>
          <a:xfrm>
            <a:off x="221625" y="4758074"/>
            <a:ext cx="8843631" cy="199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defTabSz="685800"/>
            <a:endParaRPr lang="en-GB" sz="900" dirty="0" smtClean="0">
              <a:solidFill>
                <a:srgbClr val="FFFFFF"/>
              </a:solidFill>
              <a:latin typeface="Just Script" panose="02020803050402020203" pitchFamily="18" charset="0"/>
            </a:endParaRPr>
          </a:p>
        </p:txBody>
      </p:sp>
      <p:sp>
        <p:nvSpPr>
          <p:cNvPr id="4" name="Rectangle 3"/>
          <p:cNvSpPr/>
          <p:nvPr userDrawn="1"/>
        </p:nvSpPr>
        <p:spPr>
          <a:xfrm>
            <a:off x="175439" y="765544"/>
            <a:ext cx="8843631" cy="199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defTabSz="685800"/>
            <a:endParaRPr lang="en-GB" sz="900" dirty="0" smtClean="0">
              <a:solidFill>
                <a:srgbClr val="FFFFFF"/>
              </a:solidFill>
              <a:latin typeface="Just Script" panose="02020803050402020203" pitchFamily="18" charset="0"/>
            </a:endParaRPr>
          </a:p>
        </p:txBody>
      </p:sp>
      <p:sp>
        <p:nvSpPr>
          <p:cNvPr id="3" name="Rectangle 2"/>
          <p:cNvSpPr/>
          <p:nvPr userDrawn="1"/>
        </p:nvSpPr>
        <p:spPr>
          <a:xfrm>
            <a:off x="285751" y="849276"/>
            <a:ext cx="8572500" cy="4008474"/>
          </a:xfrm>
          <a:prstGeom prst="rect">
            <a:avLst/>
          </a:prstGeom>
          <a:solidFill>
            <a:srgbClr val="252221"/>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defTabSz="685800"/>
            <a:endParaRPr lang="en-GB" sz="900" dirty="0" smtClean="0">
              <a:solidFill>
                <a:srgbClr val="FFFFFF"/>
              </a:solidFill>
              <a:latin typeface="Just Script" panose="02020803050402020203" pitchFamily="18" charset="0"/>
            </a:endParaRPr>
          </a:p>
        </p:txBody>
      </p:sp>
      <p:sp>
        <p:nvSpPr>
          <p:cNvPr id="13" name="Title 12"/>
          <p:cNvSpPr>
            <a:spLocks noGrp="1"/>
          </p:cNvSpPr>
          <p:nvPr>
            <p:ph type="title"/>
          </p:nvPr>
        </p:nvSpPr>
        <p:spPr/>
        <p:txBody>
          <a:bodyPr/>
          <a:lstStyle/>
          <a:p>
            <a:r>
              <a:rPr lang="en-US" dirty="0" smtClean="0"/>
              <a:t>Click to edit Master title style</a:t>
            </a:r>
            <a:endParaRPr lang="en-GB" dirty="0"/>
          </a:p>
        </p:txBody>
      </p:sp>
      <p:sp>
        <p:nvSpPr>
          <p:cNvPr id="16" name="Text Placeholder 15"/>
          <p:cNvSpPr>
            <a:spLocks noGrp="1"/>
          </p:cNvSpPr>
          <p:nvPr>
            <p:ph type="body" sz="quarter" idx="11"/>
          </p:nvPr>
        </p:nvSpPr>
        <p:spPr>
          <a:xfrm>
            <a:off x="1743076" y="1471617"/>
            <a:ext cx="5657851" cy="2771775"/>
          </a:xfrm>
          <a:noFill/>
        </p:spPr>
        <p:txBody>
          <a:bodyPr anchor="ctr"/>
          <a:lstStyle>
            <a:lvl1pPr algn="ctr">
              <a:lnSpc>
                <a:spcPts val="3300"/>
              </a:lnSpc>
              <a:defRPr baseline="0">
                <a:solidFill>
                  <a:schemeClr val="bg1"/>
                </a:solidFill>
              </a:defRPr>
            </a:lvl1pPr>
            <a:lvl2pPr algn="ctr">
              <a:defRPr/>
            </a:lvl2pPr>
            <a:lvl3pPr algn="ctr">
              <a:defRPr/>
            </a:lvl3pPr>
            <a:lvl4pPr algn="ctr">
              <a:defRPr/>
            </a:lvl4pPr>
            <a:lvl5pPr algn="ctr">
              <a:defRPr/>
            </a:lvl5pPr>
          </a:lstStyle>
          <a:p>
            <a:pPr lvl="0"/>
            <a:r>
              <a:rPr lang="en-GB" noProof="0" dirty="0" smtClean="0"/>
              <a:t>Click to edit Master text styles</a:t>
            </a:r>
          </a:p>
        </p:txBody>
      </p:sp>
    </p:spTree>
    <p:extLst>
      <p:ext uri="{BB962C8B-B14F-4D97-AF65-F5344CB8AC3E}">
        <p14:creationId xmlns:p14="http://schemas.microsoft.com/office/powerpoint/2010/main" val="1582180214"/>
      </p:ext>
    </p:extLst>
  </p:cSld>
  <p:clrMapOvr>
    <a:masterClrMapping/>
  </p:clrMapOvr>
  <p:transition>
    <p:wipe dir="r"/>
  </p:transition>
  <p:timing>
    <p:tnLst>
      <p:par>
        <p:cTn id="1" dur="indefinite" restart="never" nodeType="tmRoot"/>
      </p:par>
    </p:tnLst>
  </p:timing>
  <p:hf hdr="0" ftr="0" dt="0"/>
</p:sldLayout>
</file>

<file path=ppt/slideLayouts/slideLayout551.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rgbClr val="25222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43076" y="2455164"/>
            <a:ext cx="5657851" cy="688086"/>
          </a:xfrm>
          <a:prstGeom prst="rect">
            <a:avLst/>
          </a:prstGeom>
        </p:spPr>
        <p:txBody>
          <a:bodyPr>
            <a:normAutofit/>
          </a:bodyPr>
          <a:lstStyle>
            <a:lvl1pPr marL="0" indent="0" algn="ctr">
              <a:lnSpc>
                <a:spcPts val="3300"/>
              </a:lnSpc>
              <a:spcBef>
                <a:spcPts val="0"/>
              </a:spcBef>
              <a:spcAft>
                <a:spcPts val="0"/>
              </a:spcAft>
              <a:buNone/>
              <a:defRPr sz="3000" b="1" spc="0" baseline="0">
                <a:solidFill>
                  <a:schemeClr val="bg1"/>
                </a:solidFill>
                <a:latin typeface="+mj-lt"/>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noProof="0" dirty="0" smtClean="0"/>
              <a:t>Click to edit Master text styles</a:t>
            </a:r>
          </a:p>
        </p:txBody>
      </p:sp>
    </p:spTree>
    <p:extLst>
      <p:ext uri="{BB962C8B-B14F-4D97-AF65-F5344CB8AC3E}">
        <p14:creationId xmlns:p14="http://schemas.microsoft.com/office/powerpoint/2010/main" val="1118173513"/>
      </p:ext>
    </p:extLst>
  </p:cSld>
  <p:clrMapOvr>
    <a:masterClrMapping/>
  </p:clrMapOvr>
  <p:transition>
    <p:wipe dir="r"/>
  </p:transition>
  <p:timing>
    <p:tnLst>
      <p:par>
        <p:cTn id="1" dur="indefinite" restart="never" nodeType="tmRoot"/>
      </p:par>
    </p:tnLst>
  </p:timing>
</p:sldLayout>
</file>

<file path=ppt/slideLayouts/slideLayout552.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Click to edit Master title style</a:t>
            </a:r>
            <a:endParaRPr lang="en-GB" noProof="0" dirty="0"/>
          </a:p>
        </p:txBody>
      </p:sp>
      <p:sp>
        <p:nvSpPr>
          <p:cNvPr id="5" name="Picture Placeholder 4"/>
          <p:cNvSpPr>
            <a:spLocks noGrp="1"/>
          </p:cNvSpPr>
          <p:nvPr>
            <p:ph type="pic" sz="quarter" idx="11"/>
          </p:nvPr>
        </p:nvSpPr>
        <p:spPr>
          <a:xfrm>
            <a:off x="285751" y="1471617"/>
            <a:ext cx="8572500" cy="2771775"/>
          </a:xfrm>
          <a:prstGeom prst="rect">
            <a:avLst/>
          </a:prstGeom>
        </p:spPr>
        <p:txBody>
          <a:bodyPr/>
          <a:lstStyle/>
          <a:p>
            <a:endParaRPr lang="en-GB" dirty="0"/>
          </a:p>
        </p:txBody>
      </p:sp>
      <p:sp>
        <p:nvSpPr>
          <p:cNvPr id="4" name="Footer Placeholder 3"/>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Tree>
    <p:extLst>
      <p:ext uri="{BB962C8B-B14F-4D97-AF65-F5344CB8AC3E}">
        <p14:creationId xmlns:p14="http://schemas.microsoft.com/office/powerpoint/2010/main" val="2717743293"/>
      </p:ext>
    </p:extLst>
  </p:cSld>
  <p:clrMapOvr>
    <a:masterClrMapping/>
  </p:clrMapOvr>
  <p:transition>
    <p:wipe dir="r"/>
  </p:transition>
  <p:timing>
    <p:tnLst>
      <p:par>
        <p:cTn id="1" dur="indefinite" restart="never" nodeType="tmRoot"/>
      </p:par>
    </p:tnLst>
  </p:timing>
</p:sldLayout>
</file>

<file path=ppt/slideLayouts/slideLayout553.xml><?xml version="1.0" encoding="utf-8"?>
<p:sldLayout xmlns:a="http://schemas.openxmlformats.org/drawingml/2006/main" xmlns:r="http://schemas.openxmlformats.org/officeDocument/2006/relationships" xmlns:p="http://schemas.openxmlformats.org/presentationml/2006/main" preserve="1" userDrawn="1">
  <p:cSld name="Image With Annota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Click to edit Master title style</a:t>
            </a:r>
            <a:endParaRPr lang="en-GB" noProof="0" dirty="0"/>
          </a:p>
        </p:txBody>
      </p:sp>
      <p:sp>
        <p:nvSpPr>
          <p:cNvPr id="5" name="Picture Placeholder 4"/>
          <p:cNvSpPr>
            <a:spLocks noGrp="1"/>
          </p:cNvSpPr>
          <p:nvPr>
            <p:ph type="pic" sz="quarter" idx="11"/>
          </p:nvPr>
        </p:nvSpPr>
        <p:spPr>
          <a:xfrm>
            <a:off x="285749" y="1471617"/>
            <a:ext cx="5672139" cy="2771775"/>
          </a:xfrm>
          <a:prstGeom prst="rect">
            <a:avLst/>
          </a:prstGeom>
        </p:spPr>
        <p:txBody>
          <a:bodyPr/>
          <a:lstStyle/>
          <a:p>
            <a:endParaRPr lang="en-GB" dirty="0"/>
          </a:p>
        </p:txBody>
      </p:sp>
      <p:sp>
        <p:nvSpPr>
          <p:cNvPr id="6" name="Text Placeholder 5"/>
          <p:cNvSpPr>
            <a:spLocks noGrp="1"/>
          </p:cNvSpPr>
          <p:nvPr>
            <p:ph type="body" sz="quarter" idx="12"/>
          </p:nvPr>
        </p:nvSpPr>
        <p:spPr>
          <a:xfrm>
            <a:off x="6922293" y="1471617"/>
            <a:ext cx="2007395" cy="2771775"/>
          </a:xfrm>
        </p:spPr>
        <p:txBody>
          <a:bodyPr>
            <a:normAutofit/>
          </a:bodyPr>
          <a:lstStyle>
            <a:lvl1pPr>
              <a:lnSpc>
                <a:spcPts val="1260"/>
              </a:lnSpc>
              <a:spcAft>
                <a:spcPts val="1260"/>
              </a:spcAft>
              <a:defRPr lang="en-US" sz="900" kern="1200" spc="8" baseline="0" dirty="0" smtClean="0">
                <a:solidFill>
                  <a:schemeClr val="tx1"/>
                </a:solidFill>
                <a:latin typeface="+mn-lt"/>
                <a:ea typeface="+mn-ea"/>
                <a:cs typeface="+mn-cs"/>
              </a:defRPr>
            </a:lvl1pPr>
            <a:lvl2pPr>
              <a:lnSpc>
                <a:spcPts val="1260"/>
              </a:lnSpc>
              <a:spcAft>
                <a:spcPts val="1260"/>
              </a:spcAft>
              <a:defRPr lang="en-US" sz="900" kern="1200" spc="8" baseline="0" dirty="0" smtClean="0">
                <a:solidFill>
                  <a:schemeClr val="tx1"/>
                </a:solidFill>
                <a:latin typeface="+mn-lt"/>
                <a:ea typeface="+mn-ea"/>
                <a:cs typeface="+mn-cs"/>
              </a:defRPr>
            </a:lvl2pPr>
            <a:lvl3pPr>
              <a:lnSpc>
                <a:spcPts val="1260"/>
              </a:lnSpc>
              <a:spcAft>
                <a:spcPts val="1260"/>
              </a:spcAft>
              <a:defRPr lang="en-US" sz="900" b="0" kern="1200" spc="8" baseline="0" dirty="0" smtClean="0">
                <a:solidFill>
                  <a:schemeClr val="tx1"/>
                </a:solidFill>
                <a:latin typeface="+mn-lt"/>
                <a:ea typeface="+mn-ea"/>
                <a:cs typeface="+mn-cs"/>
              </a:defRPr>
            </a:lvl3pPr>
            <a:lvl4pPr>
              <a:lnSpc>
                <a:spcPts val="1260"/>
              </a:lnSpc>
              <a:spcAft>
                <a:spcPts val="1260"/>
              </a:spcAft>
              <a:defRPr lang="en-US" sz="900" kern="1200" spc="8" baseline="0" dirty="0" smtClean="0">
                <a:solidFill>
                  <a:schemeClr val="tx1"/>
                </a:solidFill>
                <a:latin typeface="+mn-lt"/>
                <a:ea typeface="+mn-ea"/>
                <a:cs typeface="+mn-cs"/>
              </a:defRPr>
            </a:lvl4pPr>
            <a:lvl5pPr>
              <a:lnSpc>
                <a:spcPts val="1260"/>
              </a:lnSpc>
              <a:spcAft>
                <a:spcPts val="1260"/>
              </a:spcAft>
              <a:defRPr lang="en-GB" sz="900" kern="1200" spc="8" baseline="0" dirty="0">
                <a:solidFill>
                  <a:schemeClr val="tx1"/>
                </a:solidFill>
                <a:latin typeface="+mn-lt"/>
                <a:ea typeface="+mn-ea"/>
                <a:cs typeface="+mn-cs"/>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4" name="Footer Placeholder 3"/>
          <p:cNvSpPr>
            <a:spLocks noGrp="1"/>
          </p:cNvSpPr>
          <p:nvPr>
            <p:ph type="ftr" sz="quarter" idx="13"/>
          </p:nvPr>
        </p:nvSpPr>
        <p:spPr>
          <a:xfrm>
            <a:off x="287895" y="4955579"/>
            <a:ext cx="5220000" cy="180000"/>
          </a:xfrm>
        </p:spPr>
        <p:txBody>
          <a:bodyPr/>
          <a:lstStyle/>
          <a:p>
            <a:r>
              <a:rPr lang="en-GB" dirty="0" smtClean="0">
                <a:solidFill>
                  <a:srgbClr val="FFFFFF">
                    <a:lumMod val="50000"/>
                  </a:srgbClr>
                </a:solidFill>
              </a:rPr>
              <a:t>For financial intermediary use only. Not approved for use with customers.</a:t>
            </a:r>
            <a:endParaRPr lang="en-GB" dirty="0">
              <a:solidFill>
                <a:srgbClr val="FFFFFF">
                  <a:lumMod val="50000"/>
                </a:srgbClr>
              </a:solidFill>
            </a:endParaRPr>
          </a:p>
        </p:txBody>
      </p:sp>
    </p:spTree>
    <p:extLst>
      <p:ext uri="{BB962C8B-B14F-4D97-AF65-F5344CB8AC3E}">
        <p14:creationId xmlns:p14="http://schemas.microsoft.com/office/powerpoint/2010/main" val="4130576766"/>
      </p:ext>
    </p:extLst>
  </p:cSld>
  <p:clrMapOvr>
    <a:masterClrMapping/>
  </p:clrMapOvr>
  <p:transition>
    <p:wipe dir="r"/>
  </p:transition>
  <p:timing>
    <p:tnLst>
      <p:par>
        <p:cTn id="1" dur="indefinite" restart="never" nodeType="tmRoot"/>
      </p:par>
    </p:tnLst>
  </p:timing>
</p:sldLayout>
</file>

<file path=ppt/slideLayouts/slideLayout554.xml><?xml version="1.0" encoding="utf-8"?>
<p:sldLayout xmlns:a="http://schemas.openxmlformats.org/drawingml/2006/main" xmlns:r="http://schemas.openxmlformats.org/officeDocument/2006/relationships" xmlns:p="http://schemas.openxmlformats.org/presentationml/2006/main" preserve="1" userDrawn="1">
  <p:cSld name="Two Column (Image Lef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3439" y="1471617"/>
            <a:ext cx="3886200" cy="2771775"/>
          </a:xfrm>
          <a:prstGeom prst="rect">
            <a:avLst/>
          </a:prstGeo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0" name="Picture Placeholder 9"/>
          <p:cNvSpPr>
            <a:spLocks noGrp="1"/>
          </p:cNvSpPr>
          <p:nvPr>
            <p:ph type="pic" sz="quarter" idx="11"/>
          </p:nvPr>
        </p:nvSpPr>
        <p:spPr>
          <a:xfrm>
            <a:off x="285752" y="1471617"/>
            <a:ext cx="4214813" cy="2771775"/>
          </a:xfrm>
          <a:prstGeom prst="rect">
            <a:avLst/>
          </a:prstGeom>
        </p:spPr>
        <p:txBody>
          <a:bodyPr/>
          <a:lstStyle/>
          <a:p>
            <a:endParaRPr lang="en-GB" dirty="0"/>
          </a:p>
        </p:txBody>
      </p:sp>
      <p:sp>
        <p:nvSpPr>
          <p:cNvPr id="3" name="Footer Placeholder 2"/>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12" name="Title 1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244247446"/>
      </p:ext>
    </p:extLst>
  </p:cSld>
  <p:clrMapOvr>
    <a:masterClrMapping/>
  </p:clrMapOvr>
  <p:transition>
    <p:wipe dir="r"/>
  </p:transition>
  <p:timing>
    <p:tnLst>
      <p:par>
        <p:cTn id="1" dur="indefinite" restart="never" nodeType="tmRoot"/>
      </p:par>
    </p:tnLst>
  </p:timing>
</p:sldLayout>
</file>

<file path=ppt/slideLayouts/slideLayout555.xml><?xml version="1.0" encoding="utf-8"?>
<p:sldLayout xmlns:a="http://schemas.openxmlformats.org/drawingml/2006/main" xmlns:r="http://schemas.openxmlformats.org/officeDocument/2006/relationships" xmlns:p="http://schemas.openxmlformats.org/presentationml/2006/main" preserve="1" userDrawn="1">
  <p:cSld name="Two Column (Image Righ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85752" y="1471617"/>
            <a:ext cx="4214813" cy="2771775"/>
          </a:xfrm>
          <a:prstGeom prst="rect">
            <a:avLst/>
          </a:prstGeo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0" name="Picture Placeholder 9"/>
          <p:cNvSpPr>
            <a:spLocks noGrp="1"/>
          </p:cNvSpPr>
          <p:nvPr>
            <p:ph type="pic" sz="quarter" idx="11"/>
          </p:nvPr>
        </p:nvSpPr>
        <p:spPr>
          <a:xfrm>
            <a:off x="4643439" y="1471617"/>
            <a:ext cx="4214813" cy="2771775"/>
          </a:xfrm>
          <a:prstGeom prst="rect">
            <a:avLst/>
          </a:prstGeom>
        </p:spPr>
        <p:txBody>
          <a:bodyPr/>
          <a:lstStyle/>
          <a:p>
            <a:endParaRPr lang="en-GB" dirty="0"/>
          </a:p>
        </p:txBody>
      </p:sp>
      <p:sp>
        <p:nvSpPr>
          <p:cNvPr id="3" name="Footer Placeholder 2"/>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12" name="Title 1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002619212"/>
      </p:ext>
    </p:extLst>
  </p:cSld>
  <p:clrMapOvr>
    <a:masterClrMapping/>
  </p:clrMapOvr>
  <p:transition>
    <p:wipe dir="r"/>
  </p:transition>
  <p:timing>
    <p:tnLst>
      <p:par>
        <p:cTn id="1" dur="indefinite" restart="never" nodeType="tmRoot"/>
      </p:par>
    </p:tnLst>
  </p:timing>
</p:sldLayout>
</file>

<file path=ppt/slideLayouts/slideLayout556.xml><?xml version="1.0" encoding="utf-8"?>
<p:sldLayout xmlns:a="http://schemas.openxmlformats.org/drawingml/2006/main" xmlns:r="http://schemas.openxmlformats.org/officeDocument/2006/relationships" xmlns:p="http://schemas.openxmlformats.org/presentationml/2006/main" preserve="1" userDrawn="1">
  <p:cSld name="Two Column Copy">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85752" y="1471617"/>
            <a:ext cx="4214813" cy="2771775"/>
          </a:xfrm>
          <a:prstGeom prst="rect">
            <a:avLst/>
          </a:prstGeo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5" name="Text Placeholder 4"/>
          <p:cNvSpPr>
            <a:spLocks noGrp="1"/>
          </p:cNvSpPr>
          <p:nvPr>
            <p:ph type="body" sz="quarter" idx="11"/>
          </p:nvPr>
        </p:nvSpPr>
        <p:spPr>
          <a:xfrm>
            <a:off x="4643439" y="1471617"/>
            <a:ext cx="4214813" cy="2771775"/>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3" name="Footer Placeholder 2"/>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11" name="Title 10"/>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027433032"/>
      </p:ext>
    </p:extLst>
  </p:cSld>
  <p:clrMapOvr>
    <a:masterClrMapping/>
  </p:clrMapOvr>
  <p:transition>
    <p:wipe dir="r"/>
  </p:transition>
  <p:timing>
    <p:tnLst>
      <p:par>
        <p:cTn id="1" dur="indefinite" restart="never" nodeType="tmRoot"/>
      </p:par>
    </p:tnLst>
  </p:timing>
</p:sldLayout>
</file>

<file path=ppt/slideLayouts/slideLayout55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9" name="Title 8"/>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882909359"/>
      </p:ext>
    </p:extLst>
  </p:cSld>
  <p:clrMapOvr>
    <a:masterClrMapping/>
  </p:clrMapOvr>
  <p:transition>
    <p:wipe dir="r"/>
  </p:transition>
  <p:timing>
    <p:tnLst>
      <p:par>
        <p:cTn id="1" dur="indefinite" restart="never" nodeType="tmRoot"/>
      </p:par>
    </p:tnLst>
  </p:timing>
</p:sldLayout>
</file>

<file path=ppt/slideLayouts/slideLayout5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Tree>
    <p:extLst>
      <p:ext uri="{BB962C8B-B14F-4D97-AF65-F5344CB8AC3E}">
        <p14:creationId xmlns:p14="http://schemas.microsoft.com/office/powerpoint/2010/main" val="854738493"/>
      </p:ext>
    </p:extLst>
  </p:cSld>
  <p:clrMapOvr>
    <a:masterClrMapping/>
  </p:clrMapOvr>
  <p:transition>
    <p:wipe dir="r"/>
  </p:transition>
  <p:timing>
    <p:tnLst>
      <p:par>
        <p:cTn id="1" dur="indefinite" restart="never" nodeType="tmRoot"/>
      </p:par>
    </p:tnLst>
  </p:timing>
</p:sldLayout>
</file>

<file path=ppt/slideLayouts/slideLayout559.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25222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43076" y="3163614"/>
            <a:ext cx="5657851" cy="1979885"/>
          </a:xfrm>
          <a:prstGeom prst="rect">
            <a:avLst/>
          </a:prstGeom>
        </p:spPr>
        <p:txBody>
          <a:bodyPr anchor="ctr">
            <a:noAutofit/>
          </a:bodyPr>
          <a:lstStyle>
            <a:lvl1pPr marL="0" indent="0" algn="ctr">
              <a:lnSpc>
                <a:spcPct val="90000"/>
              </a:lnSpc>
              <a:buNone/>
              <a:defRPr sz="3000" b="1" spc="0" baseline="0">
                <a:solidFill>
                  <a:schemeClr val="bg1"/>
                </a:solidFill>
                <a:latin typeface="+mn-lt"/>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noProof="0" dirty="0" smtClean="0"/>
              <a:t>Click to edit Master subtitle style</a:t>
            </a:r>
            <a:endParaRPr lang="en-GB" noProof="0" dirty="0"/>
          </a:p>
        </p:txBody>
      </p:sp>
      <p:sp>
        <p:nvSpPr>
          <p:cNvPr id="30" name="Date Placeholder 29"/>
          <p:cNvSpPr>
            <a:spLocks noGrp="1"/>
          </p:cNvSpPr>
          <p:nvPr>
            <p:ph type="dt" sz="half" idx="10"/>
          </p:nvPr>
        </p:nvSpPr>
        <p:spPr>
          <a:xfrm>
            <a:off x="1743076" y="4748213"/>
            <a:ext cx="5657851" cy="202406"/>
          </a:xfrm>
          <a:prstGeom prst="rect">
            <a:avLst/>
          </a:prstGeom>
        </p:spPr>
        <p:txBody>
          <a:bodyPr lIns="34290" tIns="17145" rIns="34290" bIns="17145"/>
          <a:lstStyle>
            <a:lvl1pPr algn="ctr">
              <a:lnSpc>
                <a:spcPts val="900"/>
              </a:lnSpc>
              <a:defRPr sz="900">
                <a:solidFill>
                  <a:schemeClr val="bg1"/>
                </a:solidFill>
              </a:defRPr>
            </a:lvl1pPr>
          </a:lstStyle>
          <a:p>
            <a:pPr defTabSz="685800"/>
            <a:endParaRPr lang="en-GB" dirty="0">
              <a:solidFill>
                <a:srgbClr val="FFFFFF"/>
              </a:solidFill>
            </a:endParaRPr>
          </a:p>
        </p:txBody>
      </p:sp>
      <p:pic>
        <p:nvPicPr>
          <p:cNvPr id="33" name="Picture 3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92401" y="1981962"/>
            <a:ext cx="2763775" cy="1183867"/>
          </a:xfrm>
          <a:prstGeom prst="rect">
            <a:avLst/>
          </a:prstGeom>
        </p:spPr>
      </p:pic>
    </p:spTree>
    <p:extLst>
      <p:ext uri="{BB962C8B-B14F-4D97-AF65-F5344CB8AC3E}">
        <p14:creationId xmlns:p14="http://schemas.microsoft.com/office/powerpoint/2010/main" val="1936306378"/>
      </p:ext>
    </p:extLst>
  </p:cSld>
  <p:clrMapOvr>
    <a:masterClrMapping/>
  </p:clrMapOvr>
  <p:transition>
    <p:wipe dir="r"/>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219077" y="631053"/>
            <a:ext cx="8712201" cy="386476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3" hasCustomPrompt="1"/>
          </p:nvPr>
        </p:nvSpPr>
        <p:spPr>
          <a:xfrm>
            <a:off x="219097" y="4495800"/>
            <a:ext cx="6624637" cy="323850"/>
          </a:xfrm>
        </p:spPr>
        <p:txBody>
          <a:bodyPr>
            <a:noAutofit/>
          </a:bodyPr>
          <a:lstStyle>
            <a:lvl1pPr marL="0" indent="0">
              <a:buNone/>
              <a:defRPr sz="800"/>
            </a:lvl1pPr>
            <a:lvl2pPr marL="177706" indent="0">
              <a:buNone/>
              <a:defRPr sz="800"/>
            </a:lvl2pPr>
            <a:lvl3pPr marL="363349" indent="0">
              <a:buNone/>
              <a:defRPr sz="800"/>
            </a:lvl3pPr>
            <a:lvl4pPr marL="541055" indent="0">
              <a:buNone/>
              <a:defRPr sz="800"/>
            </a:lvl4pPr>
            <a:lvl5pPr marL="718760" indent="0">
              <a:buNone/>
              <a:defRPr sz="800"/>
            </a:lvl5pPr>
          </a:lstStyle>
          <a:p>
            <a:pPr lvl="0"/>
            <a:r>
              <a:rPr lang="en-US" dirty="0" smtClean="0"/>
              <a:t>Source:</a:t>
            </a:r>
          </a:p>
        </p:txBody>
      </p:sp>
      <p:sp>
        <p:nvSpPr>
          <p:cNvPr id="11" name="Footer Placeholder 10"/>
          <p:cNvSpPr>
            <a:spLocks noGrp="1"/>
          </p:cNvSpPr>
          <p:nvPr>
            <p:ph type="ftr" sz="quarter" idx="14"/>
          </p:nvPr>
        </p:nvSpPr>
        <p:spPr/>
        <p:txBody>
          <a:bodyPr/>
          <a:lstStyle>
            <a:lvl1pPr>
              <a:defRPr>
                <a:solidFill>
                  <a:schemeClr val="tx1"/>
                </a:solidFill>
              </a:defRPr>
            </a:lvl1pPr>
          </a:lstStyle>
          <a:p>
            <a:pPr algn="ctr"/>
            <a:r>
              <a:rPr lang="en-GB" dirty="0" smtClean="0">
                <a:solidFill>
                  <a:srgbClr val="352D76"/>
                </a:solidFill>
              </a:rPr>
              <a:t>For financial intermediary use only. Not  approved for use with customers</a:t>
            </a:r>
            <a:endParaRPr lang="en-US" dirty="0">
              <a:solidFill>
                <a:srgbClr val="352D76"/>
              </a:solidFill>
            </a:endParaRPr>
          </a:p>
        </p:txBody>
      </p:sp>
      <p:sp>
        <p:nvSpPr>
          <p:cNvPr id="12" name="Slide Number Placeholder 11"/>
          <p:cNvSpPr>
            <a:spLocks noGrp="1"/>
          </p:cNvSpPr>
          <p:nvPr>
            <p:ph type="sldNum" sz="quarter" idx="15"/>
          </p:nvPr>
        </p:nvSpPr>
        <p:spPr>
          <a:xfrm>
            <a:off x="219074" y="4827178"/>
            <a:ext cx="652464" cy="189000"/>
          </a:xfrm>
          <a:prstGeom prst="rect">
            <a:avLst/>
          </a:prstGeom>
        </p:spPr>
        <p:txBody>
          <a:bodyPr lIns="91398" tIns="45699" rIns="91398" bIns="45699"/>
          <a:lstStyle/>
          <a:p>
            <a:fld id="{D92943C2-89EB-8840-A8C0-4C21B007AE74}" type="slidenum">
              <a:rPr lang="en-US" smtClean="0">
                <a:solidFill>
                  <a:srgbClr val="352D76"/>
                </a:solidFill>
              </a:rPr>
              <a:pPr/>
              <a:t>‹#›</a:t>
            </a:fld>
            <a:endParaRPr lang="en-US" dirty="0">
              <a:solidFill>
                <a:srgbClr val="352D76"/>
              </a:solidFill>
            </a:endParaRPr>
          </a:p>
        </p:txBody>
      </p:sp>
      <p:sp>
        <p:nvSpPr>
          <p:cNvPr id="8" name="TextBox 7"/>
          <p:cNvSpPr txBox="1"/>
          <p:nvPr userDrawn="1"/>
        </p:nvSpPr>
        <p:spPr>
          <a:xfrm>
            <a:off x="6554570" y="178566"/>
            <a:ext cx="2376264" cy="246221"/>
          </a:xfrm>
          <a:prstGeom prst="rect">
            <a:avLst/>
          </a:prstGeom>
          <a:noFill/>
        </p:spPr>
        <p:txBody>
          <a:bodyPr wrap="square" lIns="91398" tIns="45699" rIns="91398" bIns="45699" rtlCol="0">
            <a:spAutoFit/>
          </a:bodyPr>
          <a:lstStyle/>
          <a:p>
            <a:pPr algn="ctr"/>
            <a:r>
              <a:rPr lang="en-GB" sz="1000" dirty="0">
                <a:solidFill>
                  <a:prstClr val="white"/>
                </a:solidFill>
              </a:rPr>
              <a:t>.</a:t>
            </a:r>
            <a:endParaRPr lang="en-GB" sz="800" dirty="0">
              <a:solidFill>
                <a:prstClr val="white"/>
              </a:solidFill>
            </a:endParaRPr>
          </a:p>
        </p:txBody>
      </p:sp>
    </p:spTree>
    <p:extLst>
      <p:ext uri="{BB962C8B-B14F-4D97-AF65-F5344CB8AC3E}">
        <p14:creationId xmlns:p14="http://schemas.microsoft.com/office/powerpoint/2010/main" val="4138702809"/>
      </p:ext>
    </p:extLst>
  </p:cSld>
  <p:clrMapOvr>
    <a:masterClrMapping/>
  </p:clrMapOvr>
  <p:transition>
    <p:wipe dir="r"/>
  </p:transition>
  <p:timing>
    <p:tnLst>
      <p:par>
        <p:cTn id="1" dur="indefinite" restart="never" nodeType="tmRoot"/>
      </p:par>
    </p:tnLst>
  </p:timing>
</p:sldLayout>
</file>

<file path=ppt/slideLayouts/slideLayout56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4"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2799362496"/>
      </p:ext>
    </p:extLst>
  </p:cSld>
  <p:clrMapOvr>
    <a:masterClrMapping/>
  </p:clrMapOvr>
  <p:transition>
    <p:wipe dir="r"/>
  </p:transition>
  <p:timing>
    <p:tnLst>
      <p:par>
        <p:cTn id="1" dur="indefinite" restart="never" nodeType="tmRoot"/>
      </p:par>
    </p:tnLst>
  </p:timing>
</p:sldLayout>
</file>

<file path=ppt/slideLayouts/slideLayout561.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4"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
        <p:nvSpPr>
          <p:cNvPr id="5" name="Rectangle 4"/>
          <p:cNvSpPr/>
          <p:nvPr userDrawn="1"/>
        </p:nvSpPr>
        <p:spPr>
          <a:xfrm>
            <a:off x="0" y="0"/>
            <a:ext cx="9144000" cy="5143500"/>
          </a:xfrm>
          <a:prstGeom prst="rect">
            <a:avLst/>
          </a:prstGeom>
          <a:solidFill>
            <a:srgbClr val="FF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2400" dirty="0" smtClean="0">
              <a:solidFill>
                <a:srgbClr val="FFFFFF"/>
              </a:solidFill>
              <a:latin typeface="Just Script" panose="02020803050402020203" pitchFamily="18" charset="0"/>
            </a:endParaRPr>
          </a:p>
        </p:txBody>
      </p:sp>
      <p:pic>
        <p:nvPicPr>
          <p:cNvPr id="6" name="Picture 5" descr="object_rgb_72_C_lightbulb_01.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5516563" y="2816225"/>
            <a:ext cx="3627437" cy="2327275"/>
          </a:xfrm>
          <a:prstGeom prst="rect">
            <a:avLst/>
          </a:prstGeom>
          <a:effectLst>
            <a:softEdge rad="127000"/>
          </a:effectLst>
        </p:spPr>
      </p:pic>
    </p:spTree>
    <p:extLst>
      <p:ext uri="{BB962C8B-B14F-4D97-AF65-F5344CB8AC3E}">
        <p14:creationId xmlns:p14="http://schemas.microsoft.com/office/powerpoint/2010/main" val="2171161693"/>
      </p:ext>
    </p:extLst>
  </p:cSld>
  <p:clrMapOvr>
    <a:masterClrMapping/>
  </p:clrMapOvr>
  <p:transition>
    <p:wipe dir="r"/>
  </p:transition>
  <p:timing>
    <p:tnLst>
      <p:par>
        <p:cTn id="1" dur="indefinite" restart="never" nodeType="tmRoot"/>
      </p:par>
    </p:tnLst>
  </p:timing>
</p:sldLayout>
</file>

<file path=ppt/slideLayouts/slideLayout562.xml><?xml version="1.0" encoding="utf-8"?>
<p:sldLayout xmlns:a="http://schemas.openxmlformats.org/drawingml/2006/main" xmlns:r="http://schemas.openxmlformats.org/officeDocument/2006/relationships" xmlns:p="http://schemas.openxmlformats.org/presentationml/2006/main" preserve="1" userDrawn="1">
  <p:cSld name="1_Title and Content (Lef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285751" y="1471617"/>
            <a:ext cx="4214813" cy="27717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 name="Footer Placeholder 1"/>
          <p:cNvSpPr>
            <a:spLocks noGrp="1"/>
          </p:cNvSpPr>
          <p:nvPr>
            <p:ph type="ftr" sz="quarter" idx="12"/>
          </p:nvPr>
        </p:nvSpPr>
        <p:spPr/>
        <p:txBody>
          <a:bodyPr/>
          <a:lstStyle>
            <a:lvl1pPr>
              <a:defRPr>
                <a:solidFill>
                  <a:schemeClr val="bg1">
                    <a:lumMod val="50000"/>
                  </a:schemeClr>
                </a:solidFill>
              </a:defRPr>
            </a:lvl1p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Rectangle 5"/>
          <p:cNvSpPr/>
          <p:nvPr userDrawn="1"/>
        </p:nvSpPr>
        <p:spPr>
          <a:xfrm>
            <a:off x="8621652" y="314533"/>
            <a:ext cx="236600" cy="23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685800"/>
            <a:fld id="{F8CABEAB-F316-457F-A830-C8844EF27269}" type="slidenum">
              <a:rPr lang="en-GB" sz="900" b="1" smtClean="0">
                <a:solidFill>
                  <a:srgbClr val="373433"/>
                </a:solidFill>
              </a:rPr>
              <a:pPr algn="ctr" defTabSz="685800"/>
              <a:t>‹#›</a:t>
            </a:fld>
            <a:endParaRPr lang="en-GB" sz="2400" b="1" dirty="0" smtClean="0">
              <a:solidFill>
                <a:srgbClr val="373433"/>
              </a:solidFill>
              <a:latin typeface="Just Script" panose="02020803050402020203" pitchFamily="18" charset="0"/>
            </a:endParaRPr>
          </a:p>
        </p:txBody>
      </p:sp>
      <p:pic>
        <p:nvPicPr>
          <p:cNvPr id="7" name="Picture 6" descr="JUST LOGO PINK.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72000" y="4644000"/>
            <a:ext cx="720000" cy="308090"/>
          </a:xfrm>
          <a:prstGeom prst="rect">
            <a:avLst/>
          </a:prstGeom>
        </p:spPr>
      </p:pic>
      <p:pic>
        <p:nvPicPr>
          <p:cNvPr id="8" name="Picture 7"/>
          <p:cNvPicPr>
            <a:picLocks noChangeAspect="1"/>
          </p:cNvPicPr>
          <p:nvPr userDrawn="1"/>
        </p:nvPicPr>
        <p:blipFill>
          <a:blip r:embed="rId3" cstate="email">
            <a:lum bright="100000"/>
            <a:extLst>
              <a:ext uri="{28A0092B-C50C-407E-A947-70E740481C1C}">
                <a14:useLocalDpi xmlns:a14="http://schemas.microsoft.com/office/drawing/2010/main"/>
              </a:ext>
            </a:extLst>
          </a:blip>
          <a:srcRect t="-174991" b="-174991"/>
          <a:stretch>
            <a:fillRect/>
          </a:stretch>
        </p:blipFill>
        <p:spPr>
          <a:xfrm>
            <a:off x="285749" y="792000"/>
            <a:ext cx="8591619" cy="84169"/>
          </a:xfrm>
          <a:prstGeom prst="rect">
            <a:avLst/>
          </a:prstGeom>
        </p:spPr>
      </p:pic>
      <p:sp>
        <p:nvSpPr>
          <p:cNvPr id="10"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1922060777"/>
      </p:ext>
    </p:extLst>
  </p:cSld>
  <p:clrMapOvr>
    <a:masterClrMapping/>
  </p:clrMapOvr>
  <p:transition>
    <p:wipe dir="r"/>
  </p:transition>
  <p:timing>
    <p:tnLst>
      <p:par>
        <p:cTn id="1" dur="indefinite" restart="never" nodeType="tmRoot"/>
      </p:par>
    </p:tnLst>
  </p:timing>
</p:sldLayout>
</file>

<file path=ppt/slideLayouts/slideLayout563.xml><?xml version="1.0" encoding="utf-8"?>
<p:sldLayout xmlns:a="http://schemas.openxmlformats.org/drawingml/2006/main" xmlns:r="http://schemas.openxmlformats.org/officeDocument/2006/relationships" xmlns:p="http://schemas.openxmlformats.org/presentationml/2006/main" preserve="1" userDrawn="1">
  <p:cSld name="Headers and Bullets">
    <p:spTree>
      <p:nvGrpSpPr>
        <p:cNvPr id="1" name=""/>
        <p:cNvGrpSpPr/>
        <p:nvPr/>
      </p:nvGrpSpPr>
      <p:grpSpPr>
        <a:xfrm>
          <a:off x="0" y="0"/>
          <a:ext cx="0" cy="0"/>
          <a:chOff x="0" y="0"/>
          <a:chExt cx="0" cy="0"/>
        </a:xfrm>
      </p:grpSpPr>
      <p:sp>
        <p:nvSpPr>
          <p:cNvPr id="16" name="Text Placeholder 15"/>
          <p:cNvSpPr>
            <a:spLocks noGrp="1"/>
          </p:cNvSpPr>
          <p:nvPr>
            <p:ph type="body" sz="quarter" idx="11"/>
          </p:nvPr>
        </p:nvSpPr>
        <p:spPr>
          <a:xfrm>
            <a:off x="285751" y="1471617"/>
            <a:ext cx="4214813" cy="2771775"/>
          </a:xfrm>
        </p:spPr>
        <p:txBody>
          <a:bodyPr/>
          <a:lstStyle>
            <a:lvl1pPr>
              <a:defRPr>
                <a:solidFill>
                  <a:srgbClr val="373433"/>
                </a:solidFill>
              </a:defRPr>
            </a:lvl1pPr>
            <a:lvl3pPr marL="285750" indent="-285750">
              <a:buFont typeface="Arial" panose="020B0604020202020204" pitchFamily="34" charset="0"/>
              <a:buChar char="•"/>
              <a:defRPr/>
            </a:lvl3pPr>
            <a:lvl4pPr marL="285750" indent="-285750">
              <a:buFont typeface="Arial" panose="020B0604020202020204" pitchFamily="34" charset="0"/>
              <a:buChar char="•"/>
              <a:defRPr/>
            </a:lvl4pPr>
            <a:lvl5pPr marL="171450" indent="-171450">
              <a:buFont typeface="Arial" panose="020B0604020202020204" pitchFamily="34" charset="0"/>
              <a:buChar char="•"/>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1" name="Title 10"/>
          <p:cNvSpPr>
            <a:spLocks noGrp="1"/>
          </p:cNvSpPr>
          <p:nvPr>
            <p:ph type="title"/>
          </p:nvPr>
        </p:nvSpPr>
        <p:spPr/>
        <p:txBody>
          <a:bodyPr/>
          <a:lstStyle/>
          <a:p>
            <a:r>
              <a:rPr lang="en-US" smtClean="0"/>
              <a:t>Click to edit Master title style</a:t>
            </a:r>
            <a:endParaRPr lang="en-GB"/>
          </a:p>
        </p:txBody>
      </p:sp>
      <p:sp>
        <p:nvSpPr>
          <p:cNvPr id="6" name="Footer Placeholder 5"/>
          <p:cNvSpPr>
            <a:spLocks noGrp="1"/>
          </p:cNvSpPr>
          <p:nvPr>
            <p:ph type="ftr" sz="quarter" idx="14"/>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7"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1283898042"/>
      </p:ext>
    </p:extLst>
  </p:cSld>
  <p:clrMapOvr>
    <a:masterClrMapping/>
  </p:clrMapOvr>
  <p:transition>
    <p:wipe dir="r"/>
  </p:transition>
  <p:timing>
    <p:tnLst>
      <p:par>
        <p:cTn id="1" dur="indefinite" restart="never" nodeType="tmRoot"/>
      </p:par>
    </p:tnLst>
  </p:timing>
</p:sldLayout>
</file>

<file path=ppt/slideLayouts/slideLayout564.xml><?xml version="1.0" encoding="utf-8"?>
<p:sldLayout xmlns:a="http://schemas.openxmlformats.org/drawingml/2006/main" xmlns:r="http://schemas.openxmlformats.org/officeDocument/2006/relationships" xmlns:p="http://schemas.openxmlformats.org/presentationml/2006/main" preserve="1" userDrawn="1">
  <p:cSld name="Title and Content (Righ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4643439" y="1471617"/>
            <a:ext cx="4214813" cy="2771775"/>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 name="Footer Placeholder 1"/>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204936642"/>
      </p:ext>
    </p:extLst>
  </p:cSld>
  <p:clrMapOvr>
    <a:masterClrMapping/>
  </p:clrMapOvr>
  <p:transition>
    <p:wipe dir="r"/>
  </p:transition>
  <p:timing>
    <p:tnLst>
      <p:par>
        <p:cTn id="1" dur="indefinite" restart="never" nodeType="tmRoot"/>
      </p:par>
    </p:tnLst>
  </p:timing>
</p:sldLayout>
</file>

<file path=ppt/slideLayouts/slideLayout565.xml><?xml version="1.0" encoding="utf-8"?>
<p:sldLayout xmlns:a="http://schemas.openxmlformats.org/drawingml/2006/main" xmlns:r="http://schemas.openxmlformats.org/officeDocument/2006/relationships" xmlns:p="http://schemas.openxmlformats.org/presentationml/2006/main" preserve="1" userDrawn="1">
  <p:cSld name="Title and Content (Lef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285751" y="1471617"/>
            <a:ext cx="4214813" cy="2771775"/>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 name="Footer Placeholder 1"/>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637780382"/>
      </p:ext>
    </p:extLst>
  </p:cSld>
  <p:clrMapOvr>
    <a:masterClrMapping/>
  </p:clrMapOvr>
  <p:transition>
    <p:wipe dir="r"/>
  </p:transition>
  <p:timing>
    <p:tnLst>
      <p:par>
        <p:cTn id="1" dur="indefinite" restart="never" nodeType="tmRoot"/>
      </p:par>
    </p:tnLst>
  </p:timing>
</p:sldLayout>
</file>

<file path=ppt/slideLayouts/slideLayout566.xml><?xml version="1.0" encoding="utf-8"?>
<p:sldLayout xmlns:a="http://schemas.openxmlformats.org/drawingml/2006/main" xmlns:r="http://schemas.openxmlformats.org/officeDocument/2006/relationships" xmlns:p="http://schemas.openxmlformats.org/presentationml/2006/main" preserve="1" userDrawn="1">
  <p:cSld name="Headlines">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285751" y="1471617"/>
            <a:ext cx="8572500" cy="2771775"/>
          </a:xfrm>
        </p:spPr>
        <p:txBody>
          <a:bodyPr anchor="ctr">
            <a:normAutofit/>
          </a:bodyPr>
          <a:lstStyle>
            <a:lvl1pPr algn="ctr">
              <a:defRPr/>
            </a:lvl1pPr>
            <a:lvl2pPr algn="ctr">
              <a:lnSpc>
                <a:spcPts val="1755"/>
              </a:lnSpc>
              <a:defRPr sz="1900">
                <a:solidFill>
                  <a:schemeClr val="tx1"/>
                </a:solidFill>
              </a:defRPr>
            </a:lvl2pPr>
            <a:lvl3pPr algn="ctr">
              <a:defRPr/>
            </a:lvl3pPr>
            <a:lvl4pPr algn="ctr">
              <a:defRPr/>
            </a:lvl4pPr>
            <a:lvl5pPr algn="ctr">
              <a:defRPr/>
            </a:lvl5pPr>
          </a:lstStyle>
          <a:p>
            <a:pPr lvl="1"/>
            <a:r>
              <a:rPr lang="en-GB" noProof="0" dirty="0" smtClean="0"/>
              <a:t>Click to edit Master text styles</a:t>
            </a:r>
          </a:p>
        </p:txBody>
      </p:sp>
      <p:sp>
        <p:nvSpPr>
          <p:cNvPr id="2" name="Footer Placeholder 1"/>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2223459491"/>
      </p:ext>
    </p:extLst>
  </p:cSld>
  <p:clrMapOvr>
    <a:masterClrMapping/>
  </p:clrMapOvr>
  <p:transition>
    <p:wipe dir="r"/>
  </p:transition>
  <p:timing>
    <p:tnLst>
      <p:par>
        <p:cTn id="1" dur="indefinite" restart="never" nodeType="tmRoot"/>
      </p:par>
    </p:tnLst>
  </p:timing>
</p:sldLayout>
</file>

<file path=ppt/slideLayouts/slideLayout567.xml><?xml version="1.0" encoding="utf-8"?>
<p:sldLayout xmlns:a="http://schemas.openxmlformats.org/drawingml/2006/main" xmlns:r="http://schemas.openxmlformats.org/officeDocument/2006/relationships" xmlns:p="http://schemas.openxmlformats.org/presentationml/2006/main" showMasterSp="0" preserve="1" userDrawn="1">
  <p:cSld name="Highlight Headlines">
    <p:spTree>
      <p:nvGrpSpPr>
        <p:cNvPr id="1" name=""/>
        <p:cNvGrpSpPr/>
        <p:nvPr/>
      </p:nvGrpSpPr>
      <p:grpSpPr>
        <a:xfrm>
          <a:off x="0" y="0"/>
          <a:ext cx="0" cy="0"/>
          <a:chOff x="0" y="0"/>
          <a:chExt cx="0" cy="0"/>
        </a:xfrm>
      </p:grpSpPr>
      <p:sp>
        <p:nvSpPr>
          <p:cNvPr id="8" name="Rectangle 7"/>
          <p:cNvSpPr/>
          <p:nvPr userDrawn="1"/>
        </p:nvSpPr>
        <p:spPr>
          <a:xfrm>
            <a:off x="221625" y="4758074"/>
            <a:ext cx="8843631" cy="199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defTabSz="685800"/>
            <a:endParaRPr lang="en-GB" sz="900" dirty="0" smtClean="0">
              <a:solidFill>
                <a:srgbClr val="FFFFFF"/>
              </a:solidFill>
              <a:latin typeface="Just Script" panose="02020803050402020203" pitchFamily="18" charset="0"/>
            </a:endParaRPr>
          </a:p>
        </p:txBody>
      </p:sp>
      <p:sp>
        <p:nvSpPr>
          <p:cNvPr id="4" name="Rectangle 3"/>
          <p:cNvSpPr/>
          <p:nvPr userDrawn="1"/>
        </p:nvSpPr>
        <p:spPr>
          <a:xfrm>
            <a:off x="175439" y="765544"/>
            <a:ext cx="8843631" cy="199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defTabSz="685800"/>
            <a:endParaRPr lang="en-GB" sz="900" dirty="0" smtClean="0">
              <a:solidFill>
                <a:srgbClr val="FFFFFF"/>
              </a:solidFill>
              <a:latin typeface="Just Script" panose="02020803050402020203" pitchFamily="18" charset="0"/>
            </a:endParaRPr>
          </a:p>
        </p:txBody>
      </p:sp>
      <p:sp>
        <p:nvSpPr>
          <p:cNvPr id="3" name="Rectangle 2"/>
          <p:cNvSpPr/>
          <p:nvPr userDrawn="1"/>
        </p:nvSpPr>
        <p:spPr>
          <a:xfrm>
            <a:off x="285751" y="849276"/>
            <a:ext cx="8572500" cy="4008474"/>
          </a:xfrm>
          <a:prstGeom prst="rect">
            <a:avLst/>
          </a:prstGeom>
          <a:solidFill>
            <a:srgbClr val="252221"/>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defTabSz="685800"/>
            <a:endParaRPr lang="en-GB" sz="900" dirty="0" smtClean="0">
              <a:solidFill>
                <a:srgbClr val="FFFFFF"/>
              </a:solidFill>
              <a:latin typeface="Just Script" panose="02020803050402020203" pitchFamily="18" charset="0"/>
            </a:endParaRPr>
          </a:p>
        </p:txBody>
      </p:sp>
      <p:sp>
        <p:nvSpPr>
          <p:cNvPr id="13" name="Title 12"/>
          <p:cNvSpPr>
            <a:spLocks noGrp="1"/>
          </p:cNvSpPr>
          <p:nvPr>
            <p:ph type="title"/>
          </p:nvPr>
        </p:nvSpPr>
        <p:spPr/>
        <p:txBody>
          <a:bodyPr/>
          <a:lstStyle/>
          <a:p>
            <a:r>
              <a:rPr lang="en-US" dirty="0" smtClean="0"/>
              <a:t>Click to edit Master title style</a:t>
            </a:r>
            <a:endParaRPr lang="en-GB" dirty="0"/>
          </a:p>
        </p:txBody>
      </p:sp>
      <p:sp>
        <p:nvSpPr>
          <p:cNvPr id="16" name="Text Placeholder 15"/>
          <p:cNvSpPr>
            <a:spLocks noGrp="1"/>
          </p:cNvSpPr>
          <p:nvPr>
            <p:ph type="body" sz="quarter" idx="11"/>
          </p:nvPr>
        </p:nvSpPr>
        <p:spPr>
          <a:xfrm>
            <a:off x="1743076" y="1471617"/>
            <a:ext cx="5657851" cy="2771775"/>
          </a:xfrm>
          <a:noFill/>
        </p:spPr>
        <p:txBody>
          <a:bodyPr anchor="ctr"/>
          <a:lstStyle>
            <a:lvl1pPr algn="ctr">
              <a:lnSpc>
                <a:spcPts val="3300"/>
              </a:lnSpc>
              <a:defRPr baseline="0">
                <a:solidFill>
                  <a:schemeClr val="bg1"/>
                </a:solidFill>
              </a:defRPr>
            </a:lvl1pPr>
            <a:lvl2pPr algn="ctr">
              <a:defRPr/>
            </a:lvl2pPr>
            <a:lvl3pPr algn="ctr">
              <a:defRPr/>
            </a:lvl3pPr>
            <a:lvl4pPr algn="ctr">
              <a:defRPr/>
            </a:lvl4pPr>
            <a:lvl5pPr algn="ctr">
              <a:defRPr/>
            </a:lvl5pPr>
          </a:lstStyle>
          <a:p>
            <a:pPr lvl="0"/>
            <a:r>
              <a:rPr lang="en-GB" noProof="0" dirty="0" smtClean="0"/>
              <a:t>Click to edit Master text styles</a:t>
            </a:r>
          </a:p>
        </p:txBody>
      </p:sp>
    </p:spTree>
    <p:extLst>
      <p:ext uri="{BB962C8B-B14F-4D97-AF65-F5344CB8AC3E}">
        <p14:creationId xmlns:p14="http://schemas.microsoft.com/office/powerpoint/2010/main" val="1264956377"/>
      </p:ext>
    </p:extLst>
  </p:cSld>
  <p:clrMapOvr>
    <a:masterClrMapping/>
  </p:clrMapOvr>
  <p:transition>
    <p:wipe dir="r"/>
  </p:transition>
  <p:timing>
    <p:tnLst>
      <p:par>
        <p:cTn id="1" dur="indefinite" restart="never" nodeType="tmRoot"/>
      </p:par>
    </p:tnLst>
  </p:timing>
  <p:hf hdr="0" ftr="0" dt="0"/>
</p:sldLayout>
</file>

<file path=ppt/slideLayouts/slideLayout568.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rgbClr val="25222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43076" y="2455164"/>
            <a:ext cx="5657851" cy="688086"/>
          </a:xfrm>
          <a:prstGeom prst="rect">
            <a:avLst/>
          </a:prstGeom>
        </p:spPr>
        <p:txBody>
          <a:bodyPr>
            <a:normAutofit/>
          </a:bodyPr>
          <a:lstStyle>
            <a:lvl1pPr marL="0" indent="0" algn="ctr">
              <a:lnSpc>
                <a:spcPts val="3300"/>
              </a:lnSpc>
              <a:spcBef>
                <a:spcPts val="0"/>
              </a:spcBef>
              <a:spcAft>
                <a:spcPts val="0"/>
              </a:spcAft>
              <a:buNone/>
              <a:defRPr sz="3000" b="1" spc="0" baseline="0">
                <a:solidFill>
                  <a:schemeClr val="bg1"/>
                </a:solidFill>
                <a:latin typeface="+mj-lt"/>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noProof="0" dirty="0" smtClean="0"/>
              <a:t>Click to edit Master text styles</a:t>
            </a:r>
          </a:p>
        </p:txBody>
      </p:sp>
    </p:spTree>
    <p:extLst>
      <p:ext uri="{BB962C8B-B14F-4D97-AF65-F5344CB8AC3E}">
        <p14:creationId xmlns:p14="http://schemas.microsoft.com/office/powerpoint/2010/main" val="629379924"/>
      </p:ext>
    </p:extLst>
  </p:cSld>
  <p:clrMapOvr>
    <a:masterClrMapping/>
  </p:clrMapOvr>
  <p:transition>
    <p:wipe dir="r"/>
  </p:transition>
  <p:timing>
    <p:tnLst>
      <p:par>
        <p:cTn id="1" dur="indefinite" restart="never" nodeType="tmRoot"/>
      </p:par>
    </p:tnLst>
  </p:timing>
</p:sldLayout>
</file>

<file path=ppt/slideLayouts/slideLayout569.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Click to edit Master title style</a:t>
            </a:r>
            <a:endParaRPr lang="en-GB" noProof="0" dirty="0"/>
          </a:p>
        </p:txBody>
      </p:sp>
      <p:sp>
        <p:nvSpPr>
          <p:cNvPr id="5" name="Picture Placeholder 4"/>
          <p:cNvSpPr>
            <a:spLocks noGrp="1"/>
          </p:cNvSpPr>
          <p:nvPr>
            <p:ph type="pic" sz="quarter" idx="11"/>
          </p:nvPr>
        </p:nvSpPr>
        <p:spPr>
          <a:xfrm>
            <a:off x="285751" y="1471617"/>
            <a:ext cx="8572500" cy="2771775"/>
          </a:xfrm>
          <a:prstGeom prst="rect">
            <a:avLst/>
          </a:prstGeom>
        </p:spPr>
        <p:txBody>
          <a:bodyPr/>
          <a:lstStyle/>
          <a:p>
            <a:endParaRPr lang="en-GB" dirty="0"/>
          </a:p>
        </p:txBody>
      </p:sp>
      <p:sp>
        <p:nvSpPr>
          <p:cNvPr id="4" name="Footer Placeholder 3"/>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Tree>
    <p:extLst>
      <p:ext uri="{BB962C8B-B14F-4D97-AF65-F5344CB8AC3E}">
        <p14:creationId xmlns:p14="http://schemas.microsoft.com/office/powerpoint/2010/main" val="2106092688"/>
      </p:ext>
    </p:extLst>
  </p:cSld>
  <p:clrMapOvr>
    <a:masterClrMapping/>
  </p:clrMapOvr>
  <p:transition>
    <p:wipe dir="r"/>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219077" y="631053"/>
            <a:ext cx="8712201" cy="386476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3" hasCustomPrompt="1"/>
          </p:nvPr>
        </p:nvSpPr>
        <p:spPr>
          <a:xfrm>
            <a:off x="219097" y="4495800"/>
            <a:ext cx="6624637" cy="323850"/>
          </a:xfrm>
        </p:spPr>
        <p:txBody>
          <a:bodyPr>
            <a:noAutofit/>
          </a:bodyPr>
          <a:lstStyle>
            <a:lvl1pPr marL="0" indent="0">
              <a:buNone/>
              <a:defRPr sz="800"/>
            </a:lvl1pPr>
            <a:lvl2pPr marL="177706" indent="0">
              <a:buNone/>
              <a:defRPr sz="800"/>
            </a:lvl2pPr>
            <a:lvl3pPr marL="363349" indent="0">
              <a:buNone/>
              <a:defRPr sz="800"/>
            </a:lvl3pPr>
            <a:lvl4pPr marL="541055" indent="0">
              <a:buNone/>
              <a:defRPr sz="800"/>
            </a:lvl4pPr>
            <a:lvl5pPr marL="718760" indent="0">
              <a:buNone/>
              <a:defRPr sz="800"/>
            </a:lvl5pPr>
          </a:lstStyle>
          <a:p>
            <a:pPr lvl="0"/>
            <a:r>
              <a:rPr lang="en-US" dirty="0" smtClean="0"/>
              <a:t>Source:</a:t>
            </a:r>
          </a:p>
        </p:txBody>
      </p:sp>
      <p:sp>
        <p:nvSpPr>
          <p:cNvPr id="11" name="Footer Placeholder 10"/>
          <p:cNvSpPr>
            <a:spLocks noGrp="1"/>
          </p:cNvSpPr>
          <p:nvPr>
            <p:ph type="ftr" sz="quarter" idx="14"/>
          </p:nvPr>
        </p:nvSpPr>
        <p:spPr/>
        <p:txBody>
          <a:bodyPr/>
          <a:lstStyle>
            <a:lvl1pPr>
              <a:defRPr>
                <a:solidFill>
                  <a:schemeClr val="tx1"/>
                </a:solidFill>
              </a:defRPr>
            </a:lvl1pPr>
          </a:lstStyle>
          <a:p>
            <a:pPr algn="ctr"/>
            <a:r>
              <a:rPr lang="en-GB" dirty="0" smtClean="0">
                <a:solidFill>
                  <a:srgbClr val="352D76"/>
                </a:solidFill>
              </a:rPr>
              <a:t>For financial intermediary use only. Not  approved for use with customers</a:t>
            </a:r>
            <a:endParaRPr lang="en-US" dirty="0">
              <a:solidFill>
                <a:srgbClr val="352D76"/>
              </a:solidFill>
            </a:endParaRPr>
          </a:p>
        </p:txBody>
      </p:sp>
      <p:sp>
        <p:nvSpPr>
          <p:cNvPr id="12" name="Slide Number Placeholder 11"/>
          <p:cNvSpPr>
            <a:spLocks noGrp="1"/>
          </p:cNvSpPr>
          <p:nvPr>
            <p:ph type="sldNum" sz="quarter" idx="15"/>
          </p:nvPr>
        </p:nvSpPr>
        <p:spPr>
          <a:xfrm>
            <a:off x="219074" y="4827178"/>
            <a:ext cx="652464" cy="189000"/>
          </a:xfrm>
          <a:prstGeom prst="rect">
            <a:avLst/>
          </a:prstGeom>
        </p:spPr>
        <p:txBody>
          <a:bodyPr lIns="91398" tIns="45699" rIns="91398" bIns="45699"/>
          <a:lstStyle/>
          <a:p>
            <a:fld id="{D92943C2-89EB-8840-A8C0-4C21B007AE74}" type="slidenum">
              <a:rPr lang="en-US" smtClean="0">
                <a:solidFill>
                  <a:srgbClr val="352D76"/>
                </a:solidFill>
              </a:rPr>
              <a:pPr/>
              <a:t>‹#›</a:t>
            </a:fld>
            <a:endParaRPr lang="en-US" dirty="0">
              <a:solidFill>
                <a:srgbClr val="352D76"/>
              </a:solidFill>
            </a:endParaRPr>
          </a:p>
        </p:txBody>
      </p:sp>
      <p:sp>
        <p:nvSpPr>
          <p:cNvPr id="8" name="TextBox 7"/>
          <p:cNvSpPr txBox="1"/>
          <p:nvPr userDrawn="1"/>
        </p:nvSpPr>
        <p:spPr>
          <a:xfrm>
            <a:off x="6554570" y="178566"/>
            <a:ext cx="2376264" cy="246221"/>
          </a:xfrm>
          <a:prstGeom prst="rect">
            <a:avLst/>
          </a:prstGeom>
          <a:noFill/>
        </p:spPr>
        <p:txBody>
          <a:bodyPr wrap="square" lIns="91398" tIns="45699" rIns="91398" bIns="45699" rtlCol="0">
            <a:spAutoFit/>
          </a:bodyPr>
          <a:lstStyle/>
          <a:p>
            <a:pPr algn="ctr"/>
            <a:r>
              <a:rPr lang="en-GB" sz="1000" dirty="0">
                <a:solidFill>
                  <a:prstClr val="white"/>
                </a:solidFill>
              </a:rPr>
              <a:t>.</a:t>
            </a:r>
            <a:endParaRPr lang="en-GB" sz="800" dirty="0">
              <a:solidFill>
                <a:prstClr val="white"/>
              </a:solidFill>
            </a:endParaRPr>
          </a:p>
        </p:txBody>
      </p:sp>
    </p:spTree>
    <p:extLst>
      <p:ext uri="{BB962C8B-B14F-4D97-AF65-F5344CB8AC3E}">
        <p14:creationId xmlns:p14="http://schemas.microsoft.com/office/powerpoint/2010/main" val="1085413790"/>
      </p:ext>
    </p:extLst>
  </p:cSld>
  <p:clrMapOvr>
    <a:masterClrMapping/>
  </p:clrMapOvr>
  <p:transition>
    <p:wipe dir="r"/>
  </p:transition>
  <p:timing>
    <p:tnLst>
      <p:par>
        <p:cTn id="1" dur="indefinite" restart="never" nodeType="tmRoot"/>
      </p:par>
    </p:tnLst>
  </p:timing>
</p:sldLayout>
</file>

<file path=ppt/slideLayouts/slideLayout570.xml><?xml version="1.0" encoding="utf-8"?>
<p:sldLayout xmlns:a="http://schemas.openxmlformats.org/drawingml/2006/main" xmlns:r="http://schemas.openxmlformats.org/officeDocument/2006/relationships" xmlns:p="http://schemas.openxmlformats.org/presentationml/2006/main" preserve="1" userDrawn="1">
  <p:cSld name="Image With Annota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Click to edit Master title style</a:t>
            </a:r>
            <a:endParaRPr lang="en-GB" noProof="0" dirty="0"/>
          </a:p>
        </p:txBody>
      </p:sp>
      <p:sp>
        <p:nvSpPr>
          <p:cNvPr id="5" name="Picture Placeholder 4"/>
          <p:cNvSpPr>
            <a:spLocks noGrp="1"/>
          </p:cNvSpPr>
          <p:nvPr>
            <p:ph type="pic" sz="quarter" idx="11"/>
          </p:nvPr>
        </p:nvSpPr>
        <p:spPr>
          <a:xfrm>
            <a:off x="285749" y="1471617"/>
            <a:ext cx="5672139" cy="2771775"/>
          </a:xfrm>
          <a:prstGeom prst="rect">
            <a:avLst/>
          </a:prstGeom>
        </p:spPr>
        <p:txBody>
          <a:bodyPr/>
          <a:lstStyle/>
          <a:p>
            <a:endParaRPr lang="en-GB" dirty="0"/>
          </a:p>
        </p:txBody>
      </p:sp>
      <p:sp>
        <p:nvSpPr>
          <p:cNvPr id="6" name="Text Placeholder 5"/>
          <p:cNvSpPr>
            <a:spLocks noGrp="1"/>
          </p:cNvSpPr>
          <p:nvPr>
            <p:ph type="body" sz="quarter" idx="12"/>
          </p:nvPr>
        </p:nvSpPr>
        <p:spPr>
          <a:xfrm>
            <a:off x="6922293" y="1471617"/>
            <a:ext cx="2007395" cy="2771775"/>
          </a:xfrm>
        </p:spPr>
        <p:txBody>
          <a:bodyPr>
            <a:normAutofit/>
          </a:bodyPr>
          <a:lstStyle>
            <a:lvl1pPr>
              <a:lnSpc>
                <a:spcPts val="1260"/>
              </a:lnSpc>
              <a:spcAft>
                <a:spcPts val="1260"/>
              </a:spcAft>
              <a:defRPr lang="en-US" sz="900" kern="1200" spc="8" baseline="0" dirty="0" smtClean="0">
                <a:solidFill>
                  <a:schemeClr val="tx1"/>
                </a:solidFill>
                <a:latin typeface="+mn-lt"/>
                <a:ea typeface="+mn-ea"/>
                <a:cs typeface="+mn-cs"/>
              </a:defRPr>
            </a:lvl1pPr>
            <a:lvl2pPr>
              <a:lnSpc>
                <a:spcPts val="1260"/>
              </a:lnSpc>
              <a:spcAft>
                <a:spcPts val="1260"/>
              </a:spcAft>
              <a:defRPr lang="en-US" sz="900" kern="1200" spc="8" baseline="0" dirty="0" smtClean="0">
                <a:solidFill>
                  <a:schemeClr val="tx1"/>
                </a:solidFill>
                <a:latin typeface="+mn-lt"/>
                <a:ea typeface="+mn-ea"/>
                <a:cs typeface="+mn-cs"/>
              </a:defRPr>
            </a:lvl2pPr>
            <a:lvl3pPr>
              <a:lnSpc>
                <a:spcPts val="1260"/>
              </a:lnSpc>
              <a:spcAft>
                <a:spcPts val="1260"/>
              </a:spcAft>
              <a:defRPr lang="en-US" sz="900" b="0" kern="1200" spc="8" baseline="0" dirty="0" smtClean="0">
                <a:solidFill>
                  <a:schemeClr val="tx1"/>
                </a:solidFill>
                <a:latin typeface="+mn-lt"/>
                <a:ea typeface="+mn-ea"/>
                <a:cs typeface="+mn-cs"/>
              </a:defRPr>
            </a:lvl3pPr>
            <a:lvl4pPr>
              <a:lnSpc>
                <a:spcPts val="1260"/>
              </a:lnSpc>
              <a:spcAft>
                <a:spcPts val="1260"/>
              </a:spcAft>
              <a:defRPr lang="en-US" sz="900" kern="1200" spc="8" baseline="0" dirty="0" smtClean="0">
                <a:solidFill>
                  <a:schemeClr val="tx1"/>
                </a:solidFill>
                <a:latin typeface="+mn-lt"/>
                <a:ea typeface="+mn-ea"/>
                <a:cs typeface="+mn-cs"/>
              </a:defRPr>
            </a:lvl4pPr>
            <a:lvl5pPr>
              <a:lnSpc>
                <a:spcPts val="1260"/>
              </a:lnSpc>
              <a:spcAft>
                <a:spcPts val="1260"/>
              </a:spcAft>
              <a:defRPr lang="en-GB" sz="900" kern="1200" spc="8" baseline="0" dirty="0">
                <a:solidFill>
                  <a:schemeClr val="tx1"/>
                </a:solidFill>
                <a:latin typeface="+mn-lt"/>
                <a:ea typeface="+mn-ea"/>
                <a:cs typeface="+mn-cs"/>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4" name="Footer Placeholder 3"/>
          <p:cNvSpPr>
            <a:spLocks noGrp="1"/>
          </p:cNvSpPr>
          <p:nvPr>
            <p:ph type="ftr" sz="quarter" idx="13"/>
          </p:nvPr>
        </p:nvSpPr>
        <p:spPr>
          <a:xfrm>
            <a:off x="287895" y="4955579"/>
            <a:ext cx="5220000" cy="180000"/>
          </a:xfrm>
        </p:spPr>
        <p:txBody>
          <a:bodyPr/>
          <a:lstStyle/>
          <a:p>
            <a:r>
              <a:rPr lang="en-GB" dirty="0" smtClean="0">
                <a:solidFill>
                  <a:srgbClr val="FFFFFF">
                    <a:lumMod val="50000"/>
                  </a:srgbClr>
                </a:solidFill>
              </a:rPr>
              <a:t>For financial intermediary use only. Not approved for use with customers.</a:t>
            </a:r>
            <a:endParaRPr lang="en-GB" dirty="0">
              <a:solidFill>
                <a:srgbClr val="FFFFFF">
                  <a:lumMod val="50000"/>
                </a:srgbClr>
              </a:solidFill>
            </a:endParaRPr>
          </a:p>
        </p:txBody>
      </p:sp>
    </p:spTree>
    <p:extLst>
      <p:ext uri="{BB962C8B-B14F-4D97-AF65-F5344CB8AC3E}">
        <p14:creationId xmlns:p14="http://schemas.microsoft.com/office/powerpoint/2010/main" val="1010802965"/>
      </p:ext>
    </p:extLst>
  </p:cSld>
  <p:clrMapOvr>
    <a:masterClrMapping/>
  </p:clrMapOvr>
  <p:transition>
    <p:wipe dir="r"/>
  </p:transition>
  <p:timing>
    <p:tnLst>
      <p:par>
        <p:cTn id="1" dur="indefinite" restart="never" nodeType="tmRoot"/>
      </p:par>
    </p:tnLst>
  </p:timing>
</p:sldLayout>
</file>

<file path=ppt/slideLayouts/slideLayout571.xml><?xml version="1.0" encoding="utf-8"?>
<p:sldLayout xmlns:a="http://schemas.openxmlformats.org/drawingml/2006/main" xmlns:r="http://schemas.openxmlformats.org/officeDocument/2006/relationships" xmlns:p="http://schemas.openxmlformats.org/presentationml/2006/main" preserve="1" userDrawn="1">
  <p:cSld name="Two Column (Image Lef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3439" y="1471617"/>
            <a:ext cx="3886200" cy="2771775"/>
          </a:xfrm>
          <a:prstGeom prst="rect">
            <a:avLst/>
          </a:prstGeo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0" name="Picture Placeholder 9"/>
          <p:cNvSpPr>
            <a:spLocks noGrp="1"/>
          </p:cNvSpPr>
          <p:nvPr>
            <p:ph type="pic" sz="quarter" idx="11"/>
          </p:nvPr>
        </p:nvSpPr>
        <p:spPr>
          <a:xfrm>
            <a:off x="285752" y="1471617"/>
            <a:ext cx="4214813" cy="2771775"/>
          </a:xfrm>
          <a:prstGeom prst="rect">
            <a:avLst/>
          </a:prstGeom>
        </p:spPr>
        <p:txBody>
          <a:bodyPr/>
          <a:lstStyle/>
          <a:p>
            <a:endParaRPr lang="en-GB" dirty="0"/>
          </a:p>
        </p:txBody>
      </p:sp>
      <p:sp>
        <p:nvSpPr>
          <p:cNvPr id="3" name="Footer Placeholder 2"/>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12" name="Title 1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274387293"/>
      </p:ext>
    </p:extLst>
  </p:cSld>
  <p:clrMapOvr>
    <a:masterClrMapping/>
  </p:clrMapOvr>
  <p:transition>
    <p:wipe dir="r"/>
  </p:transition>
  <p:timing>
    <p:tnLst>
      <p:par>
        <p:cTn id="1" dur="indefinite" restart="never" nodeType="tmRoot"/>
      </p:par>
    </p:tnLst>
  </p:timing>
</p:sldLayout>
</file>

<file path=ppt/slideLayouts/slideLayout572.xml><?xml version="1.0" encoding="utf-8"?>
<p:sldLayout xmlns:a="http://schemas.openxmlformats.org/drawingml/2006/main" xmlns:r="http://schemas.openxmlformats.org/officeDocument/2006/relationships" xmlns:p="http://schemas.openxmlformats.org/presentationml/2006/main" preserve="1" userDrawn="1">
  <p:cSld name="Two Column (Image Righ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85752" y="1471617"/>
            <a:ext cx="4214813" cy="2771775"/>
          </a:xfrm>
          <a:prstGeom prst="rect">
            <a:avLst/>
          </a:prstGeo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0" name="Picture Placeholder 9"/>
          <p:cNvSpPr>
            <a:spLocks noGrp="1"/>
          </p:cNvSpPr>
          <p:nvPr>
            <p:ph type="pic" sz="quarter" idx="11"/>
          </p:nvPr>
        </p:nvSpPr>
        <p:spPr>
          <a:xfrm>
            <a:off x="4643439" y="1471617"/>
            <a:ext cx="4214813" cy="2771775"/>
          </a:xfrm>
          <a:prstGeom prst="rect">
            <a:avLst/>
          </a:prstGeom>
        </p:spPr>
        <p:txBody>
          <a:bodyPr/>
          <a:lstStyle/>
          <a:p>
            <a:endParaRPr lang="en-GB" dirty="0"/>
          </a:p>
        </p:txBody>
      </p:sp>
      <p:sp>
        <p:nvSpPr>
          <p:cNvPr id="3" name="Footer Placeholder 2"/>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12" name="Title 1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4191976354"/>
      </p:ext>
    </p:extLst>
  </p:cSld>
  <p:clrMapOvr>
    <a:masterClrMapping/>
  </p:clrMapOvr>
  <p:transition>
    <p:wipe dir="r"/>
  </p:transition>
  <p:timing>
    <p:tnLst>
      <p:par>
        <p:cTn id="1" dur="indefinite" restart="never" nodeType="tmRoot"/>
      </p:par>
    </p:tnLst>
  </p:timing>
</p:sldLayout>
</file>

<file path=ppt/slideLayouts/slideLayout573.xml><?xml version="1.0" encoding="utf-8"?>
<p:sldLayout xmlns:a="http://schemas.openxmlformats.org/drawingml/2006/main" xmlns:r="http://schemas.openxmlformats.org/officeDocument/2006/relationships" xmlns:p="http://schemas.openxmlformats.org/presentationml/2006/main" preserve="1" userDrawn="1">
  <p:cSld name="Two Column Copy">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85752" y="1471617"/>
            <a:ext cx="4214813" cy="2771775"/>
          </a:xfrm>
          <a:prstGeom prst="rect">
            <a:avLst/>
          </a:prstGeo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5" name="Text Placeholder 4"/>
          <p:cNvSpPr>
            <a:spLocks noGrp="1"/>
          </p:cNvSpPr>
          <p:nvPr>
            <p:ph type="body" sz="quarter" idx="11"/>
          </p:nvPr>
        </p:nvSpPr>
        <p:spPr>
          <a:xfrm>
            <a:off x="4643439" y="1471617"/>
            <a:ext cx="4214813" cy="2771775"/>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3" name="Footer Placeholder 2"/>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11" name="Title 10"/>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4065323300"/>
      </p:ext>
    </p:extLst>
  </p:cSld>
  <p:clrMapOvr>
    <a:masterClrMapping/>
  </p:clrMapOvr>
  <p:transition>
    <p:wipe dir="r"/>
  </p:transition>
  <p:timing>
    <p:tnLst>
      <p:par>
        <p:cTn id="1" dur="indefinite" restart="never" nodeType="tmRoot"/>
      </p:par>
    </p:tnLst>
  </p:timing>
</p:sldLayout>
</file>

<file path=ppt/slideLayouts/slideLayout57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9" name="Title 8"/>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834503655"/>
      </p:ext>
    </p:extLst>
  </p:cSld>
  <p:clrMapOvr>
    <a:masterClrMapping/>
  </p:clrMapOvr>
  <p:transition>
    <p:wipe dir="r"/>
  </p:transition>
  <p:timing>
    <p:tnLst>
      <p:par>
        <p:cTn id="1" dur="indefinite" restart="never" nodeType="tmRoot"/>
      </p:par>
    </p:tnLst>
  </p:timing>
</p:sldLayout>
</file>

<file path=ppt/slideLayouts/slideLayout5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Tree>
    <p:extLst>
      <p:ext uri="{BB962C8B-B14F-4D97-AF65-F5344CB8AC3E}">
        <p14:creationId xmlns:p14="http://schemas.microsoft.com/office/powerpoint/2010/main" val="3947607215"/>
      </p:ext>
    </p:extLst>
  </p:cSld>
  <p:clrMapOvr>
    <a:masterClrMapping/>
  </p:clrMapOvr>
  <p:transition>
    <p:wipe dir="r"/>
  </p:transition>
  <p:timing>
    <p:tnLst>
      <p:par>
        <p:cTn id="1" dur="indefinite" restart="never" nodeType="tmRoot"/>
      </p:par>
    </p:tnLst>
  </p:timing>
</p:sldLayout>
</file>

<file path=ppt/slideLayouts/slideLayout576.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25222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43076" y="3163614"/>
            <a:ext cx="5657851" cy="1979885"/>
          </a:xfrm>
          <a:prstGeom prst="rect">
            <a:avLst/>
          </a:prstGeom>
        </p:spPr>
        <p:txBody>
          <a:bodyPr anchor="ctr">
            <a:noAutofit/>
          </a:bodyPr>
          <a:lstStyle>
            <a:lvl1pPr marL="0" indent="0" algn="ctr">
              <a:lnSpc>
                <a:spcPct val="90000"/>
              </a:lnSpc>
              <a:buNone/>
              <a:defRPr sz="3000" b="1" spc="0" baseline="0">
                <a:solidFill>
                  <a:schemeClr val="bg1"/>
                </a:solidFill>
                <a:latin typeface="+mn-lt"/>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noProof="0" dirty="0" smtClean="0"/>
              <a:t>Click to edit Master subtitle style</a:t>
            </a:r>
            <a:endParaRPr lang="en-GB" noProof="0" dirty="0"/>
          </a:p>
        </p:txBody>
      </p:sp>
      <p:sp>
        <p:nvSpPr>
          <p:cNvPr id="30" name="Date Placeholder 29"/>
          <p:cNvSpPr>
            <a:spLocks noGrp="1"/>
          </p:cNvSpPr>
          <p:nvPr>
            <p:ph type="dt" sz="half" idx="10"/>
          </p:nvPr>
        </p:nvSpPr>
        <p:spPr>
          <a:xfrm>
            <a:off x="1743076" y="4748213"/>
            <a:ext cx="5657851" cy="202406"/>
          </a:xfrm>
          <a:prstGeom prst="rect">
            <a:avLst/>
          </a:prstGeom>
        </p:spPr>
        <p:txBody>
          <a:bodyPr lIns="34290" tIns="17145" rIns="34290" bIns="17145"/>
          <a:lstStyle>
            <a:lvl1pPr algn="ctr">
              <a:lnSpc>
                <a:spcPts val="900"/>
              </a:lnSpc>
              <a:defRPr sz="900">
                <a:solidFill>
                  <a:schemeClr val="bg1"/>
                </a:solidFill>
              </a:defRPr>
            </a:lvl1pPr>
          </a:lstStyle>
          <a:p>
            <a:pPr defTabSz="685800"/>
            <a:endParaRPr lang="en-GB" dirty="0">
              <a:solidFill>
                <a:srgbClr val="FFFFFF"/>
              </a:solidFill>
            </a:endParaRPr>
          </a:p>
        </p:txBody>
      </p:sp>
      <p:pic>
        <p:nvPicPr>
          <p:cNvPr id="33" name="Picture 3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92401" y="1981962"/>
            <a:ext cx="2763775" cy="1183867"/>
          </a:xfrm>
          <a:prstGeom prst="rect">
            <a:avLst/>
          </a:prstGeom>
        </p:spPr>
      </p:pic>
    </p:spTree>
    <p:extLst>
      <p:ext uri="{BB962C8B-B14F-4D97-AF65-F5344CB8AC3E}">
        <p14:creationId xmlns:p14="http://schemas.microsoft.com/office/powerpoint/2010/main" val="2436671270"/>
      </p:ext>
    </p:extLst>
  </p:cSld>
  <p:clrMapOvr>
    <a:masterClrMapping/>
  </p:clrMapOvr>
  <p:transition>
    <p:wipe dir="r"/>
  </p:transition>
  <p:timing>
    <p:tnLst>
      <p:par>
        <p:cTn id="1" dur="indefinite" restart="never" nodeType="tmRoot"/>
      </p:par>
    </p:tnLst>
  </p:timing>
</p:sldLayout>
</file>

<file path=ppt/slideLayouts/slideLayout57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4"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409060706"/>
      </p:ext>
    </p:extLst>
  </p:cSld>
  <p:clrMapOvr>
    <a:masterClrMapping/>
  </p:clrMapOvr>
  <p:transition>
    <p:wipe dir="r"/>
  </p:transition>
  <p:timing>
    <p:tnLst>
      <p:par>
        <p:cTn id="1" dur="indefinite" restart="never" nodeType="tmRoot"/>
      </p:par>
    </p:tnLst>
  </p:timing>
</p:sldLayout>
</file>

<file path=ppt/slideLayouts/slideLayout578.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4"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
        <p:nvSpPr>
          <p:cNvPr id="5" name="Rectangle 4"/>
          <p:cNvSpPr/>
          <p:nvPr userDrawn="1"/>
        </p:nvSpPr>
        <p:spPr>
          <a:xfrm>
            <a:off x="0" y="0"/>
            <a:ext cx="9144000" cy="5143500"/>
          </a:xfrm>
          <a:prstGeom prst="rect">
            <a:avLst/>
          </a:prstGeom>
          <a:solidFill>
            <a:srgbClr val="FF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2400" dirty="0" smtClean="0">
              <a:solidFill>
                <a:srgbClr val="FFFFFF"/>
              </a:solidFill>
              <a:latin typeface="Just Script" panose="02020803050402020203" pitchFamily="18" charset="0"/>
            </a:endParaRPr>
          </a:p>
        </p:txBody>
      </p:sp>
      <p:pic>
        <p:nvPicPr>
          <p:cNvPr id="6" name="Picture 5" descr="object_rgb_72_C_lightbulb_01.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5516563" y="2816225"/>
            <a:ext cx="3627437" cy="2327275"/>
          </a:xfrm>
          <a:prstGeom prst="rect">
            <a:avLst/>
          </a:prstGeom>
          <a:effectLst>
            <a:softEdge rad="127000"/>
          </a:effectLst>
        </p:spPr>
      </p:pic>
    </p:spTree>
    <p:extLst>
      <p:ext uri="{BB962C8B-B14F-4D97-AF65-F5344CB8AC3E}">
        <p14:creationId xmlns:p14="http://schemas.microsoft.com/office/powerpoint/2010/main" val="2347698369"/>
      </p:ext>
    </p:extLst>
  </p:cSld>
  <p:clrMapOvr>
    <a:masterClrMapping/>
  </p:clrMapOvr>
  <p:transition>
    <p:wipe dir="r"/>
  </p:transition>
  <p:timing>
    <p:tnLst>
      <p:par>
        <p:cTn id="1" dur="indefinite" restart="never" nodeType="tmRoot"/>
      </p:par>
    </p:tnLst>
  </p:timing>
</p:sldLayout>
</file>

<file path=ppt/slideLayouts/slideLayout579.xml><?xml version="1.0" encoding="utf-8"?>
<p:sldLayout xmlns:a="http://schemas.openxmlformats.org/drawingml/2006/main" xmlns:r="http://schemas.openxmlformats.org/officeDocument/2006/relationships" xmlns:p="http://schemas.openxmlformats.org/presentationml/2006/main" preserve="1" userDrawn="1">
  <p:cSld name="1_Title and Content (Lef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285751" y="1471617"/>
            <a:ext cx="4214813" cy="27717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 name="Footer Placeholder 1"/>
          <p:cNvSpPr>
            <a:spLocks noGrp="1"/>
          </p:cNvSpPr>
          <p:nvPr>
            <p:ph type="ftr" sz="quarter" idx="12"/>
          </p:nvPr>
        </p:nvSpPr>
        <p:spPr/>
        <p:txBody>
          <a:bodyPr/>
          <a:lstStyle>
            <a:lvl1pPr>
              <a:defRPr>
                <a:solidFill>
                  <a:schemeClr val="bg1">
                    <a:lumMod val="50000"/>
                  </a:schemeClr>
                </a:solidFill>
              </a:defRPr>
            </a:lvl1p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Rectangle 5"/>
          <p:cNvSpPr/>
          <p:nvPr userDrawn="1"/>
        </p:nvSpPr>
        <p:spPr>
          <a:xfrm>
            <a:off x="8621652" y="314533"/>
            <a:ext cx="236600" cy="23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685800"/>
            <a:fld id="{F8CABEAB-F316-457F-A830-C8844EF27269}" type="slidenum">
              <a:rPr lang="en-GB" sz="900" b="1" smtClean="0">
                <a:solidFill>
                  <a:srgbClr val="373433"/>
                </a:solidFill>
              </a:rPr>
              <a:pPr algn="ctr" defTabSz="685800"/>
              <a:t>‹#›</a:t>
            </a:fld>
            <a:endParaRPr lang="en-GB" sz="2400" b="1" dirty="0" smtClean="0">
              <a:solidFill>
                <a:srgbClr val="373433"/>
              </a:solidFill>
              <a:latin typeface="Just Script" panose="02020803050402020203" pitchFamily="18" charset="0"/>
            </a:endParaRPr>
          </a:p>
        </p:txBody>
      </p:sp>
      <p:pic>
        <p:nvPicPr>
          <p:cNvPr id="7" name="Picture 6" descr="JUST LOGO PINK.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72000" y="4644000"/>
            <a:ext cx="720000" cy="308090"/>
          </a:xfrm>
          <a:prstGeom prst="rect">
            <a:avLst/>
          </a:prstGeom>
        </p:spPr>
      </p:pic>
      <p:pic>
        <p:nvPicPr>
          <p:cNvPr id="8" name="Picture 7"/>
          <p:cNvPicPr>
            <a:picLocks noChangeAspect="1"/>
          </p:cNvPicPr>
          <p:nvPr userDrawn="1"/>
        </p:nvPicPr>
        <p:blipFill>
          <a:blip r:embed="rId3" cstate="email">
            <a:lum bright="100000"/>
            <a:extLst>
              <a:ext uri="{28A0092B-C50C-407E-A947-70E740481C1C}">
                <a14:useLocalDpi xmlns:a14="http://schemas.microsoft.com/office/drawing/2010/main"/>
              </a:ext>
            </a:extLst>
          </a:blip>
          <a:srcRect t="-174991" b="-174991"/>
          <a:stretch>
            <a:fillRect/>
          </a:stretch>
        </p:blipFill>
        <p:spPr>
          <a:xfrm>
            <a:off x="285749" y="792000"/>
            <a:ext cx="8591619" cy="84169"/>
          </a:xfrm>
          <a:prstGeom prst="rect">
            <a:avLst/>
          </a:prstGeom>
        </p:spPr>
      </p:pic>
      <p:sp>
        <p:nvSpPr>
          <p:cNvPr id="10"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1984479191"/>
      </p:ext>
    </p:extLst>
  </p:cSld>
  <p:clrMapOvr>
    <a:masterClrMapping/>
  </p:clrMapOvr>
  <p:transition>
    <p:wipe dir="r"/>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219077" y="631052"/>
            <a:ext cx="8712201" cy="386476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3" hasCustomPrompt="1"/>
          </p:nvPr>
        </p:nvSpPr>
        <p:spPr>
          <a:xfrm>
            <a:off x="219097" y="4495800"/>
            <a:ext cx="6624637" cy="323850"/>
          </a:xfrm>
        </p:spPr>
        <p:txBody>
          <a:bodyPr>
            <a:noAutofit/>
          </a:bodyPr>
          <a:lstStyle>
            <a:lvl1pPr marL="0" indent="0">
              <a:buNone/>
              <a:defRPr sz="800"/>
            </a:lvl1pPr>
            <a:lvl2pPr marL="177706" indent="0">
              <a:buNone/>
              <a:defRPr sz="800"/>
            </a:lvl2pPr>
            <a:lvl3pPr marL="363349" indent="0">
              <a:buNone/>
              <a:defRPr sz="800"/>
            </a:lvl3pPr>
            <a:lvl4pPr marL="541055" indent="0">
              <a:buNone/>
              <a:defRPr sz="800"/>
            </a:lvl4pPr>
            <a:lvl5pPr marL="718760" indent="0">
              <a:buNone/>
              <a:defRPr sz="800"/>
            </a:lvl5pPr>
          </a:lstStyle>
          <a:p>
            <a:pPr lvl="0"/>
            <a:r>
              <a:rPr lang="en-US" dirty="0" smtClean="0"/>
              <a:t>Source:</a:t>
            </a:r>
          </a:p>
        </p:txBody>
      </p:sp>
      <p:sp>
        <p:nvSpPr>
          <p:cNvPr id="11" name="Footer Placeholder 10"/>
          <p:cNvSpPr>
            <a:spLocks noGrp="1"/>
          </p:cNvSpPr>
          <p:nvPr>
            <p:ph type="ftr" sz="quarter" idx="14"/>
          </p:nvPr>
        </p:nvSpPr>
        <p:spPr/>
        <p:txBody>
          <a:bodyPr/>
          <a:lstStyle>
            <a:lvl1pPr>
              <a:defRPr>
                <a:solidFill>
                  <a:schemeClr val="tx1"/>
                </a:solidFill>
              </a:defRPr>
            </a:lvl1pPr>
          </a:lstStyle>
          <a:p>
            <a:pPr algn="ctr"/>
            <a:r>
              <a:rPr lang="en-GB" dirty="0" smtClean="0">
                <a:solidFill>
                  <a:srgbClr val="352D76"/>
                </a:solidFill>
              </a:rPr>
              <a:t>For financial intermediary use only. Not  approved for use with customers</a:t>
            </a:r>
            <a:endParaRPr lang="en-US" dirty="0">
              <a:solidFill>
                <a:srgbClr val="352D76"/>
              </a:solidFill>
            </a:endParaRPr>
          </a:p>
        </p:txBody>
      </p:sp>
      <p:sp>
        <p:nvSpPr>
          <p:cNvPr id="12" name="Slide Number Placeholder 11"/>
          <p:cNvSpPr>
            <a:spLocks noGrp="1"/>
          </p:cNvSpPr>
          <p:nvPr>
            <p:ph type="sldNum" sz="quarter" idx="15"/>
          </p:nvPr>
        </p:nvSpPr>
        <p:spPr>
          <a:xfrm>
            <a:off x="219074" y="4827178"/>
            <a:ext cx="652464" cy="189000"/>
          </a:xfrm>
          <a:prstGeom prst="rect">
            <a:avLst/>
          </a:prstGeom>
        </p:spPr>
        <p:txBody>
          <a:bodyPr lIns="91398" tIns="45699" rIns="91398" bIns="45699"/>
          <a:lstStyle/>
          <a:p>
            <a:fld id="{D92943C2-89EB-8840-A8C0-4C21B007AE74}" type="slidenum">
              <a:rPr lang="en-US" smtClean="0">
                <a:solidFill>
                  <a:srgbClr val="352D76"/>
                </a:solidFill>
              </a:rPr>
              <a:pPr/>
              <a:t>‹#›</a:t>
            </a:fld>
            <a:endParaRPr lang="en-US" dirty="0">
              <a:solidFill>
                <a:srgbClr val="352D76"/>
              </a:solidFill>
            </a:endParaRPr>
          </a:p>
        </p:txBody>
      </p:sp>
      <p:sp>
        <p:nvSpPr>
          <p:cNvPr id="8" name="TextBox 7"/>
          <p:cNvSpPr txBox="1"/>
          <p:nvPr userDrawn="1"/>
        </p:nvSpPr>
        <p:spPr>
          <a:xfrm>
            <a:off x="6554570" y="178566"/>
            <a:ext cx="2376264" cy="246221"/>
          </a:xfrm>
          <a:prstGeom prst="rect">
            <a:avLst/>
          </a:prstGeom>
          <a:noFill/>
        </p:spPr>
        <p:txBody>
          <a:bodyPr wrap="square" lIns="91398" tIns="45699" rIns="91398" bIns="45699" rtlCol="0">
            <a:spAutoFit/>
          </a:bodyPr>
          <a:lstStyle/>
          <a:p>
            <a:pPr algn="ctr"/>
            <a:r>
              <a:rPr lang="en-GB" sz="1000" dirty="0">
                <a:solidFill>
                  <a:prstClr val="white"/>
                </a:solidFill>
              </a:rPr>
              <a:t>.</a:t>
            </a:r>
            <a:endParaRPr lang="en-GB" sz="800" dirty="0">
              <a:solidFill>
                <a:prstClr val="white"/>
              </a:solidFill>
            </a:endParaRPr>
          </a:p>
        </p:txBody>
      </p:sp>
    </p:spTree>
    <p:extLst>
      <p:ext uri="{BB962C8B-B14F-4D97-AF65-F5344CB8AC3E}">
        <p14:creationId xmlns:p14="http://schemas.microsoft.com/office/powerpoint/2010/main" val="1706176299"/>
      </p:ext>
    </p:extLst>
  </p:cSld>
  <p:clrMapOvr>
    <a:masterClrMapping/>
  </p:clrMapOvr>
  <p:transition>
    <p:wipe dir="r"/>
  </p:transition>
  <p:timing>
    <p:tnLst>
      <p:par>
        <p:cTn id="1" dur="indefinite" restart="never" nodeType="tmRoot"/>
      </p:par>
    </p:tnLst>
  </p:timing>
</p:sldLayout>
</file>

<file path=ppt/slideLayouts/slideLayout580.xml><?xml version="1.0" encoding="utf-8"?>
<p:sldLayout xmlns:a="http://schemas.openxmlformats.org/drawingml/2006/main" xmlns:r="http://schemas.openxmlformats.org/officeDocument/2006/relationships" xmlns:p="http://schemas.openxmlformats.org/presentationml/2006/main" preserve="1" userDrawn="1">
  <p:cSld name="Headers and Bullets">
    <p:spTree>
      <p:nvGrpSpPr>
        <p:cNvPr id="1" name=""/>
        <p:cNvGrpSpPr/>
        <p:nvPr/>
      </p:nvGrpSpPr>
      <p:grpSpPr>
        <a:xfrm>
          <a:off x="0" y="0"/>
          <a:ext cx="0" cy="0"/>
          <a:chOff x="0" y="0"/>
          <a:chExt cx="0" cy="0"/>
        </a:xfrm>
      </p:grpSpPr>
      <p:sp>
        <p:nvSpPr>
          <p:cNvPr id="16" name="Text Placeholder 15"/>
          <p:cNvSpPr>
            <a:spLocks noGrp="1"/>
          </p:cNvSpPr>
          <p:nvPr>
            <p:ph type="body" sz="quarter" idx="11"/>
          </p:nvPr>
        </p:nvSpPr>
        <p:spPr>
          <a:xfrm>
            <a:off x="285751" y="1471617"/>
            <a:ext cx="4214813" cy="2771775"/>
          </a:xfrm>
        </p:spPr>
        <p:txBody>
          <a:bodyPr/>
          <a:lstStyle>
            <a:lvl1pPr>
              <a:defRPr>
                <a:solidFill>
                  <a:srgbClr val="373433"/>
                </a:solidFill>
              </a:defRPr>
            </a:lvl1pPr>
            <a:lvl3pPr marL="285750" indent="-285750">
              <a:buFont typeface="Arial" panose="020B0604020202020204" pitchFamily="34" charset="0"/>
              <a:buChar char="•"/>
              <a:defRPr/>
            </a:lvl3pPr>
            <a:lvl4pPr marL="285750" indent="-285750">
              <a:buFont typeface="Arial" panose="020B0604020202020204" pitchFamily="34" charset="0"/>
              <a:buChar char="•"/>
              <a:defRPr/>
            </a:lvl4pPr>
            <a:lvl5pPr marL="171450" indent="-171450">
              <a:buFont typeface="Arial" panose="020B0604020202020204" pitchFamily="34" charset="0"/>
              <a:buChar char="•"/>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1" name="Title 10"/>
          <p:cNvSpPr>
            <a:spLocks noGrp="1"/>
          </p:cNvSpPr>
          <p:nvPr>
            <p:ph type="title"/>
          </p:nvPr>
        </p:nvSpPr>
        <p:spPr/>
        <p:txBody>
          <a:bodyPr/>
          <a:lstStyle/>
          <a:p>
            <a:r>
              <a:rPr lang="en-US" smtClean="0"/>
              <a:t>Click to edit Master title style</a:t>
            </a:r>
            <a:endParaRPr lang="en-GB"/>
          </a:p>
        </p:txBody>
      </p:sp>
      <p:sp>
        <p:nvSpPr>
          <p:cNvPr id="6" name="Footer Placeholder 5"/>
          <p:cNvSpPr>
            <a:spLocks noGrp="1"/>
          </p:cNvSpPr>
          <p:nvPr>
            <p:ph type="ftr" sz="quarter" idx="14"/>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7"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3466752343"/>
      </p:ext>
    </p:extLst>
  </p:cSld>
  <p:clrMapOvr>
    <a:masterClrMapping/>
  </p:clrMapOvr>
  <p:transition>
    <p:wipe dir="r"/>
  </p:transition>
  <p:timing>
    <p:tnLst>
      <p:par>
        <p:cTn id="1" dur="indefinite" restart="never" nodeType="tmRoot"/>
      </p:par>
    </p:tnLst>
  </p:timing>
</p:sldLayout>
</file>

<file path=ppt/slideLayouts/slideLayout581.xml><?xml version="1.0" encoding="utf-8"?>
<p:sldLayout xmlns:a="http://schemas.openxmlformats.org/drawingml/2006/main" xmlns:r="http://schemas.openxmlformats.org/officeDocument/2006/relationships" xmlns:p="http://schemas.openxmlformats.org/presentationml/2006/main" preserve="1" userDrawn="1">
  <p:cSld name="Title and Content (Righ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4643439" y="1471617"/>
            <a:ext cx="4214813" cy="2771775"/>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 name="Footer Placeholder 1"/>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244520966"/>
      </p:ext>
    </p:extLst>
  </p:cSld>
  <p:clrMapOvr>
    <a:masterClrMapping/>
  </p:clrMapOvr>
  <p:transition>
    <p:wipe dir="r"/>
  </p:transition>
  <p:timing>
    <p:tnLst>
      <p:par>
        <p:cTn id="1" dur="indefinite" restart="never" nodeType="tmRoot"/>
      </p:par>
    </p:tnLst>
  </p:timing>
</p:sldLayout>
</file>

<file path=ppt/slideLayouts/slideLayout582.xml><?xml version="1.0" encoding="utf-8"?>
<p:sldLayout xmlns:a="http://schemas.openxmlformats.org/drawingml/2006/main" xmlns:r="http://schemas.openxmlformats.org/officeDocument/2006/relationships" xmlns:p="http://schemas.openxmlformats.org/presentationml/2006/main" preserve="1" userDrawn="1">
  <p:cSld name="Title and Content (Lef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285751" y="1471617"/>
            <a:ext cx="4214813" cy="2771775"/>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 name="Footer Placeholder 1"/>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1880027890"/>
      </p:ext>
    </p:extLst>
  </p:cSld>
  <p:clrMapOvr>
    <a:masterClrMapping/>
  </p:clrMapOvr>
  <p:transition>
    <p:wipe dir="r"/>
  </p:transition>
  <p:timing>
    <p:tnLst>
      <p:par>
        <p:cTn id="1" dur="indefinite" restart="never" nodeType="tmRoot"/>
      </p:par>
    </p:tnLst>
  </p:timing>
</p:sldLayout>
</file>

<file path=ppt/slideLayouts/slideLayout583.xml><?xml version="1.0" encoding="utf-8"?>
<p:sldLayout xmlns:a="http://schemas.openxmlformats.org/drawingml/2006/main" xmlns:r="http://schemas.openxmlformats.org/officeDocument/2006/relationships" xmlns:p="http://schemas.openxmlformats.org/presentationml/2006/main" preserve="1" userDrawn="1">
  <p:cSld name="Headlines">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285751" y="1471617"/>
            <a:ext cx="8572500" cy="2771775"/>
          </a:xfrm>
        </p:spPr>
        <p:txBody>
          <a:bodyPr anchor="ctr">
            <a:normAutofit/>
          </a:bodyPr>
          <a:lstStyle>
            <a:lvl1pPr algn="ctr">
              <a:defRPr/>
            </a:lvl1pPr>
            <a:lvl2pPr algn="ctr">
              <a:lnSpc>
                <a:spcPts val="1755"/>
              </a:lnSpc>
              <a:defRPr sz="1900">
                <a:solidFill>
                  <a:schemeClr val="tx1"/>
                </a:solidFill>
              </a:defRPr>
            </a:lvl2pPr>
            <a:lvl3pPr algn="ctr">
              <a:defRPr/>
            </a:lvl3pPr>
            <a:lvl4pPr algn="ctr">
              <a:defRPr/>
            </a:lvl4pPr>
            <a:lvl5pPr algn="ctr">
              <a:defRPr/>
            </a:lvl5pPr>
          </a:lstStyle>
          <a:p>
            <a:pPr lvl="1"/>
            <a:r>
              <a:rPr lang="en-GB" noProof="0" dirty="0" smtClean="0"/>
              <a:t>Click to edit Master text styles</a:t>
            </a:r>
          </a:p>
        </p:txBody>
      </p:sp>
      <p:sp>
        <p:nvSpPr>
          <p:cNvPr id="2" name="Footer Placeholder 1"/>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1298507754"/>
      </p:ext>
    </p:extLst>
  </p:cSld>
  <p:clrMapOvr>
    <a:masterClrMapping/>
  </p:clrMapOvr>
  <p:transition>
    <p:wipe dir="r"/>
  </p:transition>
  <p:timing>
    <p:tnLst>
      <p:par>
        <p:cTn id="1" dur="indefinite" restart="never" nodeType="tmRoot"/>
      </p:par>
    </p:tnLst>
  </p:timing>
</p:sldLayout>
</file>

<file path=ppt/slideLayouts/slideLayout584.xml><?xml version="1.0" encoding="utf-8"?>
<p:sldLayout xmlns:a="http://schemas.openxmlformats.org/drawingml/2006/main" xmlns:r="http://schemas.openxmlformats.org/officeDocument/2006/relationships" xmlns:p="http://schemas.openxmlformats.org/presentationml/2006/main" showMasterSp="0" preserve="1" userDrawn="1">
  <p:cSld name="Highlight Headlines">
    <p:spTree>
      <p:nvGrpSpPr>
        <p:cNvPr id="1" name=""/>
        <p:cNvGrpSpPr/>
        <p:nvPr/>
      </p:nvGrpSpPr>
      <p:grpSpPr>
        <a:xfrm>
          <a:off x="0" y="0"/>
          <a:ext cx="0" cy="0"/>
          <a:chOff x="0" y="0"/>
          <a:chExt cx="0" cy="0"/>
        </a:xfrm>
      </p:grpSpPr>
      <p:sp>
        <p:nvSpPr>
          <p:cNvPr id="8" name="Rectangle 7"/>
          <p:cNvSpPr/>
          <p:nvPr userDrawn="1"/>
        </p:nvSpPr>
        <p:spPr>
          <a:xfrm>
            <a:off x="221625" y="4758074"/>
            <a:ext cx="8843631" cy="199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defTabSz="685800"/>
            <a:endParaRPr lang="en-GB" sz="900" dirty="0" smtClean="0">
              <a:solidFill>
                <a:srgbClr val="FFFFFF"/>
              </a:solidFill>
              <a:latin typeface="Just Script" panose="02020803050402020203" pitchFamily="18" charset="0"/>
            </a:endParaRPr>
          </a:p>
        </p:txBody>
      </p:sp>
      <p:sp>
        <p:nvSpPr>
          <p:cNvPr id="4" name="Rectangle 3"/>
          <p:cNvSpPr/>
          <p:nvPr userDrawn="1"/>
        </p:nvSpPr>
        <p:spPr>
          <a:xfrm>
            <a:off x="175439" y="765544"/>
            <a:ext cx="8843631" cy="199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defTabSz="685800"/>
            <a:endParaRPr lang="en-GB" sz="900" dirty="0" smtClean="0">
              <a:solidFill>
                <a:srgbClr val="FFFFFF"/>
              </a:solidFill>
              <a:latin typeface="Just Script" panose="02020803050402020203" pitchFamily="18" charset="0"/>
            </a:endParaRPr>
          </a:p>
        </p:txBody>
      </p:sp>
      <p:sp>
        <p:nvSpPr>
          <p:cNvPr id="3" name="Rectangle 2"/>
          <p:cNvSpPr/>
          <p:nvPr userDrawn="1"/>
        </p:nvSpPr>
        <p:spPr>
          <a:xfrm>
            <a:off x="285751" y="849276"/>
            <a:ext cx="8572500" cy="4008474"/>
          </a:xfrm>
          <a:prstGeom prst="rect">
            <a:avLst/>
          </a:prstGeom>
          <a:solidFill>
            <a:srgbClr val="252221"/>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defTabSz="685800"/>
            <a:endParaRPr lang="en-GB" sz="900" dirty="0" smtClean="0">
              <a:solidFill>
                <a:srgbClr val="FFFFFF"/>
              </a:solidFill>
              <a:latin typeface="Just Script" panose="02020803050402020203" pitchFamily="18" charset="0"/>
            </a:endParaRPr>
          </a:p>
        </p:txBody>
      </p:sp>
      <p:sp>
        <p:nvSpPr>
          <p:cNvPr id="13" name="Title 12"/>
          <p:cNvSpPr>
            <a:spLocks noGrp="1"/>
          </p:cNvSpPr>
          <p:nvPr>
            <p:ph type="title"/>
          </p:nvPr>
        </p:nvSpPr>
        <p:spPr/>
        <p:txBody>
          <a:bodyPr/>
          <a:lstStyle/>
          <a:p>
            <a:r>
              <a:rPr lang="en-US" dirty="0" smtClean="0"/>
              <a:t>Click to edit Master title style</a:t>
            </a:r>
            <a:endParaRPr lang="en-GB" dirty="0"/>
          </a:p>
        </p:txBody>
      </p:sp>
      <p:sp>
        <p:nvSpPr>
          <p:cNvPr id="16" name="Text Placeholder 15"/>
          <p:cNvSpPr>
            <a:spLocks noGrp="1"/>
          </p:cNvSpPr>
          <p:nvPr>
            <p:ph type="body" sz="quarter" idx="11"/>
          </p:nvPr>
        </p:nvSpPr>
        <p:spPr>
          <a:xfrm>
            <a:off x="1743076" y="1471617"/>
            <a:ext cx="5657851" cy="2771775"/>
          </a:xfrm>
          <a:noFill/>
        </p:spPr>
        <p:txBody>
          <a:bodyPr anchor="ctr"/>
          <a:lstStyle>
            <a:lvl1pPr algn="ctr">
              <a:lnSpc>
                <a:spcPts val="3300"/>
              </a:lnSpc>
              <a:defRPr baseline="0">
                <a:solidFill>
                  <a:schemeClr val="bg1"/>
                </a:solidFill>
              </a:defRPr>
            </a:lvl1pPr>
            <a:lvl2pPr algn="ctr">
              <a:defRPr/>
            </a:lvl2pPr>
            <a:lvl3pPr algn="ctr">
              <a:defRPr/>
            </a:lvl3pPr>
            <a:lvl4pPr algn="ctr">
              <a:defRPr/>
            </a:lvl4pPr>
            <a:lvl5pPr algn="ctr">
              <a:defRPr/>
            </a:lvl5pPr>
          </a:lstStyle>
          <a:p>
            <a:pPr lvl="0"/>
            <a:r>
              <a:rPr lang="en-GB" noProof="0" dirty="0" smtClean="0"/>
              <a:t>Click to edit Master text styles</a:t>
            </a:r>
          </a:p>
        </p:txBody>
      </p:sp>
    </p:spTree>
    <p:extLst>
      <p:ext uri="{BB962C8B-B14F-4D97-AF65-F5344CB8AC3E}">
        <p14:creationId xmlns:p14="http://schemas.microsoft.com/office/powerpoint/2010/main" val="2929197395"/>
      </p:ext>
    </p:extLst>
  </p:cSld>
  <p:clrMapOvr>
    <a:masterClrMapping/>
  </p:clrMapOvr>
  <p:transition>
    <p:wipe dir="r"/>
  </p:transition>
  <p:timing>
    <p:tnLst>
      <p:par>
        <p:cTn id="1" dur="indefinite" restart="never" nodeType="tmRoot"/>
      </p:par>
    </p:tnLst>
  </p:timing>
  <p:hf hdr="0" ftr="0" dt="0"/>
</p:sldLayout>
</file>

<file path=ppt/slideLayouts/slideLayout585.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rgbClr val="25222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43076" y="2455164"/>
            <a:ext cx="5657851" cy="688086"/>
          </a:xfrm>
          <a:prstGeom prst="rect">
            <a:avLst/>
          </a:prstGeom>
        </p:spPr>
        <p:txBody>
          <a:bodyPr>
            <a:normAutofit/>
          </a:bodyPr>
          <a:lstStyle>
            <a:lvl1pPr marL="0" indent="0" algn="ctr">
              <a:lnSpc>
                <a:spcPts val="3300"/>
              </a:lnSpc>
              <a:spcBef>
                <a:spcPts val="0"/>
              </a:spcBef>
              <a:spcAft>
                <a:spcPts val="0"/>
              </a:spcAft>
              <a:buNone/>
              <a:defRPr sz="3000" b="1" spc="0" baseline="0">
                <a:solidFill>
                  <a:schemeClr val="bg1"/>
                </a:solidFill>
                <a:latin typeface="+mj-lt"/>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noProof="0" dirty="0" smtClean="0"/>
              <a:t>Click to edit Master text styles</a:t>
            </a:r>
          </a:p>
        </p:txBody>
      </p:sp>
    </p:spTree>
    <p:extLst>
      <p:ext uri="{BB962C8B-B14F-4D97-AF65-F5344CB8AC3E}">
        <p14:creationId xmlns:p14="http://schemas.microsoft.com/office/powerpoint/2010/main" val="2966543431"/>
      </p:ext>
    </p:extLst>
  </p:cSld>
  <p:clrMapOvr>
    <a:masterClrMapping/>
  </p:clrMapOvr>
  <p:transition>
    <p:wipe dir="r"/>
  </p:transition>
  <p:timing>
    <p:tnLst>
      <p:par>
        <p:cTn id="1" dur="indefinite" restart="never" nodeType="tmRoot"/>
      </p:par>
    </p:tnLst>
  </p:timing>
</p:sldLayout>
</file>

<file path=ppt/slideLayouts/slideLayout586.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Click to edit Master title style</a:t>
            </a:r>
            <a:endParaRPr lang="en-GB" noProof="0" dirty="0"/>
          </a:p>
        </p:txBody>
      </p:sp>
      <p:sp>
        <p:nvSpPr>
          <p:cNvPr id="5" name="Picture Placeholder 4"/>
          <p:cNvSpPr>
            <a:spLocks noGrp="1"/>
          </p:cNvSpPr>
          <p:nvPr>
            <p:ph type="pic" sz="quarter" idx="11"/>
          </p:nvPr>
        </p:nvSpPr>
        <p:spPr>
          <a:xfrm>
            <a:off x="285751" y="1471617"/>
            <a:ext cx="8572500" cy="2771775"/>
          </a:xfrm>
          <a:prstGeom prst="rect">
            <a:avLst/>
          </a:prstGeom>
        </p:spPr>
        <p:txBody>
          <a:bodyPr/>
          <a:lstStyle/>
          <a:p>
            <a:endParaRPr lang="en-GB" dirty="0"/>
          </a:p>
        </p:txBody>
      </p:sp>
      <p:sp>
        <p:nvSpPr>
          <p:cNvPr id="4" name="Footer Placeholder 3"/>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Tree>
    <p:extLst>
      <p:ext uri="{BB962C8B-B14F-4D97-AF65-F5344CB8AC3E}">
        <p14:creationId xmlns:p14="http://schemas.microsoft.com/office/powerpoint/2010/main" val="1383798232"/>
      </p:ext>
    </p:extLst>
  </p:cSld>
  <p:clrMapOvr>
    <a:masterClrMapping/>
  </p:clrMapOvr>
  <p:transition>
    <p:wipe dir="r"/>
  </p:transition>
  <p:timing>
    <p:tnLst>
      <p:par>
        <p:cTn id="1" dur="indefinite" restart="never" nodeType="tmRoot"/>
      </p:par>
    </p:tnLst>
  </p:timing>
</p:sldLayout>
</file>

<file path=ppt/slideLayouts/slideLayout587.xml><?xml version="1.0" encoding="utf-8"?>
<p:sldLayout xmlns:a="http://schemas.openxmlformats.org/drawingml/2006/main" xmlns:r="http://schemas.openxmlformats.org/officeDocument/2006/relationships" xmlns:p="http://schemas.openxmlformats.org/presentationml/2006/main" preserve="1" userDrawn="1">
  <p:cSld name="Image With Annota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Click to edit Master title style</a:t>
            </a:r>
            <a:endParaRPr lang="en-GB" noProof="0" dirty="0"/>
          </a:p>
        </p:txBody>
      </p:sp>
      <p:sp>
        <p:nvSpPr>
          <p:cNvPr id="5" name="Picture Placeholder 4"/>
          <p:cNvSpPr>
            <a:spLocks noGrp="1"/>
          </p:cNvSpPr>
          <p:nvPr>
            <p:ph type="pic" sz="quarter" idx="11"/>
          </p:nvPr>
        </p:nvSpPr>
        <p:spPr>
          <a:xfrm>
            <a:off x="285749" y="1471617"/>
            <a:ext cx="5672139" cy="2771775"/>
          </a:xfrm>
          <a:prstGeom prst="rect">
            <a:avLst/>
          </a:prstGeom>
        </p:spPr>
        <p:txBody>
          <a:bodyPr/>
          <a:lstStyle/>
          <a:p>
            <a:endParaRPr lang="en-GB" dirty="0"/>
          </a:p>
        </p:txBody>
      </p:sp>
      <p:sp>
        <p:nvSpPr>
          <p:cNvPr id="6" name="Text Placeholder 5"/>
          <p:cNvSpPr>
            <a:spLocks noGrp="1"/>
          </p:cNvSpPr>
          <p:nvPr>
            <p:ph type="body" sz="quarter" idx="12"/>
          </p:nvPr>
        </p:nvSpPr>
        <p:spPr>
          <a:xfrm>
            <a:off x="6922293" y="1471617"/>
            <a:ext cx="2007395" cy="2771775"/>
          </a:xfrm>
        </p:spPr>
        <p:txBody>
          <a:bodyPr>
            <a:normAutofit/>
          </a:bodyPr>
          <a:lstStyle>
            <a:lvl1pPr>
              <a:lnSpc>
                <a:spcPts val="1260"/>
              </a:lnSpc>
              <a:spcAft>
                <a:spcPts val="1260"/>
              </a:spcAft>
              <a:defRPr lang="en-US" sz="900" kern="1200" spc="8" baseline="0" dirty="0" smtClean="0">
                <a:solidFill>
                  <a:schemeClr val="tx1"/>
                </a:solidFill>
                <a:latin typeface="+mn-lt"/>
                <a:ea typeface="+mn-ea"/>
                <a:cs typeface="+mn-cs"/>
              </a:defRPr>
            </a:lvl1pPr>
            <a:lvl2pPr>
              <a:lnSpc>
                <a:spcPts val="1260"/>
              </a:lnSpc>
              <a:spcAft>
                <a:spcPts val="1260"/>
              </a:spcAft>
              <a:defRPr lang="en-US" sz="900" kern="1200" spc="8" baseline="0" dirty="0" smtClean="0">
                <a:solidFill>
                  <a:schemeClr val="tx1"/>
                </a:solidFill>
                <a:latin typeface="+mn-lt"/>
                <a:ea typeface="+mn-ea"/>
                <a:cs typeface="+mn-cs"/>
              </a:defRPr>
            </a:lvl2pPr>
            <a:lvl3pPr>
              <a:lnSpc>
                <a:spcPts val="1260"/>
              </a:lnSpc>
              <a:spcAft>
                <a:spcPts val="1260"/>
              </a:spcAft>
              <a:defRPr lang="en-US" sz="900" b="0" kern="1200" spc="8" baseline="0" dirty="0" smtClean="0">
                <a:solidFill>
                  <a:schemeClr val="tx1"/>
                </a:solidFill>
                <a:latin typeface="+mn-lt"/>
                <a:ea typeface="+mn-ea"/>
                <a:cs typeface="+mn-cs"/>
              </a:defRPr>
            </a:lvl3pPr>
            <a:lvl4pPr>
              <a:lnSpc>
                <a:spcPts val="1260"/>
              </a:lnSpc>
              <a:spcAft>
                <a:spcPts val="1260"/>
              </a:spcAft>
              <a:defRPr lang="en-US" sz="900" kern="1200" spc="8" baseline="0" dirty="0" smtClean="0">
                <a:solidFill>
                  <a:schemeClr val="tx1"/>
                </a:solidFill>
                <a:latin typeface="+mn-lt"/>
                <a:ea typeface="+mn-ea"/>
                <a:cs typeface="+mn-cs"/>
              </a:defRPr>
            </a:lvl4pPr>
            <a:lvl5pPr>
              <a:lnSpc>
                <a:spcPts val="1260"/>
              </a:lnSpc>
              <a:spcAft>
                <a:spcPts val="1260"/>
              </a:spcAft>
              <a:defRPr lang="en-GB" sz="900" kern="1200" spc="8" baseline="0" dirty="0">
                <a:solidFill>
                  <a:schemeClr val="tx1"/>
                </a:solidFill>
                <a:latin typeface="+mn-lt"/>
                <a:ea typeface="+mn-ea"/>
                <a:cs typeface="+mn-cs"/>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4" name="Footer Placeholder 3"/>
          <p:cNvSpPr>
            <a:spLocks noGrp="1"/>
          </p:cNvSpPr>
          <p:nvPr>
            <p:ph type="ftr" sz="quarter" idx="13"/>
          </p:nvPr>
        </p:nvSpPr>
        <p:spPr>
          <a:xfrm>
            <a:off x="287895" y="4955579"/>
            <a:ext cx="5220000" cy="180000"/>
          </a:xfrm>
        </p:spPr>
        <p:txBody>
          <a:bodyPr/>
          <a:lstStyle/>
          <a:p>
            <a:r>
              <a:rPr lang="en-GB" dirty="0" smtClean="0">
                <a:solidFill>
                  <a:srgbClr val="FFFFFF">
                    <a:lumMod val="50000"/>
                  </a:srgbClr>
                </a:solidFill>
              </a:rPr>
              <a:t>For financial intermediary use only. Not approved for use with customers.</a:t>
            </a:r>
            <a:endParaRPr lang="en-GB" dirty="0">
              <a:solidFill>
                <a:srgbClr val="FFFFFF">
                  <a:lumMod val="50000"/>
                </a:srgbClr>
              </a:solidFill>
            </a:endParaRPr>
          </a:p>
        </p:txBody>
      </p:sp>
    </p:spTree>
    <p:extLst>
      <p:ext uri="{BB962C8B-B14F-4D97-AF65-F5344CB8AC3E}">
        <p14:creationId xmlns:p14="http://schemas.microsoft.com/office/powerpoint/2010/main" val="3224588181"/>
      </p:ext>
    </p:extLst>
  </p:cSld>
  <p:clrMapOvr>
    <a:masterClrMapping/>
  </p:clrMapOvr>
  <p:transition>
    <p:wipe dir="r"/>
  </p:transition>
  <p:timing>
    <p:tnLst>
      <p:par>
        <p:cTn id="1" dur="indefinite" restart="never" nodeType="tmRoot"/>
      </p:par>
    </p:tnLst>
  </p:timing>
</p:sldLayout>
</file>

<file path=ppt/slideLayouts/slideLayout588.xml><?xml version="1.0" encoding="utf-8"?>
<p:sldLayout xmlns:a="http://schemas.openxmlformats.org/drawingml/2006/main" xmlns:r="http://schemas.openxmlformats.org/officeDocument/2006/relationships" xmlns:p="http://schemas.openxmlformats.org/presentationml/2006/main" preserve="1" userDrawn="1">
  <p:cSld name="Two Column (Image Lef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3439" y="1471617"/>
            <a:ext cx="3886200" cy="2771775"/>
          </a:xfrm>
          <a:prstGeom prst="rect">
            <a:avLst/>
          </a:prstGeo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0" name="Picture Placeholder 9"/>
          <p:cNvSpPr>
            <a:spLocks noGrp="1"/>
          </p:cNvSpPr>
          <p:nvPr>
            <p:ph type="pic" sz="quarter" idx="11"/>
          </p:nvPr>
        </p:nvSpPr>
        <p:spPr>
          <a:xfrm>
            <a:off x="285752" y="1471617"/>
            <a:ext cx="4214813" cy="2771775"/>
          </a:xfrm>
          <a:prstGeom prst="rect">
            <a:avLst/>
          </a:prstGeom>
        </p:spPr>
        <p:txBody>
          <a:bodyPr/>
          <a:lstStyle/>
          <a:p>
            <a:endParaRPr lang="en-GB" dirty="0"/>
          </a:p>
        </p:txBody>
      </p:sp>
      <p:sp>
        <p:nvSpPr>
          <p:cNvPr id="3" name="Footer Placeholder 2"/>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12" name="Title 1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902751254"/>
      </p:ext>
    </p:extLst>
  </p:cSld>
  <p:clrMapOvr>
    <a:masterClrMapping/>
  </p:clrMapOvr>
  <p:transition>
    <p:wipe dir="r"/>
  </p:transition>
  <p:timing>
    <p:tnLst>
      <p:par>
        <p:cTn id="1" dur="indefinite" restart="never" nodeType="tmRoot"/>
      </p:par>
    </p:tnLst>
  </p:timing>
</p:sldLayout>
</file>

<file path=ppt/slideLayouts/slideLayout589.xml><?xml version="1.0" encoding="utf-8"?>
<p:sldLayout xmlns:a="http://schemas.openxmlformats.org/drawingml/2006/main" xmlns:r="http://schemas.openxmlformats.org/officeDocument/2006/relationships" xmlns:p="http://schemas.openxmlformats.org/presentationml/2006/main" preserve="1" userDrawn="1">
  <p:cSld name="Two Column (Image Righ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85752" y="1471617"/>
            <a:ext cx="4214813" cy="2771775"/>
          </a:xfrm>
          <a:prstGeom prst="rect">
            <a:avLst/>
          </a:prstGeo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0" name="Picture Placeholder 9"/>
          <p:cNvSpPr>
            <a:spLocks noGrp="1"/>
          </p:cNvSpPr>
          <p:nvPr>
            <p:ph type="pic" sz="quarter" idx="11"/>
          </p:nvPr>
        </p:nvSpPr>
        <p:spPr>
          <a:xfrm>
            <a:off x="4643439" y="1471617"/>
            <a:ext cx="4214813" cy="2771775"/>
          </a:xfrm>
          <a:prstGeom prst="rect">
            <a:avLst/>
          </a:prstGeom>
        </p:spPr>
        <p:txBody>
          <a:bodyPr/>
          <a:lstStyle/>
          <a:p>
            <a:endParaRPr lang="en-GB" dirty="0"/>
          </a:p>
        </p:txBody>
      </p:sp>
      <p:sp>
        <p:nvSpPr>
          <p:cNvPr id="3" name="Footer Placeholder 2"/>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12" name="Title 1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288546318"/>
      </p:ext>
    </p:extLst>
  </p:cSld>
  <p:clrMapOvr>
    <a:masterClrMapping/>
  </p:clrMapOvr>
  <p:transition>
    <p:wipe dir="r"/>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219077" y="631052"/>
            <a:ext cx="8712201" cy="386476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3" hasCustomPrompt="1"/>
          </p:nvPr>
        </p:nvSpPr>
        <p:spPr>
          <a:xfrm>
            <a:off x="219097" y="4495800"/>
            <a:ext cx="6624637" cy="323850"/>
          </a:xfrm>
        </p:spPr>
        <p:txBody>
          <a:bodyPr>
            <a:noAutofit/>
          </a:bodyPr>
          <a:lstStyle>
            <a:lvl1pPr marL="0" indent="0">
              <a:buNone/>
              <a:defRPr sz="800"/>
            </a:lvl1pPr>
            <a:lvl2pPr marL="177706" indent="0">
              <a:buNone/>
              <a:defRPr sz="800"/>
            </a:lvl2pPr>
            <a:lvl3pPr marL="363349" indent="0">
              <a:buNone/>
              <a:defRPr sz="800"/>
            </a:lvl3pPr>
            <a:lvl4pPr marL="541055" indent="0">
              <a:buNone/>
              <a:defRPr sz="800"/>
            </a:lvl4pPr>
            <a:lvl5pPr marL="718760" indent="0">
              <a:buNone/>
              <a:defRPr sz="800"/>
            </a:lvl5pPr>
          </a:lstStyle>
          <a:p>
            <a:pPr lvl="0"/>
            <a:r>
              <a:rPr lang="en-US" dirty="0" smtClean="0"/>
              <a:t>Source:</a:t>
            </a:r>
          </a:p>
        </p:txBody>
      </p:sp>
      <p:sp>
        <p:nvSpPr>
          <p:cNvPr id="11" name="Footer Placeholder 10"/>
          <p:cNvSpPr>
            <a:spLocks noGrp="1"/>
          </p:cNvSpPr>
          <p:nvPr>
            <p:ph type="ftr" sz="quarter" idx="14"/>
          </p:nvPr>
        </p:nvSpPr>
        <p:spPr/>
        <p:txBody>
          <a:bodyPr/>
          <a:lstStyle>
            <a:lvl1pPr>
              <a:defRPr>
                <a:solidFill>
                  <a:schemeClr val="tx1"/>
                </a:solidFill>
              </a:defRPr>
            </a:lvl1pPr>
          </a:lstStyle>
          <a:p>
            <a:pPr algn="ctr"/>
            <a:r>
              <a:rPr lang="en-GB" dirty="0" smtClean="0">
                <a:solidFill>
                  <a:srgbClr val="352D76"/>
                </a:solidFill>
              </a:rPr>
              <a:t>For financial intermediary use only. Not  approved for use with customers</a:t>
            </a:r>
            <a:endParaRPr lang="en-US" dirty="0">
              <a:solidFill>
                <a:srgbClr val="352D76"/>
              </a:solidFill>
            </a:endParaRPr>
          </a:p>
        </p:txBody>
      </p:sp>
      <p:sp>
        <p:nvSpPr>
          <p:cNvPr id="12" name="Slide Number Placeholder 11"/>
          <p:cNvSpPr>
            <a:spLocks noGrp="1"/>
          </p:cNvSpPr>
          <p:nvPr>
            <p:ph type="sldNum" sz="quarter" idx="15"/>
          </p:nvPr>
        </p:nvSpPr>
        <p:spPr>
          <a:xfrm>
            <a:off x="219074" y="4827178"/>
            <a:ext cx="652464" cy="189000"/>
          </a:xfrm>
          <a:prstGeom prst="rect">
            <a:avLst/>
          </a:prstGeom>
        </p:spPr>
        <p:txBody>
          <a:bodyPr lIns="91398" tIns="45699" rIns="91398" bIns="45699"/>
          <a:lstStyle/>
          <a:p>
            <a:fld id="{D92943C2-89EB-8840-A8C0-4C21B007AE74}" type="slidenum">
              <a:rPr lang="en-US" smtClean="0">
                <a:solidFill>
                  <a:srgbClr val="352D76"/>
                </a:solidFill>
              </a:rPr>
              <a:pPr/>
              <a:t>‹#›</a:t>
            </a:fld>
            <a:endParaRPr lang="en-US" dirty="0">
              <a:solidFill>
                <a:srgbClr val="352D76"/>
              </a:solidFill>
            </a:endParaRPr>
          </a:p>
        </p:txBody>
      </p:sp>
      <p:sp>
        <p:nvSpPr>
          <p:cNvPr id="8" name="TextBox 7"/>
          <p:cNvSpPr txBox="1"/>
          <p:nvPr userDrawn="1"/>
        </p:nvSpPr>
        <p:spPr>
          <a:xfrm>
            <a:off x="6554570" y="178566"/>
            <a:ext cx="2376264" cy="246221"/>
          </a:xfrm>
          <a:prstGeom prst="rect">
            <a:avLst/>
          </a:prstGeom>
          <a:noFill/>
        </p:spPr>
        <p:txBody>
          <a:bodyPr wrap="square" lIns="91398" tIns="45699" rIns="91398" bIns="45699" rtlCol="0">
            <a:spAutoFit/>
          </a:bodyPr>
          <a:lstStyle/>
          <a:p>
            <a:pPr algn="ctr"/>
            <a:r>
              <a:rPr lang="en-GB" sz="1000" dirty="0">
                <a:solidFill>
                  <a:prstClr val="white"/>
                </a:solidFill>
              </a:rPr>
              <a:t>.</a:t>
            </a:r>
            <a:endParaRPr lang="en-GB" sz="800" dirty="0">
              <a:solidFill>
                <a:prstClr val="white"/>
              </a:solidFill>
            </a:endParaRPr>
          </a:p>
        </p:txBody>
      </p:sp>
    </p:spTree>
    <p:extLst>
      <p:ext uri="{BB962C8B-B14F-4D97-AF65-F5344CB8AC3E}">
        <p14:creationId xmlns:p14="http://schemas.microsoft.com/office/powerpoint/2010/main" val="4058415593"/>
      </p:ext>
    </p:extLst>
  </p:cSld>
  <p:clrMapOvr>
    <a:masterClrMapping/>
  </p:clrMapOvr>
  <p:transition>
    <p:wipe dir="r"/>
  </p:transition>
  <p:timing>
    <p:tnLst>
      <p:par>
        <p:cTn id="1" dur="indefinite" restart="never" nodeType="tmRoot"/>
      </p:par>
    </p:tnLst>
  </p:timing>
</p:sldLayout>
</file>

<file path=ppt/slideLayouts/slideLayout590.xml><?xml version="1.0" encoding="utf-8"?>
<p:sldLayout xmlns:a="http://schemas.openxmlformats.org/drawingml/2006/main" xmlns:r="http://schemas.openxmlformats.org/officeDocument/2006/relationships" xmlns:p="http://schemas.openxmlformats.org/presentationml/2006/main" preserve="1" userDrawn="1">
  <p:cSld name="Two Column Copy">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85752" y="1471617"/>
            <a:ext cx="4214813" cy="2771775"/>
          </a:xfrm>
          <a:prstGeom prst="rect">
            <a:avLst/>
          </a:prstGeo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5" name="Text Placeholder 4"/>
          <p:cNvSpPr>
            <a:spLocks noGrp="1"/>
          </p:cNvSpPr>
          <p:nvPr>
            <p:ph type="body" sz="quarter" idx="11"/>
          </p:nvPr>
        </p:nvSpPr>
        <p:spPr>
          <a:xfrm>
            <a:off x="4643439" y="1471617"/>
            <a:ext cx="4214813" cy="2771775"/>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3" name="Footer Placeholder 2"/>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11" name="Title 10"/>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50901637"/>
      </p:ext>
    </p:extLst>
  </p:cSld>
  <p:clrMapOvr>
    <a:masterClrMapping/>
  </p:clrMapOvr>
  <p:transition>
    <p:wipe dir="r"/>
  </p:transition>
  <p:timing>
    <p:tnLst>
      <p:par>
        <p:cTn id="1" dur="indefinite" restart="never" nodeType="tmRoot"/>
      </p:par>
    </p:tnLst>
  </p:timing>
</p:sldLayout>
</file>

<file path=ppt/slideLayouts/slideLayout59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9" name="Title 8"/>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470250667"/>
      </p:ext>
    </p:extLst>
  </p:cSld>
  <p:clrMapOvr>
    <a:masterClrMapping/>
  </p:clrMapOvr>
  <p:transition>
    <p:wipe dir="r"/>
  </p:transition>
  <p:timing>
    <p:tnLst>
      <p:par>
        <p:cTn id="1" dur="indefinite" restart="never" nodeType="tmRoot"/>
      </p:par>
    </p:tnLst>
  </p:timing>
</p:sldLayout>
</file>

<file path=ppt/slideLayouts/slideLayout5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Tree>
    <p:extLst>
      <p:ext uri="{BB962C8B-B14F-4D97-AF65-F5344CB8AC3E}">
        <p14:creationId xmlns:p14="http://schemas.microsoft.com/office/powerpoint/2010/main" val="974144780"/>
      </p:ext>
    </p:extLst>
  </p:cSld>
  <p:clrMapOvr>
    <a:masterClrMapping/>
  </p:clrMapOvr>
  <p:transition>
    <p:wipe dir="r"/>
  </p:transition>
  <p:timing>
    <p:tnLst>
      <p:par>
        <p:cTn id="1" dur="indefinite" restart="never" nodeType="tmRoot"/>
      </p:par>
    </p:tnLst>
  </p:timing>
</p:sldLayout>
</file>

<file path=ppt/slideLayouts/slideLayout59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25222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43076" y="3163614"/>
            <a:ext cx="5657851" cy="1979885"/>
          </a:xfrm>
          <a:prstGeom prst="rect">
            <a:avLst/>
          </a:prstGeom>
        </p:spPr>
        <p:txBody>
          <a:bodyPr anchor="ctr">
            <a:noAutofit/>
          </a:bodyPr>
          <a:lstStyle>
            <a:lvl1pPr marL="0" indent="0" algn="ctr">
              <a:lnSpc>
                <a:spcPct val="90000"/>
              </a:lnSpc>
              <a:buNone/>
              <a:defRPr sz="3000" b="1" spc="0" baseline="0">
                <a:solidFill>
                  <a:schemeClr val="bg1"/>
                </a:solidFill>
                <a:latin typeface="+mn-lt"/>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noProof="0" dirty="0" smtClean="0"/>
              <a:t>Click to edit Master subtitle style</a:t>
            </a:r>
            <a:endParaRPr lang="en-GB" noProof="0" dirty="0"/>
          </a:p>
        </p:txBody>
      </p:sp>
      <p:sp>
        <p:nvSpPr>
          <p:cNvPr id="30" name="Date Placeholder 29"/>
          <p:cNvSpPr>
            <a:spLocks noGrp="1"/>
          </p:cNvSpPr>
          <p:nvPr>
            <p:ph type="dt" sz="half" idx="10"/>
          </p:nvPr>
        </p:nvSpPr>
        <p:spPr>
          <a:xfrm>
            <a:off x="1743076" y="4748213"/>
            <a:ext cx="5657851" cy="202406"/>
          </a:xfrm>
          <a:prstGeom prst="rect">
            <a:avLst/>
          </a:prstGeom>
        </p:spPr>
        <p:txBody>
          <a:bodyPr lIns="34290" tIns="17145" rIns="34290" bIns="17145"/>
          <a:lstStyle>
            <a:lvl1pPr algn="ctr">
              <a:lnSpc>
                <a:spcPts val="900"/>
              </a:lnSpc>
              <a:defRPr sz="900">
                <a:solidFill>
                  <a:schemeClr val="bg1"/>
                </a:solidFill>
              </a:defRPr>
            </a:lvl1pPr>
          </a:lstStyle>
          <a:p>
            <a:pPr defTabSz="685800"/>
            <a:endParaRPr lang="en-GB" dirty="0">
              <a:solidFill>
                <a:srgbClr val="FFFFFF"/>
              </a:solidFill>
            </a:endParaRPr>
          </a:p>
        </p:txBody>
      </p:sp>
      <p:pic>
        <p:nvPicPr>
          <p:cNvPr id="33" name="Picture 3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192401" y="1981962"/>
            <a:ext cx="2763775" cy="1183867"/>
          </a:xfrm>
          <a:prstGeom prst="rect">
            <a:avLst/>
          </a:prstGeom>
        </p:spPr>
      </p:pic>
    </p:spTree>
    <p:extLst>
      <p:ext uri="{BB962C8B-B14F-4D97-AF65-F5344CB8AC3E}">
        <p14:creationId xmlns:p14="http://schemas.microsoft.com/office/powerpoint/2010/main" val="2106222053"/>
      </p:ext>
    </p:extLst>
  </p:cSld>
  <p:clrMapOvr>
    <a:masterClrMapping/>
  </p:clrMapOvr>
  <p:transition>
    <p:wipe dir="r"/>
  </p:transition>
  <p:timing>
    <p:tnLst>
      <p:par>
        <p:cTn id="1" dur="indefinite" restart="never" nodeType="tmRoot"/>
      </p:par>
    </p:tnLst>
  </p:timing>
</p:sldLayout>
</file>

<file path=ppt/slideLayouts/slideLayout59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p>
            <a:r>
              <a:rPr lang="en-GB" dirty="0" smtClean="0">
                <a:solidFill>
                  <a:srgbClr val="FFFFFF">
                    <a:lumMod val="50000"/>
                  </a:srgbClr>
                </a:solidFill>
              </a:rPr>
              <a:t>For financial intermediary use only. Not approved for use with customers.</a:t>
            </a:r>
            <a:endParaRPr lang="en-GB" dirty="0">
              <a:solidFill>
                <a:srgbClr val="FFFFFF">
                  <a:lumMod val="50000"/>
                </a:srgbClr>
              </a:solidFill>
            </a:endParaRPr>
          </a:p>
        </p:txBody>
      </p:sp>
      <p:sp>
        <p:nvSpPr>
          <p:cNvPr id="4"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2571858666"/>
      </p:ext>
    </p:extLst>
  </p:cSld>
  <p:clrMapOvr>
    <a:masterClrMapping/>
  </p:clrMapOvr>
  <p:transition>
    <p:wipe dir="r"/>
  </p:transition>
  <p:timing>
    <p:tnLst>
      <p:par>
        <p:cTn id="1" dur="indefinite" restart="never" nodeType="tmRoot"/>
      </p:par>
    </p:tnLst>
  </p:timing>
</p:sldLayout>
</file>

<file path=ppt/slideLayouts/slideLayout59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rgbClr val="FF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2400" dirty="0" smtClean="0">
              <a:solidFill>
                <a:srgbClr val="FFFFFF"/>
              </a:solidFill>
              <a:latin typeface="Just Script" panose="02020803050402020203" pitchFamily="18" charset="0"/>
            </a:endParaRPr>
          </a:p>
        </p:txBody>
      </p:sp>
      <p:pic>
        <p:nvPicPr>
          <p:cNvPr id="5" name="Picture 4" descr="object_rgb_72_C_lightbulb_01.jpg"/>
          <p:cNvPicPr>
            <a:picLocks noChangeAspect="1"/>
          </p:cNvPicPr>
          <p:nvPr userDrawn="1"/>
        </p:nvPicPr>
        <p:blipFill>
          <a:blip r:embed="rId2" cstate="print"/>
          <a:srcRect/>
          <a:stretch>
            <a:fillRect/>
          </a:stretch>
        </p:blipFill>
        <p:spPr>
          <a:xfrm>
            <a:off x="5516563" y="2816225"/>
            <a:ext cx="3627437" cy="2327275"/>
          </a:xfrm>
          <a:prstGeom prst="rect">
            <a:avLst/>
          </a:prstGeom>
          <a:effectLst>
            <a:softEdge rad="127000"/>
          </a:effectLst>
        </p:spPr>
      </p:pic>
    </p:spTree>
    <p:extLst>
      <p:ext uri="{BB962C8B-B14F-4D97-AF65-F5344CB8AC3E}">
        <p14:creationId xmlns:p14="http://schemas.microsoft.com/office/powerpoint/2010/main" val="3014245959"/>
      </p:ext>
    </p:extLst>
  </p:cSld>
  <p:clrMapOvr>
    <a:masterClrMapping/>
  </p:clrMapOvr>
  <p:transition>
    <p:wipe dir="r"/>
  </p:transition>
  <p:timing>
    <p:tnLst>
      <p:par>
        <p:cTn id="1" dur="indefinite" restart="never" nodeType="tmRoot"/>
      </p:par>
    </p:tnLst>
  </p:timing>
</p:sldLayout>
</file>

<file path=ppt/slideLayouts/slideLayout596.xml><?xml version="1.0" encoding="utf-8"?>
<p:sldLayout xmlns:a="http://schemas.openxmlformats.org/drawingml/2006/main" xmlns:r="http://schemas.openxmlformats.org/officeDocument/2006/relationships" xmlns:p="http://schemas.openxmlformats.org/presentationml/2006/main" preserve="1" userDrawn="1">
  <p:cSld name="1_Title and Content (Lef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285751" y="1471617"/>
            <a:ext cx="4214813" cy="27717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 name="Footer Placeholder 1"/>
          <p:cNvSpPr>
            <a:spLocks noGrp="1"/>
          </p:cNvSpPr>
          <p:nvPr>
            <p:ph type="ftr" sz="quarter" idx="12"/>
          </p:nvPr>
        </p:nvSpPr>
        <p:spPr/>
        <p:txBody>
          <a:bodyPr/>
          <a:lstStyle>
            <a:lvl1pPr>
              <a:defRPr>
                <a:solidFill>
                  <a:schemeClr val="bg1">
                    <a:lumMod val="50000"/>
                  </a:schemeClr>
                </a:solidFill>
              </a:defRPr>
            </a:lvl1pPr>
          </a:lstStyle>
          <a:p>
            <a:r>
              <a:rPr lang="en-GB" dirty="0" smtClean="0">
                <a:solidFill>
                  <a:srgbClr val="FFFFFF">
                    <a:lumMod val="50000"/>
                  </a:srgbClr>
                </a:solidFill>
              </a:rPr>
              <a:t>For financial intermediary use only. Not approved for use with customers.</a:t>
            </a:r>
            <a:endParaRPr lang="en-GB" dirty="0">
              <a:solidFill>
                <a:srgbClr val="FFFFFF">
                  <a:lumMod val="50000"/>
                </a:srgbClr>
              </a:solidFill>
            </a:endParaRPr>
          </a:p>
        </p:txBody>
      </p:sp>
      <p:sp>
        <p:nvSpPr>
          <p:cNvPr id="6" name="Rectangle 5"/>
          <p:cNvSpPr/>
          <p:nvPr userDrawn="1"/>
        </p:nvSpPr>
        <p:spPr>
          <a:xfrm>
            <a:off x="8621652" y="314533"/>
            <a:ext cx="236600" cy="23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685800"/>
            <a:fld id="{F8CABEAB-F316-457F-A830-C8844EF27269}" type="slidenum">
              <a:rPr lang="en-GB" sz="900" b="1" smtClean="0">
                <a:solidFill>
                  <a:srgbClr val="373433"/>
                </a:solidFill>
              </a:rPr>
              <a:pPr algn="ctr" defTabSz="685800"/>
              <a:t>‹#›</a:t>
            </a:fld>
            <a:endParaRPr lang="en-GB" sz="2400" b="1" dirty="0" smtClean="0">
              <a:solidFill>
                <a:srgbClr val="373433"/>
              </a:solidFill>
              <a:latin typeface="Just Script" panose="02020803050402020203" pitchFamily="18" charset="0"/>
            </a:endParaRPr>
          </a:p>
        </p:txBody>
      </p:sp>
      <p:pic>
        <p:nvPicPr>
          <p:cNvPr id="7" name="Picture 6" descr="JUST LOGO PINK.png"/>
          <p:cNvPicPr>
            <a:picLocks noChangeAspect="1"/>
          </p:cNvPicPr>
          <p:nvPr userDrawn="1"/>
        </p:nvPicPr>
        <p:blipFill>
          <a:blip r:embed="rId2" cstate="print"/>
          <a:stretch>
            <a:fillRect/>
          </a:stretch>
        </p:blipFill>
        <p:spPr>
          <a:xfrm>
            <a:off x="8172000" y="4644000"/>
            <a:ext cx="720000" cy="308090"/>
          </a:xfrm>
          <a:prstGeom prst="rect">
            <a:avLst/>
          </a:prstGeom>
        </p:spPr>
      </p:pic>
      <p:pic>
        <p:nvPicPr>
          <p:cNvPr id="8" name="Picture 7"/>
          <p:cNvPicPr>
            <a:picLocks noChangeAspect="1"/>
          </p:cNvPicPr>
          <p:nvPr userDrawn="1"/>
        </p:nvPicPr>
        <p:blipFill>
          <a:blip r:embed="rId3" cstate="email">
            <a:lum bright="100000"/>
            <a:extLst>
              <a:ext uri="{28A0092B-C50C-407E-A947-70E740481C1C}">
                <a14:useLocalDpi xmlns:a14="http://schemas.microsoft.com/office/drawing/2010/main" val="0"/>
              </a:ext>
            </a:extLst>
          </a:blip>
          <a:srcRect t="-174991" b="-174991"/>
          <a:stretch>
            <a:fillRect/>
          </a:stretch>
        </p:blipFill>
        <p:spPr>
          <a:xfrm>
            <a:off x="285749" y="792000"/>
            <a:ext cx="8591619" cy="84169"/>
          </a:xfrm>
          <a:prstGeom prst="rect">
            <a:avLst/>
          </a:prstGeom>
        </p:spPr>
      </p:pic>
      <p:sp>
        <p:nvSpPr>
          <p:cNvPr id="10"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3630463737"/>
      </p:ext>
    </p:extLst>
  </p:cSld>
  <p:clrMapOvr>
    <a:masterClrMapping/>
  </p:clrMapOvr>
  <p:transition>
    <p:wipe dir="r"/>
  </p:transition>
  <p:timing>
    <p:tnLst>
      <p:par>
        <p:cTn id="1" dur="indefinite" restart="never" nodeType="tmRoot"/>
      </p:par>
    </p:tnLst>
  </p:timing>
</p:sldLayout>
</file>

<file path=ppt/slideLayouts/slideLayout597.xml><?xml version="1.0" encoding="utf-8"?>
<p:sldLayout xmlns:a="http://schemas.openxmlformats.org/drawingml/2006/main" xmlns:r="http://schemas.openxmlformats.org/officeDocument/2006/relationships" xmlns:p="http://schemas.openxmlformats.org/presentationml/2006/main" preserve="1" userDrawn="1">
  <p:cSld name="Headers and Bullets">
    <p:spTree>
      <p:nvGrpSpPr>
        <p:cNvPr id="1" name=""/>
        <p:cNvGrpSpPr/>
        <p:nvPr/>
      </p:nvGrpSpPr>
      <p:grpSpPr>
        <a:xfrm>
          <a:off x="0" y="0"/>
          <a:ext cx="0" cy="0"/>
          <a:chOff x="0" y="0"/>
          <a:chExt cx="0" cy="0"/>
        </a:xfrm>
      </p:grpSpPr>
      <p:sp>
        <p:nvSpPr>
          <p:cNvPr id="16" name="Text Placeholder 15"/>
          <p:cNvSpPr>
            <a:spLocks noGrp="1"/>
          </p:cNvSpPr>
          <p:nvPr>
            <p:ph type="body" sz="quarter" idx="11"/>
          </p:nvPr>
        </p:nvSpPr>
        <p:spPr>
          <a:xfrm>
            <a:off x="285751" y="1471617"/>
            <a:ext cx="4214813" cy="2771775"/>
          </a:xfrm>
        </p:spPr>
        <p:txBody>
          <a:bodyPr/>
          <a:lstStyle>
            <a:lvl1pPr>
              <a:defRPr>
                <a:solidFill>
                  <a:srgbClr val="373433"/>
                </a:solidFill>
              </a:defRPr>
            </a:lvl1pPr>
            <a:lvl3pPr marL="285750" indent="-285750">
              <a:buFont typeface="Arial" panose="020B0604020202020204" pitchFamily="34" charset="0"/>
              <a:buChar char="•"/>
              <a:defRPr/>
            </a:lvl3pPr>
            <a:lvl4pPr marL="285750" indent="-285750">
              <a:buFont typeface="Arial" panose="020B0604020202020204" pitchFamily="34" charset="0"/>
              <a:buChar char="•"/>
              <a:defRPr/>
            </a:lvl4pPr>
            <a:lvl5pPr marL="171450" indent="-171450">
              <a:buFont typeface="Arial" panose="020B0604020202020204" pitchFamily="34" charset="0"/>
              <a:buChar char="•"/>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1" name="Title 10"/>
          <p:cNvSpPr>
            <a:spLocks noGrp="1"/>
          </p:cNvSpPr>
          <p:nvPr>
            <p:ph type="title"/>
          </p:nvPr>
        </p:nvSpPr>
        <p:spPr/>
        <p:txBody>
          <a:bodyPr/>
          <a:lstStyle/>
          <a:p>
            <a:r>
              <a:rPr lang="en-US" smtClean="0"/>
              <a:t>Click to edit Master title style</a:t>
            </a:r>
            <a:endParaRPr lang="en-GB"/>
          </a:p>
        </p:txBody>
      </p:sp>
      <p:sp>
        <p:nvSpPr>
          <p:cNvPr id="6" name="Footer Placeholder 5"/>
          <p:cNvSpPr>
            <a:spLocks noGrp="1"/>
          </p:cNvSpPr>
          <p:nvPr>
            <p:ph type="ftr" sz="quarter" idx="14"/>
          </p:nvPr>
        </p:nvSpPr>
        <p:spPr/>
        <p:txBody>
          <a:bodyPr/>
          <a:lstStyle/>
          <a:p>
            <a:r>
              <a:rPr lang="en-GB" dirty="0" smtClean="0">
                <a:solidFill>
                  <a:srgbClr val="FFFFFF">
                    <a:lumMod val="50000"/>
                  </a:srgbClr>
                </a:solidFill>
              </a:rPr>
              <a:t>For financial intermediary use only. Not approved for use with customers.</a:t>
            </a:r>
            <a:endParaRPr lang="en-GB" dirty="0">
              <a:solidFill>
                <a:srgbClr val="FFFFFF">
                  <a:lumMod val="50000"/>
                </a:srgbClr>
              </a:solidFill>
            </a:endParaRPr>
          </a:p>
        </p:txBody>
      </p:sp>
      <p:sp>
        <p:nvSpPr>
          <p:cNvPr id="7"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2377398057"/>
      </p:ext>
    </p:extLst>
  </p:cSld>
  <p:clrMapOvr>
    <a:masterClrMapping/>
  </p:clrMapOvr>
  <p:transition>
    <p:wipe dir="r"/>
  </p:transition>
  <p:timing>
    <p:tnLst>
      <p:par>
        <p:cTn id="1" dur="indefinite" restart="never" nodeType="tmRoot"/>
      </p:par>
    </p:tnLst>
  </p:timing>
</p:sldLayout>
</file>

<file path=ppt/slideLayouts/slideLayout598.xml><?xml version="1.0" encoding="utf-8"?>
<p:sldLayout xmlns:a="http://schemas.openxmlformats.org/drawingml/2006/main" xmlns:r="http://schemas.openxmlformats.org/officeDocument/2006/relationships" xmlns:p="http://schemas.openxmlformats.org/presentationml/2006/main" preserve="1" userDrawn="1">
  <p:cSld name="Title and Content (Righ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4643439" y="1471617"/>
            <a:ext cx="4214813" cy="2771775"/>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 name="Footer Placeholder 1"/>
          <p:cNvSpPr>
            <a:spLocks noGrp="1"/>
          </p:cNvSpPr>
          <p:nvPr>
            <p:ph type="ftr" sz="quarter" idx="12"/>
          </p:nvPr>
        </p:nvSpPr>
        <p:spPr/>
        <p:txBody>
          <a:bodyPr/>
          <a:lstStyle/>
          <a:p>
            <a:r>
              <a:rPr lang="en-GB" dirty="0" smtClean="0">
                <a:solidFill>
                  <a:srgbClr val="FFFFFF">
                    <a:lumMod val="50000"/>
                  </a:srgbClr>
                </a:solidFill>
              </a:rPr>
              <a:t>For financial intermediary use only. Not approved for use with customers.</a:t>
            </a:r>
            <a:endParaRPr lang="en-GB" dirty="0">
              <a:solidFill>
                <a:srgbClr val="FFFFFF">
                  <a:lumMod val="50000"/>
                </a:srgbClr>
              </a:solidFill>
            </a:endParaRPr>
          </a:p>
        </p:txBody>
      </p:sp>
      <p:sp>
        <p:nvSpPr>
          <p:cNvPr id="6"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2217662619"/>
      </p:ext>
    </p:extLst>
  </p:cSld>
  <p:clrMapOvr>
    <a:masterClrMapping/>
  </p:clrMapOvr>
  <p:transition>
    <p:wipe dir="r"/>
  </p:transition>
  <p:timing>
    <p:tnLst>
      <p:par>
        <p:cTn id="1" dur="indefinite" restart="never" nodeType="tmRoot"/>
      </p:par>
    </p:tnLst>
  </p:timing>
</p:sldLayout>
</file>

<file path=ppt/slideLayouts/slideLayout599.xml><?xml version="1.0" encoding="utf-8"?>
<p:sldLayout xmlns:a="http://schemas.openxmlformats.org/drawingml/2006/main" xmlns:r="http://schemas.openxmlformats.org/officeDocument/2006/relationships" xmlns:p="http://schemas.openxmlformats.org/presentationml/2006/main" preserve="1" userDrawn="1">
  <p:cSld name="Title and Content (Lef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285751" y="1471617"/>
            <a:ext cx="4214813" cy="2771775"/>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 name="Footer Placeholder 1"/>
          <p:cNvSpPr>
            <a:spLocks noGrp="1"/>
          </p:cNvSpPr>
          <p:nvPr>
            <p:ph type="ftr" sz="quarter" idx="12"/>
          </p:nvPr>
        </p:nvSpPr>
        <p:spPr/>
        <p:txBody>
          <a:bodyPr/>
          <a:lstStyle/>
          <a:p>
            <a:r>
              <a:rPr lang="en-GB" dirty="0" smtClean="0">
                <a:solidFill>
                  <a:srgbClr val="FFFFFF">
                    <a:lumMod val="50000"/>
                  </a:srgbClr>
                </a:solidFill>
              </a:rPr>
              <a:t>For financial intermediary use only. Not approved for use with customers.</a:t>
            </a:r>
            <a:endParaRPr lang="en-GB" dirty="0">
              <a:solidFill>
                <a:srgbClr val="FFFFFF">
                  <a:lumMod val="50000"/>
                </a:srgbClr>
              </a:solidFill>
            </a:endParaRPr>
          </a:p>
        </p:txBody>
      </p:sp>
      <p:sp>
        <p:nvSpPr>
          <p:cNvPr id="6"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275614220"/>
      </p:ext>
    </p:extLst>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Righ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4643460" y="1471619"/>
            <a:ext cx="4214813" cy="2771775"/>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 name="Footer Placeholder 1"/>
          <p:cNvSpPr>
            <a:spLocks noGrp="1"/>
          </p:cNvSpPr>
          <p:nvPr>
            <p:ph type="ftr" sz="quarter" idx="12"/>
          </p:nvPr>
        </p:nvSpPr>
        <p:spPr/>
        <p:txBody>
          <a:bodyPr/>
          <a:lstStyle/>
          <a:p>
            <a:r>
              <a:rPr lang="en-GB" dirty="0" smtClean="0"/>
              <a:t>For financial intermediary use only, not to be used with customers.</a:t>
            </a:r>
            <a:endParaRPr lang="en-GB" dirty="0"/>
          </a:p>
        </p:txBody>
      </p:sp>
      <p:sp>
        <p:nvSpPr>
          <p:cNvPr id="6"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4288109632"/>
      </p:ext>
    </p:extLst>
  </p:cSld>
  <p:clrMapOvr>
    <a:masterClrMapping/>
  </p:clrMapOvr>
  <p:transition>
    <p:wipe dir="r"/>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219077" y="631053"/>
            <a:ext cx="8712201" cy="386476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3" hasCustomPrompt="1"/>
          </p:nvPr>
        </p:nvSpPr>
        <p:spPr>
          <a:xfrm>
            <a:off x="219097" y="4495800"/>
            <a:ext cx="6624637" cy="323850"/>
          </a:xfrm>
        </p:spPr>
        <p:txBody>
          <a:bodyPr>
            <a:noAutofit/>
          </a:bodyPr>
          <a:lstStyle>
            <a:lvl1pPr marL="0" indent="0">
              <a:buNone/>
              <a:defRPr sz="800"/>
            </a:lvl1pPr>
            <a:lvl2pPr marL="177706" indent="0">
              <a:buNone/>
              <a:defRPr sz="800"/>
            </a:lvl2pPr>
            <a:lvl3pPr marL="363349" indent="0">
              <a:buNone/>
              <a:defRPr sz="800"/>
            </a:lvl3pPr>
            <a:lvl4pPr marL="541055" indent="0">
              <a:buNone/>
              <a:defRPr sz="800"/>
            </a:lvl4pPr>
            <a:lvl5pPr marL="718760" indent="0">
              <a:buNone/>
              <a:defRPr sz="800"/>
            </a:lvl5pPr>
          </a:lstStyle>
          <a:p>
            <a:pPr lvl="0"/>
            <a:r>
              <a:rPr lang="en-US" dirty="0" smtClean="0"/>
              <a:t>Source:</a:t>
            </a:r>
          </a:p>
        </p:txBody>
      </p:sp>
      <p:sp>
        <p:nvSpPr>
          <p:cNvPr id="11" name="Footer Placeholder 10"/>
          <p:cNvSpPr>
            <a:spLocks noGrp="1"/>
          </p:cNvSpPr>
          <p:nvPr>
            <p:ph type="ftr" sz="quarter" idx="14"/>
          </p:nvPr>
        </p:nvSpPr>
        <p:spPr/>
        <p:txBody>
          <a:bodyPr/>
          <a:lstStyle>
            <a:lvl1pPr>
              <a:defRPr>
                <a:solidFill>
                  <a:schemeClr val="tx1"/>
                </a:solidFill>
              </a:defRPr>
            </a:lvl1pPr>
          </a:lstStyle>
          <a:p>
            <a:pPr algn="ctr"/>
            <a:r>
              <a:rPr lang="en-GB" dirty="0" smtClean="0">
                <a:solidFill>
                  <a:srgbClr val="352D76"/>
                </a:solidFill>
              </a:rPr>
              <a:t>For financial intermediary use only. Not  approved for use with customers</a:t>
            </a:r>
            <a:endParaRPr lang="en-US" dirty="0">
              <a:solidFill>
                <a:srgbClr val="352D76"/>
              </a:solidFill>
            </a:endParaRPr>
          </a:p>
        </p:txBody>
      </p:sp>
      <p:sp>
        <p:nvSpPr>
          <p:cNvPr id="12" name="Slide Number Placeholder 11"/>
          <p:cNvSpPr>
            <a:spLocks noGrp="1"/>
          </p:cNvSpPr>
          <p:nvPr>
            <p:ph type="sldNum" sz="quarter" idx="15"/>
          </p:nvPr>
        </p:nvSpPr>
        <p:spPr>
          <a:xfrm>
            <a:off x="219074" y="4827178"/>
            <a:ext cx="652464" cy="189000"/>
          </a:xfrm>
          <a:prstGeom prst="rect">
            <a:avLst/>
          </a:prstGeom>
        </p:spPr>
        <p:txBody>
          <a:bodyPr lIns="91398" tIns="45699" rIns="91398" bIns="45699"/>
          <a:lstStyle/>
          <a:p>
            <a:fld id="{D92943C2-89EB-8840-A8C0-4C21B007AE74}" type="slidenum">
              <a:rPr lang="en-US" smtClean="0">
                <a:solidFill>
                  <a:srgbClr val="352D76"/>
                </a:solidFill>
              </a:rPr>
              <a:pPr/>
              <a:t>‹#›</a:t>
            </a:fld>
            <a:endParaRPr lang="en-US" dirty="0">
              <a:solidFill>
                <a:srgbClr val="352D76"/>
              </a:solidFill>
            </a:endParaRPr>
          </a:p>
        </p:txBody>
      </p:sp>
      <p:sp>
        <p:nvSpPr>
          <p:cNvPr id="8" name="TextBox 7"/>
          <p:cNvSpPr txBox="1"/>
          <p:nvPr userDrawn="1"/>
        </p:nvSpPr>
        <p:spPr>
          <a:xfrm>
            <a:off x="6554570" y="178566"/>
            <a:ext cx="2376264" cy="246221"/>
          </a:xfrm>
          <a:prstGeom prst="rect">
            <a:avLst/>
          </a:prstGeom>
          <a:noFill/>
        </p:spPr>
        <p:txBody>
          <a:bodyPr wrap="square" lIns="91398" tIns="45699" rIns="91398" bIns="45699" rtlCol="0">
            <a:spAutoFit/>
          </a:bodyPr>
          <a:lstStyle/>
          <a:p>
            <a:pPr algn="ctr"/>
            <a:r>
              <a:rPr lang="en-GB" sz="1000" dirty="0">
                <a:solidFill>
                  <a:prstClr val="white"/>
                </a:solidFill>
              </a:rPr>
              <a:t>.</a:t>
            </a:r>
            <a:endParaRPr lang="en-GB" sz="800" dirty="0">
              <a:solidFill>
                <a:prstClr val="white"/>
              </a:solidFill>
            </a:endParaRPr>
          </a:p>
        </p:txBody>
      </p:sp>
    </p:spTree>
    <p:extLst>
      <p:ext uri="{BB962C8B-B14F-4D97-AF65-F5344CB8AC3E}">
        <p14:creationId xmlns:p14="http://schemas.microsoft.com/office/powerpoint/2010/main" val="3010745099"/>
      </p:ext>
    </p:extLst>
  </p:cSld>
  <p:clrMapOvr>
    <a:masterClrMapping/>
  </p:clrMapOvr>
  <p:transition>
    <p:wipe dir="r"/>
  </p:transition>
  <p:timing>
    <p:tnLst>
      <p:par>
        <p:cTn id="1" dur="indefinite" restart="never" nodeType="tmRoot"/>
      </p:par>
    </p:tnLst>
  </p:timing>
</p:sldLayout>
</file>

<file path=ppt/slideLayouts/slideLayout600.xml><?xml version="1.0" encoding="utf-8"?>
<p:sldLayout xmlns:a="http://schemas.openxmlformats.org/drawingml/2006/main" xmlns:r="http://schemas.openxmlformats.org/officeDocument/2006/relationships" xmlns:p="http://schemas.openxmlformats.org/presentationml/2006/main" preserve="1" userDrawn="1">
  <p:cSld name="Headlines">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285751" y="1471617"/>
            <a:ext cx="8572500" cy="2771775"/>
          </a:xfrm>
        </p:spPr>
        <p:txBody>
          <a:bodyPr anchor="ctr">
            <a:normAutofit/>
          </a:bodyPr>
          <a:lstStyle>
            <a:lvl1pPr algn="ctr">
              <a:defRPr/>
            </a:lvl1pPr>
            <a:lvl2pPr algn="ctr">
              <a:lnSpc>
                <a:spcPts val="1755"/>
              </a:lnSpc>
              <a:defRPr sz="1900">
                <a:solidFill>
                  <a:schemeClr val="tx1"/>
                </a:solidFill>
              </a:defRPr>
            </a:lvl2pPr>
            <a:lvl3pPr algn="ctr">
              <a:defRPr/>
            </a:lvl3pPr>
            <a:lvl4pPr algn="ctr">
              <a:defRPr/>
            </a:lvl4pPr>
            <a:lvl5pPr algn="ctr">
              <a:defRPr/>
            </a:lvl5pPr>
          </a:lstStyle>
          <a:p>
            <a:pPr lvl="1"/>
            <a:r>
              <a:rPr lang="en-GB" noProof="0" dirty="0" smtClean="0"/>
              <a:t>Click to edit Master text styles</a:t>
            </a:r>
          </a:p>
        </p:txBody>
      </p:sp>
      <p:sp>
        <p:nvSpPr>
          <p:cNvPr id="2" name="Footer Placeholder 1"/>
          <p:cNvSpPr>
            <a:spLocks noGrp="1"/>
          </p:cNvSpPr>
          <p:nvPr>
            <p:ph type="ftr" sz="quarter" idx="12"/>
          </p:nvPr>
        </p:nvSpPr>
        <p:spPr/>
        <p:txBody>
          <a:bodyPr/>
          <a:lstStyle/>
          <a:p>
            <a:r>
              <a:rPr lang="en-GB" dirty="0" smtClean="0">
                <a:solidFill>
                  <a:srgbClr val="FFFFFF">
                    <a:lumMod val="50000"/>
                  </a:srgbClr>
                </a:solidFill>
              </a:rPr>
              <a:t>For financial intermediary use only. Not approved for use with customers.</a:t>
            </a:r>
            <a:endParaRPr lang="en-GB" dirty="0">
              <a:solidFill>
                <a:srgbClr val="FFFFFF">
                  <a:lumMod val="50000"/>
                </a:srgbClr>
              </a:solidFill>
            </a:endParaRPr>
          </a:p>
        </p:txBody>
      </p:sp>
      <p:sp>
        <p:nvSpPr>
          <p:cNvPr id="6"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2959725171"/>
      </p:ext>
    </p:extLst>
  </p:cSld>
  <p:clrMapOvr>
    <a:masterClrMapping/>
  </p:clrMapOvr>
  <p:transition>
    <p:wipe dir="r"/>
  </p:transition>
  <p:timing>
    <p:tnLst>
      <p:par>
        <p:cTn id="1" dur="indefinite" restart="never" nodeType="tmRoot"/>
      </p:par>
    </p:tnLst>
  </p:timing>
</p:sldLayout>
</file>

<file path=ppt/slideLayouts/slideLayout601.xml><?xml version="1.0" encoding="utf-8"?>
<p:sldLayout xmlns:a="http://schemas.openxmlformats.org/drawingml/2006/main" xmlns:r="http://schemas.openxmlformats.org/officeDocument/2006/relationships" xmlns:p="http://schemas.openxmlformats.org/presentationml/2006/main" showMasterSp="0" preserve="1" userDrawn="1">
  <p:cSld name="Highlight Headlines">
    <p:spTree>
      <p:nvGrpSpPr>
        <p:cNvPr id="1" name=""/>
        <p:cNvGrpSpPr/>
        <p:nvPr/>
      </p:nvGrpSpPr>
      <p:grpSpPr>
        <a:xfrm>
          <a:off x="0" y="0"/>
          <a:ext cx="0" cy="0"/>
          <a:chOff x="0" y="0"/>
          <a:chExt cx="0" cy="0"/>
        </a:xfrm>
      </p:grpSpPr>
      <p:sp>
        <p:nvSpPr>
          <p:cNvPr id="8" name="Rectangle 7"/>
          <p:cNvSpPr/>
          <p:nvPr userDrawn="1"/>
        </p:nvSpPr>
        <p:spPr>
          <a:xfrm>
            <a:off x="221625" y="4758074"/>
            <a:ext cx="8843631" cy="199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defTabSz="685800"/>
            <a:endParaRPr lang="en-GB" sz="900" dirty="0" smtClean="0">
              <a:solidFill>
                <a:srgbClr val="FFFFFF"/>
              </a:solidFill>
              <a:latin typeface="Just Script" panose="02020803050402020203" pitchFamily="18" charset="0"/>
            </a:endParaRPr>
          </a:p>
        </p:txBody>
      </p:sp>
      <p:sp>
        <p:nvSpPr>
          <p:cNvPr id="4" name="Rectangle 3"/>
          <p:cNvSpPr/>
          <p:nvPr userDrawn="1"/>
        </p:nvSpPr>
        <p:spPr>
          <a:xfrm>
            <a:off x="175439" y="765544"/>
            <a:ext cx="8843631" cy="199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defTabSz="685800"/>
            <a:endParaRPr lang="en-GB" sz="900" dirty="0" smtClean="0">
              <a:solidFill>
                <a:srgbClr val="FFFFFF"/>
              </a:solidFill>
              <a:latin typeface="Just Script" panose="02020803050402020203" pitchFamily="18" charset="0"/>
            </a:endParaRPr>
          </a:p>
        </p:txBody>
      </p:sp>
      <p:sp>
        <p:nvSpPr>
          <p:cNvPr id="3" name="Rectangle 2"/>
          <p:cNvSpPr/>
          <p:nvPr userDrawn="1"/>
        </p:nvSpPr>
        <p:spPr>
          <a:xfrm>
            <a:off x="285751" y="849276"/>
            <a:ext cx="8572500" cy="4008474"/>
          </a:xfrm>
          <a:prstGeom prst="rect">
            <a:avLst/>
          </a:prstGeom>
          <a:solidFill>
            <a:srgbClr val="252221"/>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defTabSz="685800"/>
            <a:endParaRPr lang="en-GB" sz="900" dirty="0" smtClean="0">
              <a:solidFill>
                <a:srgbClr val="FFFFFF"/>
              </a:solidFill>
              <a:latin typeface="Just Script" panose="02020803050402020203" pitchFamily="18" charset="0"/>
            </a:endParaRPr>
          </a:p>
        </p:txBody>
      </p:sp>
      <p:sp>
        <p:nvSpPr>
          <p:cNvPr id="13" name="Title 12"/>
          <p:cNvSpPr>
            <a:spLocks noGrp="1"/>
          </p:cNvSpPr>
          <p:nvPr>
            <p:ph type="title"/>
          </p:nvPr>
        </p:nvSpPr>
        <p:spPr/>
        <p:txBody>
          <a:bodyPr/>
          <a:lstStyle/>
          <a:p>
            <a:r>
              <a:rPr lang="en-US" dirty="0" smtClean="0"/>
              <a:t>Click to edit Master title style</a:t>
            </a:r>
            <a:endParaRPr lang="en-GB" dirty="0"/>
          </a:p>
        </p:txBody>
      </p:sp>
      <p:sp>
        <p:nvSpPr>
          <p:cNvPr id="16" name="Text Placeholder 15"/>
          <p:cNvSpPr>
            <a:spLocks noGrp="1"/>
          </p:cNvSpPr>
          <p:nvPr>
            <p:ph type="body" sz="quarter" idx="11"/>
          </p:nvPr>
        </p:nvSpPr>
        <p:spPr>
          <a:xfrm>
            <a:off x="1743076" y="1471617"/>
            <a:ext cx="5657851" cy="2771775"/>
          </a:xfrm>
          <a:noFill/>
        </p:spPr>
        <p:txBody>
          <a:bodyPr anchor="ctr"/>
          <a:lstStyle>
            <a:lvl1pPr algn="ctr">
              <a:lnSpc>
                <a:spcPts val="3300"/>
              </a:lnSpc>
              <a:defRPr baseline="0">
                <a:solidFill>
                  <a:schemeClr val="bg1"/>
                </a:solidFill>
              </a:defRPr>
            </a:lvl1pPr>
            <a:lvl2pPr algn="ctr">
              <a:defRPr/>
            </a:lvl2pPr>
            <a:lvl3pPr algn="ctr">
              <a:defRPr/>
            </a:lvl3pPr>
            <a:lvl4pPr algn="ctr">
              <a:defRPr/>
            </a:lvl4pPr>
            <a:lvl5pPr algn="ctr">
              <a:defRPr/>
            </a:lvl5pPr>
          </a:lstStyle>
          <a:p>
            <a:pPr lvl="0"/>
            <a:r>
              <a:rPr lang="en-GB" noProof="0" dirty="0" smtClean="0"/>
              <a:t>Click to edit Master text styles</a:t>
            </a:r>
          </a:p>
        </p:txBody>
      </p:sp>
    </p:spTree>
    <p:extLst>
      <p:ext uri="{BB962C8B-B14F-4D97-AF65-F5344CB8AC3E}">
        <p14:creationId xmlns:p14="http://schemas.microsoft.com/office/powerpoint/2010/main" val="2344313260"/>
      </p:ext>
    </p:extLst>
  </p:cSld>
  <p:clrMapOvr>
    <a:masterClrMapping/>
  </p:clrMapOvr>
  <p:transition>
    <p:wipe dir="r"/>
  </p:transition>
  <p:timing>
    <p:tnLst>
      <p:par>
        <p:cTn id="1" dur="indefinite" restart="never" nodeType="tmRoot"/>
      </p:par>
    </p:tnLst>
  </p:timing>
</p:sldLayout>
</file>

<file path=ppt/slideLayouts/slideLayout602.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rgbClr val="25222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43076" y="2455164"/>
            <a:ext cx="5657851" cy="688086"/>
          </a:xfrm>
          <a:prstGeom prst="rect">
            <a:avLst/>
          </a:prstGeom>
        </p:spPr>
        <p:txBody>
          <a:bodyPr>
            <a:normAutofit/>
          </a:bodyPr>
          <a:lstStyle>
            <a:lvl1pPr marL="0" indent="0" algn="ctr">
              <a:lnSpc>
                <a:spcPts val="3300"/>
              </a:lnSpc>
              <a:spcBef>
                <a:spcPts val="0"/>
              </a:spcBef>
              <a:spcAft>
                <a:spcPts val="0"/>
              </a:spcAft>
              <a:buNone/>
              <a:defRPr sz="3000" b="1" spc="0" baseline="0">
                <a:solidFill>
                  <a:schemeClr val="bg1"/>
                </a:solidFill>
                <a:latin typeface="+mj-lt"/>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noProof="0" dirty="0" smtClean="0"/>
              <a:t>Click to edit Master text styles</a:t>
            </a:r>
          </a:p>
        </p:txBody>
      </p:sp>
    </p:spTree>
    <p:extLst>
      <p:ext uri="{BB962C8B-B14F-4D97-AF65-F5344CB8AC3E}">
        <p14:creationId xmlns:p14="http://schemas.microsoft.com/office/powerpoint/2010/main" val="3237974939"/>
      </p:ext>
    </p:extLst>
  </p:cSld>
  <p:clrMapOvr>
    <a:masterClrMapping/>
  </p:clrMapOvr>
  <p:transition>
    <p:wipe dir="r"/>
  </p:transition>
  <p:timing>
    <p:tnLst>
      <p:par>
        <p:cTn id="1" dur="indefinite" restart="never" nodeType="tmRoot"/>
      </p:par>
    </p:tnLst>
  </p:timing>
</p:sldLayout>
</file>

<file path=ppt/slideLayouts/slideLayout603.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Click to edit Master title style</a:t>
            </a:r>
            <a:endParaRPr lang="en-GB" noProof="0" dirty="0"/>
          </a:p>
        </p:txBody>
      </p:sp>
      <p:sp>
        <p:nvSpPr>
          <p:cNvPr id="5" name="Picture Placeholder 4"/>
          <p:cNvSpPr>
            <a:spLocks noGrp="1"/>
          </p:cNvSpPr>
          <p:nvPr>
            <p:ph type="pic" sz="quarter" idx="11"/>
          </p:nvPr>
        </p:nvSpPr>
        <p:spPr>
          <a:xfrm>
            <a:off x="285751" y="1471617"/>
            <a:ext cx="8572500" cy="2771775"/>
          </a:xfrm>
          <a:prstGeom prst="rect">
            <a:avLst/>
          </a:prstGeom>
        </p:spPr>
        <p:txBody>
          <a:bodyPr/>
          <a:lstStyle/>
          <a:p>
            <a:endParaRPr lang="en-GB" dirty="0"/>
          </a:p>
        </p:txBody>
      </p:sp>
      <p:sp>
        <p:nvSpPr>
          <p:cNvPr id="4" name="Footer Placeholder 3"/>
          <p:cNvSpPr>
            <a:spLocks noGrp="1"/>
          </p:cNvSpPr>
          <p:nvPr>
            <p:ph type="ftr" sz="quarter" idx="12"/>
          </p:nvPr>
        </p:nvSpPr>
        <p:spPr/>
        <p:txBody>
          <a:bodyPr/>
          <a:lstStyle/>
          <a:p>
            <a:r>
              <a:rPr lang="en-GB" dirty="0" smtClean="0">
                <a:solidFill>
                  <a:srgbClr val="FFFFFF">
                    <a:lumMod val="50000"/>
                  </a:srgbClr>
                </a:solidFill>
              </a:rPr>
              <a:t>For financial intermediary use only. Not approved for use with customers.</a:t>
            </a:r>
            <a:endParaRPr lang="en-GB" dirty="0">
              <a:solidFill>
                <a:srgbClr val="FFFFFF">
                  <a:lumMod val="50000"/>
                </a:srgbClr>
              </a:solidFill>
            </a:endParaRPr>
          </a:p>
        </p:txBody>
      </p:sp>
    </p:spTree>
    <p:extLst>
      <p:ext uri="{BB962C8B-B14F-4D97-AF65-F5344CB8AC3E}">
        <p14:creationId xmlns:p14="http://schemas.microsoft.com/office/powerpoint/2010/main" val="2914934244"/>
      </p:ext>
    </p:extLst>
  </p:cSld>
  <p:clrMapOvr>
    <a:masterClrMapping/>
  </p:clrMapOvr>
  <p:transition>
    <p:wipe dir="r"/>
  </p:transition>
  <p:timing>
    <p:tnLst>
      <p:par>
        <p:cTn id="1" dur="indefinite" restart="never" nodeType="tmRoot"/>
      </p:par>
    </p:tnLst>
  </p:timing>
</p:sldLayout>
</file>

<file path=ppt/slideLayouts/slideLayout604.xml><?xml version="1.0" encoding="utf-8"?>
<p:sldLayout xmlns:a="http://schemas.openxmlformats.org/drawingml/2006/main" xmlns:r="http://schemas.openxmlformats.org/officeDocument/2006/relationships" xmlns:p="http://schemas.openxmlformats.org/presentationml/2006/main" preserve="1" userDrawn="1">
  <p:cSld name="Image With Annota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Click to edit Master title style</a:t>
            </a:r>
            <a:endParaRPr lang="en-GB" noProof="0" dirty="0"/>
          </a:p>
        </p:txBody>
      </p:sp>
      <p:sp>
        <p:nvSpPr>
          <p:cNvPr id="5" name="Picture Placeholder 4"/>
          <p:cNvSpPr>
            <a:spLocks noGrp="1"/>
          </p:cNvSpPr>
          <p:nvPr>
            <p:ph type="pic" sz="quarter" idx="11"/>
          </p:nvPr>
        </p:nvSpPr>
        <p:spPr>
          <a:xfrm>
            <a:off x="285749" y="1471617"/>
            <a:ext cx="5672139" cy="2771775"/>
          </a:xfrm>
          <a:prstGeom prst="rect">
            <a:avLst/>
          </a:prstGeom>
        </p:spPr>
        <p:txBody>
          <a:bodyPr/>
          <a:lstStyle/>
          <a:p>
            <a:endParaRPr lang="en-GB" dirty="0"/>
          </a:p>
        </p:txBody>
      </p:sp>
      <p:sp>
        <p:nvSpPr>
          <p:cNvPr id="6" name="Text Placeholder 5"/>
          <p:cNvSpPr>
            <a:spLocks noGrp="1"/>
          </p:cNvSpPr>
          <p:nvPr>
            <p:ph type="body" sz="quarter" idx="12"/>
          </p:nvPr>
        </p:nvSpPr>
        <p:spPr>
          <a:xfrm>
            <a:off x="6922293" y="1471617"/>
            <a:ext cx="2007395" cy="2771775"/>
          </a:xfrm>
        </p:spPr>
        <p:txBody>
          <a:bodyPr>
            <a:normAutofit/>
          </a:bodyPr>
          <a:lstStyle>
            <a:lvl1pPr>
              <a:lnSpc>
                <a:spcPts val="1260"/>
              </a:lnSpc>
              <a:spcAft>
                <a:spcPts val="1260"/>
              </a:spcAft>
              <a:defRPr lang="en-US" sz="900" kern="1200" spc="8" baseline="0" dirty="0" smtClean="0">
                <a:solidFill>
                  <a:schemeClr val="tx1"/>
                </a:solidFill>
                <a:latin typeface="+mn-lt"/>
                <a:ea typeface="+mn-ea"/>
                <a:cs typeface="+mn-cs"/>
              </a:defRPr>
            </a:lvl1pPr>
            <a:lvl2pPr>
              <a:lnSpc>
                <a:spcPts val="1260"/>
              </a:lnSpc>
              <a:spcAft>
                <a:spcPts val="1260"/>
              </a:spcAft>
              <a:defRPr lang="en-US" sz="900" kern="1200" spc="8" baseline="0" dirty="0" smtClean="0">
                <a:solidFill>
                  <a:schemeClr val="tx1"/>
                </a:solidFill>
                <a:latin typeface="+mn-lt"/>
                <a:ea typeface="+mn-ea"/>
                <a:cs typeface="+mn-cs"/>
              </a:defRPr>
            </a:lvl2pPr>
            <a:lvl3pPr>
              <a:lnSpc>
                <a:spcPts val="1260"/>
              </a:lnSpc>
              <a:spcAft>
                <a:spcPts val="1260"/>
              </a:spcAft>
              <a:defRPr lang="en-US" sz="900" b="0" kern="1200" spc="8" baseline="0" dirty="0" smtClean="0">
                <a:solidFill>
                  <a:schemeClr val="tx1"/>
                </a:solidFill>
                <a:latin typeface="+mn-lt"/>
                <a:ea typeface="+mn-ea"/>
                <a:cs typeface="+mn-cs"/>
              </a:defRPr>
            </a:lvl3pPr>
            <a:lvl4pPr>
              <a:lnSpc>
                <a:spcPts val="1260"/>
              </a:lnSpc>
              <a:spcAft>
                <a:spcPts val="1260"/>
              </a:spcAft>
              <a:defRPr lang="en-US" sz="900" kern="1200" spc="8" baseline="0" dirty="0" smtClean="0">
                <a:solidFill>
                  <a:schemeClr val="tx1"/>
                </a:solidFill>
                <a:latin typeface="+mn-lt"/>
                <a:ea typeface="+mn-ea"/>
                <a:cs typeface="+mn-cs"/>
              </a:defRPr>
            </a:lvl4pPr>
            <a:lvl5pPr>
              <a:lnSpc>
                <a:spcPts val="1260"/>
              </a:lnSpc>
              <a:spcAft>
                <a:spcPts val="1260"/>
              </a:spcAft>
              <a:defRPr lang="en-GB" sz="900" kern="1200" spc="8" baseline="0" dirty="0">
                <a:solidFill>
                  <a:schemeClr val="tx1"/>
                </a:solidFill>
                <a:latin typeface="+mn-lt"/>
                <a:ea typeface="+mn-ea"/>
                <a:cs typeface="+mn-cs"/>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4" name="Footer Placeholder 3"/>
          <p:cNvSpPr>
            <a:spLocks noGrp="1"/>
          </p:cNvSpPr>
          <p:nvPr>
            <p:ph type="ftr" sz="quarter" idx="13"/>
          </p:nvPr>
        </p:nvSpPr>
        <p:spPr>
          <a:xfrm>
            <a:off x="287895" y="4955579"/>
            <a:ext cx="5220000" cy="180000"/>
          </a:xfrm>
        </p:spPr>
        <p:txBody>
          <a:bodyPr/>
          <a:lstStyle/>
          <a:p>
            <a:r>
              <a:rPr lang="en-GB" dirty="0" smtClean="0">
                <a:solidFill>
                  <a:srgbClr val="FFFFFF">
                    <a:lumMod val="50000"/>
                  </a:srgbClr>
                </a:solidFill>
              </a:rPr>
              <a:t>For financial intermediary use only. Not approved for use with customers.</a:t>
            </a:r>
            <a:endParaRPr lang="en-GB" dirty="0">
              <a:solidFill>
                <a:srgbClr val="FFFFFF">
                  <a:lumMod val="50000"/>
                </a:srgbClr>
              </a:solidFill>
            </a:endParaRPr>
          </a:p>
        </p:txBody>
      </p:sp>
    </p:spTree>
    <p:extLst>
      <p:ext uri="{BB962C8B-B14F-4D97-AF65-F5344CB8AC3E}">
        <p14:creationId xmlns:p14="http://schemas.microsoft.com/office/powerpoint/2010/main" val="2852344459"/>
      </p:ext>
    </p:extLst>
  </p:cSld>
  <p:clrMapOvr>
    <a:masterClrMapping/>
  </p:clrMapOvr>
  <p:transition>
    <p:wipe dir="r"/>
  </p:transition>
  <p:timing>
    <p:tnLst>
      <p:par>
        <p:cTn id="1" dur="indefinite" restart="never" nodeType="tmRoot"/>
      </p:par>
    </p:tnLst>
  </p:timing>
</p:sldLayout>
</file>

<file path=ppt/slideLayouts/slideLayout605.xml><?xml version="1.0" encoding="utf-8"?>
<p:sldLayout xmlns:a="http://schemas.openxmlformats.org/drawingml/2006/main" xmlns:r="http://schemas.openxmlformats.org/officeDocument/2006/relationships" xmlns:p="http://schemas.openxmlformats.org/presentationml/2006/main" preserve="1" userDrawn="1">
  <p:cSld name="Two Column (Image Lef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3439" y="1471617"/>
            <a:ext cx="3886200" cy="2771775"/>
          </a:xfrm>
          <a:prstGeom prst="rect">
            <a:avLst/>
          </a:prstGeo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0" name="Picture Placeholder 9"/>
          <p:cNvSpPr>
            <a:spLocks noGrp="1"/>
          </p:cNvSpPr>
          <p:nvPr>
            <p:ph type="pic" sz="quarter" idx="11"/>
          </p:nvPr>
        </p:nvSpPr>
        <p:spPr>
          <a:xfrm>
            <a:off x="285752" y="1471617"/>
            <a:ext cx="4214813" cy="2771775"/>
          </a:xfrm>
          <a:prstGeom prst="rect">
            <a:avLst/>
          </a:prstGeom>
        </p:spPr>
        <p:txBody>
          <a:bodyPr/>
          <a:lstStyle/>
          <a:p>
            <a:endParaRPr lang="en-GB" dirty="0"/>
          </a:p>
        </p:txBody>
      </p:sp>
      <p:sp>
        <p:nvSpPr>
          <p:cNvPr id="3" name="Footer Placeholder 2"/>
          <p:cNvSpPr>
            <a:spLocks noGrp="1"/>
          </p:cNvSpPr>
          <p:nvPr>
            <p:ph type="ftr" sz="quarter" idx="12"/>
          </p:nvPr>
        </p:nvSpPr>
        <p:spPr/>
        <p:txBody>
          <a:bodyPr/>
          <a:lstStyle/>
          <a:p>
            <a:r>
              <a:rPr lang="en-GB" dirty="0" smtClean="0">
                <a:solidFill>
                  <a:srgbClr val="FFFFFF">
                    <a:lumMod val="50000"/>
                  </a:srgbClr>
                </a:solidFill>
              </a:rPr>
              <a:t>For financial intermediary use only. Not approved for use with customers.</a:t>
            </a:r>
            <a:endParaRPr lang="en-GB" dirty="0">
              <a:solidFill>
                <a:srgbClr val="FFFFFF">
                  <a:lumMod val="50000"/>
                </a:srgbClr>
              </a:solidFill>
            </a:endParaRPr>
          </a:p>
        </p:txBody>
      </p:sp>
      <p:sp>
        <p:nvSpPr>
          <p:cNvPr id="12" name="Title 1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416124399"/>
      </p:ext>
    </p:extLst>
  </p:cSld>
  <p:clrMapOvr>
    <a:masterClrMapping/>
  </p:clrMapOvr>
  <p:transition>
    <p:wipe dir="r"/>
  </p:transition>
  <p:timing>
    <p:tnLst>
      <p:par>
        <p:cTn id="1" dur="indefinite" restart="never" nodeType="tmRoot"/>
      </p:par>
    </p:tnLst>
  </p:timing>
</p:sldLayout>
</file>

<file path=ppt/slideLayouts/slideLayout606.xml><?xml version="1.0" encoding="utf-8"?>
<p:sldLayout xmlns:a="http://schemas.openxmlformats.org/drawingml/2006/main" xmlns:r="http://schemas.openxmlformats.org/officeDocument/2006/relationships" xmlns:p="http://schemas.openxmlformats.org/presentationml/2006/main" preserve="1" userDrawn="1">
  <p:cSld name="Two Column (Image Righ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85752" y="1471617"/>
            <a:ext cx="4214813" cy="2771775"/>
          </a:xfrm>
          <a:prstGeom prst="rect">
            <a:avLst/>
          </a:prstGeo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0" name="Picture Placeholder 9"/>
          <p:cNvSpPr>
            <a:spLocks noGrp="1"/>
          </p:cNvSpPr>
          <p:nvPr>
            <p:ph type="pic" sz="quarter" idx="11"/>
          </p:nvPr>
        </p:nvSpPr>
        <p:spPr>
          <a:xfrm>
            <a:off x="4643439" y="1471617"/>
            <a:ext cx="4214813" cy="2771775"/>
          </a:xfrm>
          <a:prstGeom prst="rect">
            <a:avLst/>
          </a:prstGeom>
        </p:spPr>
        <p:txBody>
          <a:bodyPr/>
          <a:lstStyle/>
          <a:p>
            <a:endParaRPr lang="en-GB" dirty="0"/>
          </a:p>
        </p:txBody>
      </p:sp>
      <p:sp>
        <p:nvSpPr>
          <p:cNvPr id="3" name="Footer Placeholder 2"/>
          <p:cNvSpPr>
            <a:spLocks noGrp="1"/>
          </p:cNvSpPr>
          <p:nvPr>
            <p:ph type="ftr" sz="quarter" idx="12"/>
          </p:nvPr>
        </p:nvSpPr>
        <p:spPr/>
        <p:txBody>
          <a:bodyPr/>
          <a:lstStyle/>
          <a:p>
            <a:r>
              <a:rPr lang="en-GB" dirty="0" smtClean="0">
                <a:solidFill>
                  <a:srgbClr val="FFFFFF">
                    <a:lumMod val="50000"/>
                  </a:srgbClr>
                </a:solidFill>
              </a:rPr>
              <a:t>For financial intermediary use only. Not approved for use with customers.</a:t>
            </a:r>
            <a:endParaRPr lang="en-GB" dirty="0">
              <a:solidFill>
                <a:srgbClr val="FFFFFF">
                  <a:lumMod val="50000"/>
                </a:srgbClr>
              </a:solidFill>
            </a:endParaRPr>
          </a:p>
        </p:txBody>
      </p:sp>
      <p:sp>
        <p:nvSpPr>
          <p:cNvPr id="12" name="Title 1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93926865"/>
      </p:ext>
    </p:extLst>
  </p:cSld>
  <p:clrMapOvr>
    <a:masterClrMapping/>
  </p:clrMapOvr>
  <p:transition>
    <p:wipe dir="r"/>
  </p:transition>
  <p:timing>
    <p:tnLst>
      <p:par>
        <p:cTn id="1" dur="indefinite" restart="never" nodeType="tmRoot"/>
      </p:par>
    </p:tnLst>
  </p:timing>
</p:sldLayout>
</file>

<file path=ppt/slideLayouts/slideLayout607.xml><?xml version="1.0" encoding="utf-8"?>
<p:sldLayout xmlns:a="http://schemas.openxmlformats.org/drawingml/2006/main" xmlns:r="http://schemas.openxmlformats.org/officeDocument/2006/relationships" xmlns:p="http://schemas.openxmlformats.org/presentationml/2006/main" preserve="1" userDrawn="1">
  <p:cSld name="Two Column Copy">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85752" y="1471617"/>
            <a:ext cx="4214813" cy="2771775"/>
          </a:xfrm>
          <a:prstGeom prst="rect">
            <a:avLst/>
          </a:prstGeo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5" name="Text Placeholder 4"/>
          <p:cNvSpPr>
            <a:spLocks noGrp="1"/>
          </p:cNvSpPr>
          <p:nvPr>
            <p:ph type="body" sz="quarter" idx="11"/>
          </p:nvPr>
        </p:nvSpPr>
        <p:spPr>
          <a:xfrm>
            <a:off x="4643439" y="1471617"/>
            <a:ext cx="4214813" cy="2771775"/>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3" name="Footer Placeholder 2"/>
          <p:cNvSpPr>
            <a:spLocks noGrp="1"/>
          </p:cNvSpPr>
          <p:nvPr>
            <p:ph type="ftr" sz="quarter" idx="12"/>
          </p:nvPr>
        </p:nvSpPr>
        <p:spPr/>
        <p:txBody>
          <a:bodyPr/>
          <a:lstStyle/>
          <a:p>
            <a:r>
              <a:rPr lang="en-GB" dirty="0" smtClean="0">
                <a:solidFill>
                  <a:srgbClr val="FFFFFF">
                    <a:lumMod val="50000"/>
                  </a:srgbClr>
                </a:solidFill>
              </a:rPr>
              <a:t>For financial intermediary use only. Not approved for use with customers.</a:t>
            </a:r>
            <a:endParaRPr lang="en-GB" dirty="0">
              <a:solidFill>
                <a:srgbClr val="FFFFFF">
                  <a:lumMod val="50000"/>
                </a:srgbClr>
              </a:solidFill>
            </a:endParaRPr>
          </a:p>
        </p:txBody>
      </p:sp>
      <p:sp>
        <p:nvSpPr>
          <p:cNvPr id="11" name="Title 10"/>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497287304"/>
      </p:ext>
    </p:extLst>
  </p:cSld>
  <p:clrMapOvr>
    <a:masterClrMapping/>
  </p:clrMapOvr>
  <p:transition>
    <p:wipe dir="r"/>
  </p:transition>
  <p:timing>
    <p:tnLst>
      <p:par>
        <p:cTn id="1" dur="indefinite" restart="never" nodeType="tmRoot"/>
      </p:par>
    </p:tnLst>
  </p:timing>
</p:sldLayout>
</file>

<file path=ppt/slideLayouts/slideLayout60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dirty="0" smtClean="0">
                <a:solidFill>
                  <a:srgbClr val="FFFFFF">
                    <a:lumMod val="50000"/>
                  </a:srgbClr>
                </a:solidFill>
              </a:rPr>
              <a:t>For financial intermediary use only. Not approved for use with customers.</a:t>
            </a:r>
            <a:endParaRPr lang="en-GB" dirty="0">
              <a:solidFill>
                <a:srgbClr val="FFFFFF">
                  <a:lumMod val="50000"/>
                </a:srgbClr>
              </a:solidFill>
            </a:endParaRPr>
          </a:p>
        </p:txBody>
      </p:sp>
      <p:sp>
        <p:nvSpPr>
          <p:cNvPr id="9" name="Title 8"/>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427184729"/>
      </p:ext>
    </p:extLst>
  </p:cSld>
  <p:clrMapOvr>
    <a:masterClrMapping/>
  </p:clrMapOvr>
  <p:transition>
    <p:wipe dir="r"/>
  </p:transition>
  <p:timing>
    <p:tnLst>
      <p:par>
        <p:cTn id="1" dur="indefinite" restart="never" nodeType="tmRoot"/>
      </p:par>
    </p:tnLst>
  </p:timing>
</p:sldLayout>
</file>

<file path=ppt/slideLayouts/slideLayout6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dirty="0" smtClean="0">
                <a:solidFill>
                  <a:srgbClr val="FFFFFF">
                    <a:lumMod val="50000"/>
                  </a:srgbClr>
                </a:solidFill>
              </a:rPr>
              <a:t>For financial intermediary use only. Not approved for use with customers.</a:t>
            </a:r>
            <a:endParaRPr lang="en-GB" dirty="0">
              <a:solidFill>
                <a:srgbClr val="FFFFFF">
                  <a:lumMod val="50000"/>
                </a:srgbClr>
              </a:solidFill>
            </a:endParaRPr>
          </a:p>
        </p:txBody>
      </p:sp>
    </p:spTree>
    <p:extLst>
      <p:ext uri="{BB962C8B-B14F-4D97-AF65-F5344CB8AC3E}">
        <p14:creationId xmlns:p14="http://schemas.microsoft.com/office/powerpoint/2010/main" val="4103209526"/>
      </p:ext>
    </p:extLst>
  </p:cSld>
  <p:clrMapOvr>
    <a:masterClrMapping/>
  </p:clrMapOvr>
  <p:transition>
    <p:wipe dir="r"/>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219077" y="631053"/>
            <a:ext cx="8712201" cy="386476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3" hasCustomPrompt="1"/>
          </p:nvPr>
        </p:nvSpPr>
        <p:spPr>
          <a:xfrm>
            <a:off x="219097" y="4495800"/>
            <a:ext cx="6624637" cy="323850"/>
          </a:xfrm>
        </p:spPr>
        <p:txBody>
          <a:bodyPr>
            <a:noAutofit/>
          </a:bodyPr>
          <a:lstStyle>
            <a:lvl1pPr marL="0" indent="0">
              <a:buNone/>
              <a:defRPr sz="800"/>
            </a:lvl1pPr>
            <a:lvl2pPr marL="177706" indent="0">
              <a:buNone/>
              <a:defRPr sz="800"/>
            </a:lvl2pPr>
            <a:lvl3pPr marL="363349" indent="0">
              <a:buNone/>
              <a:defRPr sz="800"/>
            </a:lvl3pPr>
            <a:lvl4pPr marL="541055" indent="0">
              <a:buNone/>
              <a:defRPr sz="800"/>
            </a:lvl4pPr>
            <a:lvl5pPr marL="718760" indent="0">
              <a:buNone/>
              <a:defRPr sz="800"/>
            </a:lvl5pPr>
          </a:lstStyle>
          <a:p>
            <a:pPr lvl="0"/>
            <a:r>
              <a:rPr lang="en-US" dirty="0" smtClean="0"/>
              <a:t>Source:</a:t>
            </a:r>
          </a:p>
        </p:txBody>
      </p:sp>
      <p:sp>
        <p:nvSpPr>
          <p:cNvPr id="11" name="Footer Placeholder 10"/>
          <p:cNvSpPr>
            <a:spLocks noGrp="1"/>
          </p:cNvSpPr>
          <p:nvPr>
            <p:ph type="ftr" sz="quarter" idx="14"/>
          </p:nvPr>
        </p:nvSpPr>
        <p:spPr/>
        <p:txBody>
          <a:bodyPr/>
          <a:lstStyle>
            <a:lvl1pPr>
              <a:defRPr>
                <a:solidFill>
                  <a:schemeClr val="tx1"/>
                </a:solidFill>
              </a:defRPr>
            </a:lvl1pPr>
          </a:lstStyle>
          <a:p>
            <a:pPr algn="ctr"/>
            <a:r>
              <a:rPr lang="en-GB" dirty="0" smtClean="0">
                <a:solidFill>
                  <a:srgbClr val="352D76"/>
                </a:solidFill>
              </a:rPr>
              <a:t>For financial intermediary use only. Not  approved for use with customers</a:t>
            </a:r>
            <a:endParaRPr lang="en-US" dirty="0">
              <a:solidFill>
                <a:srgbClr val="352D76"/>
              </a:solidFill>
            </a:endParaRPr>
          </a:p>
        </p:txBody>
      </p:sp>
      <p:sp>
        <p:nvSpPr>
          <p:cNvPr id="12" name="Slide Number Placeholder 11"/>
          <p:cNvSpPr>
            <a:spLocks noGrp="1"/>
          </p:cNvSpPr>
          <p:nvPr>
            <p:ph type="sldNum" sz="quarter" idx="15"/>
          </p:nvPr>
        </p:nvSpPr>
        <p:spPr>
          <a:xfrm>
            <a:off x="219074" y="4827178"/>
            <a:ext cx="652464" cy="189000"/>
          </a:xfrm>
          <a:prstGeom prst="rect">
            <a:avLst/>
          </a:prstGeom>
        </p:spPr>
        <p:txBody>
          <a:bodyPr lIns="91398" tIns="45699" rIns="91398" bIns="45699"/>
          <a:lstStyle/>
          <a:p>
            <a:fld id="{D92943C2-89EB-8840-A8C0-4C21B007AE74}" type="slidenum">
              <a:rPr lang="en-US" smtClean="0">
                <a:solidFill>
                  <a:srgbClr val="352D76"/>
                </a:solidFill>
              </a:rPr>
              <a:pPr/>
              <a:t>‹#›</a:t>
            </a:fld>
            <a:endParaRPr lang="en-US" dirty="0">
              <a:solidFill>
                <a:srgbClr val="352D76"/>
              </a:solidFill>
            </a:endParaRPr>
          </a:p>
        </p:txBody>
      </p:sp>
      <p:sp>
        <p:nvSpPr>
          <p:cNvPr id="8" name="TextBox 7"/>
          <p:cNvSpPr txBox="1"/>
          <p:nvPr userDrawn="1"/>
        </p:nvSpPr>
        <p:spPr>
          <a:xfrm>
            <a:off x="6554570" y="178566"/>
            <a:ext cx="2376264" cy="246221"/>
          </a:xfrm>
          <a:prstGeom prst="rect">
            <a:avLst/>
          </a:prstGeom>
          <a:noFill/>
        </p:spPr>
        <p:txBody>
          <a:bodyPr wrap="square" lIns="91398" tIns="45699" rIns="91398" bIns="45699" rtlCol="0">
            <a:spAutoFit/>
          </a:bodyPr>
          <a:lstStyle/>
          <a:p>
            <a:pPr algn="ctr"/>
            <a:r>
              <a:rPr lang="en-GB" sz="1000" dirty="0">
                <a:solidFill>
                  <a:prstClr val="white"/>
                </a:solidFill>
              </a:rPr>
              <a:t>.</a:t>
            </a:r>
            <a:endParaRPr lang="en-GB" sz="800" dirty="0">
              <a:solidFill>
                <a:prstClr val="white"/>
              </a:solidFill>
            </a:endParaRPr>
          </a:p>
        </p:txBody>
      </p:sp>
    </p:spTree>
    <p:extLst>
      <p:ext uri="{BB962C8B-B14F-4D97-AF65-F5344CB8AC3E}">
        <p14:creationId xmlns:p14="http://schemas.microsoft.com/office/powerpoint/2010/main" val="1728239798"/>
      </p:ext>
    </p:extLst>
  </p:cSld>
  <p:clrMapOvr>
    <a:masterClrMapping/>
  </p:clrMapOvr>
  <p:transition>
    <p:wipe dir="r"/>
  </p:transition>
  <p:timing>
    <p:tnLst>
      <p:par>
        <p:cTn id="1" dur="indefinite" restart="never" nodeType="tmRoot"/>
      </p:par>
    </p:tnLst>
  </p:timing>
</p:sldLayout>
</file>

<file path=ppt/slideLayouts/slideLayout610.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25222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43076" y="3163614"/>
            <a:ext cx="5657851" cy="1979885"/>
          </a:xfrm>
          <a:prstGeom prst="rect">
            <a:avLst/>
          </a:prstGeom>
        </p:spPr>
        <p:txBody>
          <a:bodyPr anchor="ctr">
            <a:noAutofit/>
          </a:bodyPr>
          <a:lstStyle>
            <a:lvl1pPr marL="0" indent="0" algn="ctr">
              <a:lnSpc>
                <a:spcPct val="90000"/>
              </a:lnSpc>
              <a:buNone/>
              <a:defRPr sz="3000" b="1" spc="0" baseline="0">
                <a:solidFill>
                  <a:schemeClr val="bg1"/>
                </a:solidFill>
                <a:latin typeface="+mn-lt"/>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noProof="0" dirty="0" smtClean="0"/>
              <a:t>Click to edit Master subtitle style</a:t>
            </a:r>
            <a:endParaRPr lang="en-GB" noProof="0" dirty="0"/>
          </a:p>
        </p:txBody>
      </p:sp>
      <p:sp>
        <p:nvSpPr>
          <p:cNvPr id="30" name="Date Placeholder 29"/>
          <p:cNvSpPr>
            <a:spLocks noGrp="1"/>
          </p:cNvSpPr>
          <p:nvPr>
            <p:ph type="dt" sz="half" idx="10"/>
          </p:nvPr>
        </p:nvSpPr>
        <p:spPr>
          <a:xfrm>
            <a:off x="1743076" y="4748213"/>
            <a:ext cx="5657851" cy="202406"/>
          </a:xfrm>
          <a:prstGeom prst="rect">
            <a:avLst/>
          </a:prstGeom>
        </p:spPr>
        <p:txBody>
          <a:bodyPr lIns="34290" tIns="17145" rIns="34290" bIns="17145"/>
          <a:lstStyle>
            <a:lvl1pPr algn="ctr">
              <a:lnSpc>
                <a:spcPts val="900"/>
              </a:lnSpc>
              <a:defRPr sz="900">
                <a:solidFill>
                  <a:schemeClr val="bg1"/>
                </a:solidFill>
              </a:defRPr>
            </a:lvl1pPr>
          </a:lstStyle>
          <a:p>
            <a:pPr defTabSz="685800"/>
            <a:endParaRPr lang="en-GB" dirty="0">
              <a:solidFill>
                <a:srgbClr val="FFFFFF"/>
              </a:solidFill>
            </a:endParaRPr>
          </a:p>
        </p:txBody>
      </p:sp>
      <p:pic>
        <p:nvPicPr>
          <p:cNvPr id="33" name="Picture 3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192401" y="1981962"/>
            <a:ext cx="2763775" cy="1183867"/>
          </a:xfrm>
          <a:prstGeom prst="rect">
            <a:avLst/>
          </a:prstGeom>
        </p:spPr>
      </p:pic>
    </p:spTree>
    <p:extLst>
      <p:ext uri="{BB962C8B-B14F-4D97-AF65-F5344CB8AC3E}">
        <p14:creationId xmlns:p14="http://schemas.microsoft.com/office/powerpoint/2010/main" val="1307101406"/>
      </p:ext>
    </p:extLst>
  </p:cSld>
  <p:clrMapOvr>
    <a:masterClrMapping/>
  </p:clrMapOvr>
  <p:transition>
    <p:wipe dir="r"/>
  </p:transition>
  <p:timing>
    <p:tnLst>
      <p:par>
        <p:cTn id="1" dur="indefinite" restart="never" nodeType="tmRoot"/>
      </p:par>
    </p:tnLst>
  </p:timing>
</p:sldLayout>
</file>

<file path=ppt/slideLayouts/slideLayout6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4"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4161750009"/>
      </p:ext>
    </p:extLst>
  </p:cSld>
  <p:clrMapOvr>
    <a:masterClrMapping/>
  </p:clrMapOvr>
  <p:transition>
    <p:wipe dir="r"/>
  </p:transition>
  <p:timing>
    <p:tnLst>
      <p:par>
        <p:cTn id="1" dur="indefinite" restart="never" nodeType="tmRoot"/>
      </p:par>
    </p:tnLst>
  </p:timing>
</p:sldLayout>
</file>

<file path=ppt/slideLayouts/slideLayout612.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4"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
        <p:nvSpPr>
          <p:cNvPr id="5" name="Rectangle 4"/>
          <p:cNvSpPr/>
          <p:nvPr userDrawn="1"/>
        </p:nvSpPr>
        <p:spPr>
          <a:xfrm>
            <a:off x="0" y="0"/>
            <a:ext cx="9144000" cy="5143500"/>
          </a:xfrm>
          <a:prstGeom prst="rect">
            <a:avLst/>
          </a:prstGeom>
          <a:solidFill>
            <a:srgbClr val="FF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2400" dirty="0" smtClean="0">
              <a:solidFill>
                <a:srgbClr val="FFFFFF"/>
              </a:solidFill>
              <a:latin typeface="Just Script" panose="02020803050402020203" pitchFamily="18" charset="0"/>
            </a:endParaRPr>
          </a:p>
        </p:txBody>
      </p:sp>
      <p:pic>
        <p:nvPicPr>
          <p:cNvPr id="6" name="Picture 5" descr="object_rgb_72_C_lightbulb_01.jpg"/>
          <p:cNvPicPr>
            <a:picLocks noChangeAspect="1"/>
          </p:cNvPicPr>
          <p:nvPr userDrawn="1"/>
        </p:nvPicPr>
        <p:blipFill>
          <a:blip r:embed="rId2" cstate="print"/>
          <a:srcRect/>
          <a:stretch>
            <a:fillRect/>
          </a:stretch>
        </p:blipFill>
        <p:spPr>
          <a:xfrm>
            <a:off x="5516563" y="2816225"/>
            <a:ext cx="3627437" cy="2327275"/>
          </a:xfrm>
          <a:prstGeom prst="rect">
            <a:avLst/>
          </a:prstGeom>
          <a:effectLst>
            <a:softEdge rad="127000"/>
          </a:effectLst>
        </p:spPr>
      </p:pic>
    </p:spTree>
    <p:extLst>
      <p:ext uri="{BB962C8B-B14F-4D97-AF65-F5344CB8AC3E}">
        <p14:creationId xmlns:p14="http://schemas.microsoft.com/office/powerpoint/2010/main" val="179842729"/>
      </p:ext>
    </p:extLst>
  </p:cSld>
  <p:clrMapOvr>
    <a:masterClrMapping/>
  </p:clrMapOvr>
  <p:transition>
    <p:wipe dir="r"/>
  </p:transition>
  <p:timing>
    <p:tnLst>
      <p:par>
        <p:cTn id="1" dur="indefinite" restart="never" nodeType="tmRoot"/>
      </p:par>
    </p:tnLst>
  </p:timing>
</p:sldLayout>
</file>

<file path=ppt/slideLayouts/slideLayout613.xml><?xml version="1.0" encoding="utf-8"?>
<p:sldLayout xmlns:a="http://schemas.openxmlformats.org/drawingml/2006/main" xmlns:r="http://schemas.openxmlformats.org/officeDocument/2006/relationships" xmlns:p="http://schemas.openxmlformats.org/presentationml/2006/main" preserve="1" userDrawn="1">
  <p:cSld name="1_Title and Content (Lef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285751" y="1471617"/>
            <a:ext cx="4214813" cy="27717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 name="Footer Placeholder 1"/>
          <p:cNvSpPr>
            <a:spLocks noGrp="1"/>
          </p:cNvSpPr>
          <p:nvPr>
            <p:ph type="ftr" sz="quarter" idx="12"/>
          </p:nvPr>
        </p:nvSpPr>
        <p:spPr/>
        <p:txBody>
          <a:bodyPr/>
          <a:lstStyle>
            <a:lvl1pPr>
              <a:defRPr>
                <a:solidFill>
                  <a:schemeClr val="bg1">
                    <a:lumMod val="50000"/>
                  </a:schemeClr>
                </a:solidFill>
              </a:defRPr>
            </a:lvl1p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Rectangle 5"/>
          <p:cNvSpPr/>
          <p:nvPr userDrawn="1"/>
        </p:nvSpPr>
        <p:spPr>
          <a:xfrm>
            <a:off x="8621652" y="314533"/>
            <a:ext cx="236600" cy="23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685800"/>
            <a:fld id="{F8CABEAB-F316-457F-A830-C8844EF27269}" type="slidenum">
              <a:rPr lang="en-GB" sz="900" b="1" smtClean="0">
                <a:solidFill>
                  <a:srgbClr val="373433"/>
                </a:solidFill>
              </a:rPr>
              <a:pPr algn="ctr" defTabSz="685800"/>
              <a:t>‹#›</a:t>
            </a:fld>
            <a:endParaRPr lang="en-GB" sz="2400" b="1" dirty="0" smtClean="0">
              <a:solidFill>
                <a:srgbClr val="373433"/>
              </a:solidFill>
              <a:latin typeface="Just Script" panose="02020803050402020203" pitchFamily="18" charset="0"/>
            </a:endParaRPr>
          </a:p>
        </p:txBody>
      </p:sp>
      <p:pic>
        <p:nvPicPr>
          <p:cNvPr id="7" name="Picture 6" descr="JUST LOGO PINK.png"/>
          <p:cNvPicPr>
            <a:picLocks noChangeAspect="1"/>
          </p:cNvPicPr>
          <p:nvPr userDrawn="1"/>
        </p:nvPicPr>
        <p:blipFill>
          <a:blip r:embed="rId2" cstate="print"/>
          <a:stretch>
            <a:fillRect/>
          </a:stretch>
        </p:blipFill>
        <p:spPr>
          <a:xfrm>
            <a:off x="8172000" y="4644000"/>
            <a:ext cx="720000" cy="308090"/>
          </a:xfrm>
          <a:prstGeom prst="rect">
            <a:avLst/>
          </a:prstGeom>
        </p:spPr>
      </p:pic>
      <p:pic>
        <p:nvPicPr>
          <p:cNvPr id="8" name="Picture 7"/>
          <p:cNvPicPr>
            <a:picLocks noChangeAspect="1"/>
          </p:cNvPicPr>
          <p:nvPr userDrawn="1"/>
        </p:nvPicPr>
        <p:blipFill>
          <a:blip r:embed="rId3" cstate="email">
            <a:lum bright="100000"/>
            <a:extLst>
              <a:ext uri="{28A0092B-C50C-407E-A947-70E740481C1C}">
                <a14:useLocalDpi xmlns:a14="http://schemas.microsoft.com/office/drawing/2010/main" val="0"/>
              </a:ext>
            </a:extLst>
          </a:blip>
          <a:srcRect t="-174991" b="-174991"/>
          <a:stretch>
            <a:fillRect/>
          </a:stretch>
        </p:blipFill>
        <p:spPr>
          <a:xfrm>
            <a:off x="285749" y="792000"/>
            <a:ext cx="8591619" cy="84169"/>
          </a:xfrm>
          <a:prstGeom prst="rect">
            <a:avLst/>
          </a:prstGeom>
        </p:spPr>
      </p:pic>
      <p:sp>
        <p:nvSpPr>
          <p:cNvPr id="10"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128761743"/>
      </p:ext>
    </p:extLst>
  </p:cSld>
  <p:clrMapOvr>
    <a:masterClrMapping/>
  </p:clrMapOvr>
  <p:transition>
    <p:wipe dir="r"/>
  </p:transition>
  <p:timing>
    <p:tnLst>
      <p:par>
        <p:cTn id="1" dur="indefinite" restart="never" nodeType="tmRoot"/>
      </p:par>
    </p:tnLst>
  </p:timing>
</p:sldLayout>
</file>

<file path=ppt/slideLayouts/slideLayout614.xml><?xml version="1.0" encoding="utf-8"?>
<p:sldLayout xmlns:a="http://schemas.openxmlformats.org/drawingml/2006/main" xmlns:r="http://schemas.openxmlformats.org/officeDocument/2006/relationships" xmlns:p="http://schemas.openxmlformats.org/presentationml/2006/main" preserve="1" userDrawn="1">
  <p:cSld name="Headers and Bullets">
    <p:spTree>
      <p:nvGrpSpPr>
        <p:cNvPr id="1" name=""/>
        <p:cNvGrpSpPr/>
        <p:nvPr/>
      </p:nvGrpSpPr>
      <p:grpSpPr>
        <a:xfrm>
          <a:off x="0" y="0"/>
          <a:ext cx="0" cy="0"/>
          <a:chOff x="0" y="0"/>
          <a:chExt cx="0" cy="0"/>
        </a:xfrm>
      </p:grpSpPr>
      <p:sp>
        <p:nvSpPr>
          <p:cNvPr id="16" name="Text Placeholder 15"/>
          <p:cNvSpPr>
            <a:spLocks noGrp="1"/>
          </p:cNvSpPr>
          <p:nvPr>
            <p:ph type="body" sz="quarter" idx="11"/>
          </p:nvPr>
        </p:nvSpPr>
        <p:spPr>
          <a:xfrm>
            <a:off x="285751" y="1471617"/>
            <a:ext cx="4214813" cy="2771775"/>
          </a:xfrm>
        </p:spPr>
        <p:txBody>
          <a:bodyPr/>
          <a:lstStyle>
            <a:lvl1pPr>
              <a:defRPr>
                <a:solidFill>
                  <a:srgbClr val="373433"/>
                </a:solidFill>
              </a:defRPr>
            </a:lvl1pPr>
            <a:lvl3pPr marL="285750" indent="-285750">
              <a:buFont typeface="Arial" panose="020B0604020202020204" pitchFamily="34" charset="0"/>
              <a:buChar char="•"/>
              <a:defRPr/>
            </a:lvl3pPr>
            <a:lvl4pPr marL="285750" indent="-285750">
              <a:buFont typeface="Arial" panose="020B0604020202020204" pitchFamily="34" charset="0"/>
              <a:buChar char="•"/>
              <a:defRPr/>
            </a:lvl4pPr>
            <a:lvl5pPr marL="171450" indent="-171450">
              <a:buFont typeface="Arial" panose="020B0604020202020204" pitchFamily="34" charset="0"/>
              <a:buChar char="•"/>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1" name="Title 10"/>
          <p:cNvSpPr>
            <a:spLocks noGrp="1"/>
          </p:cNvSpPr>
          <p:nvPr>
            <p:ph type="title"/>
          </p:nvPr>
        </p:nvSpPr>
        <p:spPr/>
        <p:txBody>
          <a:bodyPr/>
          <a:lstStyle/>
          <a:p>
            <a:r>
              <a:rPr lang="en-US" smtClean="0"/>
              <a:t>Click to edit Master title style</a:t>
            </a:r>
            <a:endParaRPr lang="en-GB"/>
          </a:p>
        </p:txBody>
      </p:sp>
      <p:sp>
        <p:nvSpPr>
          <p:cNvPr id="6" name="Footer Placeholder 5"/>
          <p:cNvSpPr>
            <a:spLocks noGrp="1"/>
          </p:cNvSpPr>
          <p:nvPr>
            <p:ph type="ftr" sz="quarter" idx="14"/>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7"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600023543"/>
      </p:ext>
    </p:extLst>
  </p:cSld>
  <p:clrMapOvr>
    <a:masterClrMapping/>
  </p:clrMapOvr>
  <p:transition>
    <p:wipe dir="r"/>
  </p:transition>
  <p:timing>
    <p:tnLst>
      <p:par>
        <p:cTn id="1" dur="indefinite" restart="never" nodeType="tmRoot"/>
      </p:par>
    </p:tnLst>
  </p:timing>
</p:sldLayout>
</file>

<file path=ppt/slideLayouts/slideLayout615.xml><?xml version="1.0" encoding="utf-8"?>
<p:sldLayout xmlns:a="http://schemas.openxmlformats.org/drawingml/2006/main" xmlns:r="http://schemas.openxmlformats.org/officeDocument/2006/relationships" xmlns:p="http://schemas.openxmlformats.org/presentationml/2006/main" preserve="1" userDrawn="1">
  <p:cSld name="Title and Content (Righ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4643439" y="1471617"/>
            <a:ext cx="4214813" cy="2771775"/>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 name="Footer Placeholder 1"/>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1479063388"/>
      </p:ext>
    </p:extLst>
  </p:cSld>
  <p:clrMapOvr>
    <a:masterClrMapping/>
  </p:clrMapOvr>
  <p:transition>
    <p:wipe dir="r"/>
  </p:transition>
  <p:timing>
    <p:tnLst>
      <p:par>
        <p:cTn id="1" dur="indefinite" restart="never" nodeType="tmRoot"/>
      </p:par>
    </p:tnLst>
  </p:timing>
</p:sldLayout>
</file>

<file path=ppt/slideLayouts/slideLayout616.xml><?xml version="1.0" encoding="utf-8"?>
<p:sldLayout xmlns:a="http://schemas.openxmlformats.org/drawingml/2006/main" xmlns:r="http://schemas.openxmlformats.org/officeDocument/2006/relationships" xmlns:p="http://schemas.openxmlformats.org/presentationml/2006/main" preserve="1" userDrawn="1">
  <p:cSld name="Title and Content (Lef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285751" y="1471617"/>
            <a:ext cx="4214813" cy="2771775"/>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 name="Footer Placeholder 1"/>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655760709"/>
      </p:ext>
    </p:extLst>
  </p:cSld>
  <p:clrMapOvr>
    <a:masterClrMapping/>
  </p:clrMapOvr>
  <p:transition>
    <p:wipe dir="r"/>
  </p:transition>
  <p:timing>
    <p:tnLst>
      <p:par>
        <p:cTn id="1" dur="indefinite" restart="never" nodeType="tmRoot"/>
      </p:par>
    </p:tnLst>
  </p:timing>
</p:sldLayout>
</file>

<file path=ppt/slideLayouts/slideLayout617.xml><?xml version="1.0" encoding="utf-8"?>
<p:sldLayout xmlns:a="http://schemas.openxmlformats.org/drawingml/2006/main" xmlns:r="http://schemas.openxmlformats.org/officeDocument/2006/relationships" xmlns:p="http://schemas.openxmlformats.org/presentationml/2006/main" preserve="1" userDrawn="1">
  <p:cSld name="Headlines">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285751" y="1471617"/>
            <a:ext cx="8572500" cy="2771775"/>
          </a:xfrm>
        </p:spPr>
        <p:txBody>
          <a:bodyPr anchor="ctr">
            <a:normAutofit/>
          </a:bodyPr>
          <a:lstStyle>
            <a:lvl1pPr algn="ctr">
              <a:defRPr/>
            </a:lvl1pPr>
            <a:lvl2pPr algn="ctr">
              <a:lnSpc>
                <a:spcPts val="1755"/>
              </a:lnSpc>
              <a:defRPr sz="1900">
                <a:solidFill>
                  <a:schemeClr val="tx1"/>
                </a:solidFill>
              </a:defRPr>
            </a:lvl2pPr>
            <a:lvl3pPr algn="ctr">
              <a:defRPr/>
            </a:lvl3pPr>
            <a:lvl4pPr algn="ctr">
              <a:defRPr/>
            </a:lvl4pPr>
            <a:lvl5pPr algn="ctr">
              <a:defRPr/>
            </a:lvl5pPr>
          </a:lstStyle>
          <a:p>
            <a:pPr lvl="1"/>
            <a:r>
              <a:rPr lang="en-GB" noProof="0" dirty="0" smtClean="0"/>
              <a:t>Click to edit Master text styles</a:t>
            </a:r>
          </a:p>
        </p:txBody>
      </p:sp>
      <p:sp>
        <p:nvSpPr>
          <p:cNvPr id="2" name="Footer Placeholder 1"/>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2791840052"/>
      </p:ext>
    </p:extLst>
  </p:cSld>
  <p:clrMapOvr>
    <a:masterClrMapping/>
  </p:clrMapOvr>
  <p:transition>
    <p:wipe dir="r"/>
  </p:transition>
  <p:timing>
    <p:tnLst>
      <p:par>
        <p:cTn id="1" dur="indefinite" restart="never" nodeType="tmRoot"/>
      </p:par>
    </p:tnLst>
  </p:timing>
</p:sldLayout>
</file>

<file path=ppt/slideLayouts/slideLayout618.xml><?xml version="1.0" encoding="utf-8"?>
<p:sldLayout xmlns:a="http://schemas.openxmlformats.org/drawingml/2006/main" xmlns:r="http://schemas.openxmlformats.org/officeDocument/2006/relationships" xmlns:p="http://schemas.openxmlformats.org/presentationml/2006/main" showMasterSp="0" preserve="1" userDrawn="1">
  <p:cSld name="Highlight Headlines">
    <p:spTree>
      <p:nvGrpSpPr>
        <p:cNvPr id="1" name=""/>
        <p:cNvGrpSpPr/>
        <p:nvPr/>
      </p:nvGrpSpPr>
      <p:grpSpPr>
        <a:xfrm>
          <a:off x="0" y="0"/>
          <a:ext cx="0" cy="0"/>
          <a:chOff x="0" y="0"/>
          <a:chExt cx="0" cy="0"/>
        </a:xfrm>
      </p:grpSpPr>
      <p:sp>
        <p:nvSpPr>
          <p:cNvPr id="8" name="Rectangle 7"/>
          <p:cNvSpPr/>
          <p:nvPr userDrawn="1"/>
        </p:nvSpPr>
        <p:spPr>
          <a:xfrm>
            <a:off x="221625" y="4758074"/>
            <a:ext cx="8843631" cy="199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defTabSz="685800"/>
            <a:endParaRPr lang="en-GB" sz="900" dirty="0" smtClean="0">
              <a:solidFill>
                <a:srgbClr val="FFFFFF"/>
              </a:solidFill>
              <a:latin typeface="Just Script" panose="02020803050402020203" pitchFamily="18" charset="0"/>
            </a:endParaRPr>
          </a:p>
        </p:txBody>
      </p:sp>
      <p:sp>
        <p:nvSpPr>
          <p:cNvPr id="4" name="Rectangle 3"/>
          <p:cNvSpPr/>
          <p:nvPr userDrawn="1"/>
        </p:nvSpPr>
        <p:spPr>
          <a:xfrm>
            <a:off x="175439" y="765544"/>
            <a:ext cx="8843631" cy="199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defTabSz="685800"/>
            <a:endParaRPr lang="en-GB" sz="900" dirty="0" smtClean="0">
              <a:solidFill>
                <a:srgbClr val="FFFFFF"/>
              </a:solidFill>
              <a:latin typeface="Just Script" panose="02020803050402020203" pitchFamily="18" charset="0"/>
            </a:endParaRPr>
          </a:p>
        </p:txBody>
      </p:sp>
      <p:sp>
        <p:nvSpPr>
          <p:cNvPr id="3" name="Rectangle 2"/>
          <p:cNvSpPr/>
          <p:nvPr userDrawn="1"/>
        </p:nvSpPr>
        <p:spPr>
          <a:xfrm>
            <a:off x="285751" y="849276"/>
            <a:ext cx="8572500" cy="4008474"/>
          </a:xfrm>
          <a:prstGeom prst="rect">
            <a:avLst/>
          </a:prstGeom>
          <a:solidFill>
            <a:srgbClr val="252221"/>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defTabSz="685800"/>
            <a:endParaRPr lang="en-GB" sz="900" dirty="0" smtClean="0">
              <a:solidFill>
                <a:srgbClr val="FFFFFF"/>
              </a:solidFill>
              <a:latin typeface="Just Script" panose="02020803050402020203" pitchFamily="18" charset="0"/>
            </a:endParaRPr>
          </a:p>
        </p:txBody>
      </p:sp>
      <p:sp>
        <p:nvSpPr>
          <p:cNvPr id="13" name="Title 12"/>
          <p:cNvSpPr>
            <a:spLocks noGrp="1"/>
          </p:cNvSpPr>
          <p:nvPr>
            <p:ph type="title"/>
          </p:nvPr>
        </p:nvSpPr>
        <p:spPr/>
        <p:txBody>
          <a:bodyPr/>
          <a:lstStyle/>
          <a:p>
            <a:r>
              <a:rPr lang="en-US" dirty="0" smtClean="0"/>
              <a:t>Click to edit Master title style</a:t>
            </a:r>
            <a:endParaRPr lang="en-GB" dirty="0"/>
          </a:p>
        </p:txBody>
      </p:sp>
      <p:sp>
        <p:nvSpPr>
          <p:cNvPr id="16" name="Text Placeholder 15"/>
          <p:cNvSpPr>
            <a:spLocks noGrp="1"/>
          </p:cNvSpPr>
          <p:nvPr>
            <p:ph type="body" sz="quarter" idx="11"/>
          </p:nvPr>
        </p:nvSpPr>
        <p:spPr>
          <a:xfrm>
            <a:off x="1743076" y="1471617"/>
            <a:ext cx="5657851" cy="2771775"/>
          </a:xfrm>
          <a:noFill/>
        </p:spPr>
        <p:txBody>
          <a:bodyPr anchor="ctr"/>
          <a:lstStyle>
            <a:lvl1pPr algn="ctr">
              <a:lnSpc>
                <a:spcPts val="3300"/>
              </a:lnSpc>
              <a:defRPr baseline="0">
                <a:solidFill>
                  <a:schemeClr val="bg1"/>
                </a:solidFill>
              </a:defRPr>
            </a:lvl1pPr>
            <a:lvl2pPr algn="ctr">
              <a:defRPr/>
            </a:lvl2pPr>
            <a:lvl3pPr algn="ctr">
              <a:defRPr/>
            </a:lvl3pPr>
            <a:lvl4pPr algn="ctr">
              <a:defRPr/>
            </a:lvl4pPr>
            <a:lvl5pPr algn="ctr">
              <a:defRPr/>
            </a:lvl5pPr>
          </a:lstStyle>
          <a:p>
            <a:pPr lvl="0"/>
            <a:r>
              <a:rPr lang="en-GB" noProof="0" dirty="0" smtClean="0"/>
              <a:t>Click to edit Master text styles</a:t>
            </a:r>
          </a:p>
        </p:txBody>
      </p:sp>
    </p:spTree>
    <p:extLst>
      <p:ext uri="{BB962C8B-B14F-4D97-AF65-F5344CB8AC3E}">
        <p14:creationId xmlns:p14="http://schemas.microsoft.com/office/powerpoint/2010/main" val="273011018"/>
      </p:ext>
    </p:extLst>
  </p:cSld>
  <p:clrMapOvr>
    <a:masterClrMapping/>
  </p:clrMapOvr>
  <p:transition>
    <p:wipe dir="r"/>
  </p:transition>
  <p:timing>
    <p:tnLst>
      <p:par>
        <p:cTn id="1" dur="indefinite" restart="never" nodeType="tmRoot"/>
      </p:par>
    </p:tnLst>
  </p:timing>
</p:sldLayout>
</file>

<file path=ppt/slideLayouts/slideLayout619.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rgbClr val="25222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43076" y="2455164"/>
            <a:ext cx="5657851" cy="688086"/>
          </a:xfrm>
          <a:prstGeom prst="rect">
            <a:avLst/>
          </a:prstGeom>
        </p:spPr>
        <p:txBody>
          <a:bodyPr>
            <a:normAutofit/>
          </a:bodyPr>
          <a:lstStyle>
            <a:lvl1pPr marL="0" indent="0" algn="ctr">
              <a:lnSpc>
                <a:spcPts val="3300"/>
              </a:lnSpc>
              <a:spcBef>
                <a:spcPts val="0"/>
              </a:spcBef>
              <a:spcAft>
                <a:spcPts val="0"/>
              </a:spcAft>
              <a:buNone/>
              <a:defRPr sz="3000" b="1" spc="0" baseline="0">
                <a:solidFill>
                  <a:schemeClr val="bg1"/>
                </a:solidFill>
                <a:latin typeface="+mj-lt"/>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noProof="0" dirty="0" smtClean="0"/>
              <a:t>Click to edit Master text styles</a:t>
            </a:r>
          </a:p>
        </p:txBody>
      </p:sp>
    </p:spTree>
    <p:extLst>
      <p:ext uri="{BB962C8B-B14F-4D97-AF65-F5344CB8AC3E}">
        <p14:creationId xmlns:p14="http://schemas.microsoft.com/office/powerpoint/2010/main" val="757497692"/>
      </p:ext>
    </p:extLst>
  </p:cSld>
  <p:clrMapOvr>
    <a:masterClrMapping/>
  </p:clrMapOvr>
  <p:transition>
    <p:wipe dir="r"/>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219077" y="631052"/>
            <a:ext cx="8712201" cy="386476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3" hasCustomPrompt="1"/>
          </p:nvPr>
        </p:nvSpPr>
        <p:spPr>
          <a:xfrm>
            <a:off x="219097" y="4495800"/>
            <a:ext cx="6624637" cy="323850"/>
          </a:xfrm>
        </p:spPr>
        <p:txBody>
          <a:bodyPr>
            <a:noAutofit/>
          </a:bodyPr>
          <a:lstStyle>
            <a:lvl1pPr marL="0" indent="0">
              <a:buNone/>
              <a:defRPr sz="800"/>
            </a:lvl1pPr>
            <a:lvl2pPr marL="177706" indent="0">
              <a:buNone/>
              <a:defRPr sz="800"/>
            </a:lvl2pPr>
            <a:lvl3pPr marL="363349" indent="0">
              <a:buNone/>
              <a:defRPr sz="800"/>
            </a:lvl3pPr>
            <a:lvl4pPr marL="541055" indent="0">
              <a:buNone/>
              <a:defRPr sz="800"/>
            </a:lvl4pPr>
            <a:lvl5pPr marL="718760" indent="0">
              <a:buNone/>
              <a:defRPr sz="800"/>
            </a:lvl5pPr>
          </a:lstStyle>
          <a:p>
            <a:pPr lvl="0"/>
            <a:r>
              <a:rPr lang="en-US" dirty="0" smtClean="0"/>
              <a:t>Source:</a:t>
            </a:r>
          </a:p>
        </p:txBody>
      </p:sp>
      <p:sp>
        <p:nvSpPr>
          <p:cNvPr id="11" name="Footer Placeholder 10"/>
          <p:cNvSpPr>
            <a:spLocks noGrp="1"/>
          </p:cNvSpPr>
          <p:nvPr>
            <p:ph type="ftr" sz="quarter" idx="14"/>
          </p:nvPr>
        </p:nvSpPr>
        <p:spPr/>
        <p:txBody>
          <a:bodyPr/>
          <a:lstStyle>
            <a:lvl1pPr>
              <a:defRPr>
                <a:solidFill>
                  <a:schemeClr val="tx1"/>
                </a:solidFill>
              </a:defRPr>
            </a:lvl1pPr>
          </a:lstStyle>
          <a:p>
            <a:pPr algn="ctr"/>
            <a:r>
              <a:rPr lang="en-GB" dirty="0" smtClean="0">
                <a:solidFill>
                  <a:srgbClr val="352D76"/>
                </a:solidFill>
              </a:rPr>
              <a:t>For financial intermediary use only. Not  approved for use with customers</a:t>
            </a:r>
            <a:endParaRPr lang="en-US" dirty="0">
              <a:solidFill>
                <a:srgbClr val="352D76"/>
              </a:solidFill>
            </a:endParaRPr>
          </a:p>
        </p:txBody>
      </p:sp>
      <p:sp>
        <p:nvSpPr>
          <p:cNvPr id="12" name="Slide Number Placeholder 11"/>
          <p:cNvSpPr>
            <a:spLocks noGrp="1"/>
          </p:cNvSpPr>
          <p:nvPr>
            <p:ph type="sldNum" sz="quarter" idx="15"/>
          </p:nvPr>
        </p:nvSpPr>
        <p:spPr>
          <a:xfrm>
            <a:off x="219074" y="4827178"/>
            <a:ext cx="652464" cy="189000"/>
          </a:xfrm>
          <a:prstGeom prst="rect">
            <a:avLst/>
          </a:prstGeom>
        </p:spPr>
        <p:txBody>
          <a:bodyPr lIns="91398" tIns="45699" rIns="91398" bIns="45699"/>
          <a:lstStyle/>
          <a:p>
            <a:fld id="{D92943C2-89EB-8840-A8C0-4C21B007AE74}" type="slidenum">
              <a:rPr lang="en-US" smtClean="0">
                <a:solidFill>
                  <a:srgbClr val="352D76"/>
                </a:solidFill>
              </a:rPr>
              <a:pPr/>
              <a:t>‹#›</a:t>
            </a:fld>
            <a:endParaRPr lang="en-US" dirty="0">
              <a:solidFill>
                <a:srgbClr val="352D76"/>
              </a:solidFill>
            </a:endParaRPr>
          </a:p>
        </p:txBody>
      </p:sp>
      <p:sp>
        <p:nvSpPr>
          <p:cNvPr id="8" name="TextBox 7"/>
          <p:cNvSpPr txBox="1"/>
          <p:nvPr userDrawn="1"/>
        </p:nvSpPr>
        <p:spPr>
          <a:xfrm>
            <a:off x="6554570" y="178566"/>
            <a:ext cx="2376264" cy="246221"/>
          </a:xfrm>
          <a:prstGeom prst="rect">
            <a:avLst/>
          </a:prstGeom>
          <a:noFill/>
        </p:spPr>
        <p:txBody>
          <a:bodyPr wrap="square" lIns="91398" tIns="45699" rIns="91398" bIns="45699" rtlCol="0">
            <a:spAutoFit/>
          </a:bodyPr>
          <a:lstStyle/>
          <a:p>
            <a:pPr algn="ctr"/>
            <a:r>
              <a:rPr lang="en-GB" sz="1000" dirty="0">
                <a:solidFill>
                  <a:prstClr val="white"/>
                </a:solidFill>
              </a:rPr>
              <a:t>.</a:t>
            </a:r>
            <a:endParaRPr lang="en-GB" sz="800" dirty="0">
              <a:solidFill>
                <a:prstClr val="white"/>
              </a:solidFill>
            </a:endParaRPr>
          </a:p>
        </p:txBody>
      </p:sp>
    </p:spTree>
    <p:extLst>
      <p:ext uri="{BB962C8B-B14F-4D97-AF65-F5344CB8AC3E}">
        <p14:creationId xmlns:p14="http://schemas.microsoft.com/office/powerpoint/2010/main" val="1041872412"/>
      </p:ext>
    </p:extLst>
  </p:cSld>
  <p:clrMapOvr>
    <a:masterClrMapping/>
  </p:clrMapOvr>
  <p:transition>
    <p:wipe dir="r"/>
  </p:transition>
  <p:timing>
    <p:tnLst>
      <p:par>
        <p:cTn id="1" dur="indefinite" restart="never" nodeType="tmRoot"/>
      </p:par>
    </p:tnLst>
  </p:timing>
</p:sldLayout>
</file>

<file path=ppt/slideLayouts/slideLayout620.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Click to edit Master title style</a:t>
            </a:r>
            <a:endParaRPr lang="en-GB" noProof="0" dirty="0"/>
          </a:p>
        </p:txBody>
      </p:sp>
      <p:sp>
        <p:nvSpPr>
          <p:cNvPr id="5" name="Picture Placeholder 4"/>
          <p:cNvSpPr>
            <a:spLocks noGrp="1"/>
          </p:cNvSpPr>
          <p:nvPr>
            <p:ph type="pic" sz="quarter" idx="11"/>
          </p:nvPr>
        </p:nvSpPr>
        <p:spPr>
          <a:xfrm>
            <a:off x="285751" y="1471617"/>
            <a:ext cx="8572500" cy="2771775"/>
          </a:xfrm>
          <a:prstGeom prst="rect">
            <a:avLst/>
          </a:prstGeom>
        </p:spPr>
        <p:txBody>
          <a:bodyPr/>
          <a:lstStyle/>
          <a:p>
            <a:endParaRPr lang="en-GB" dirty="0"/>
          </a:p>
        </p:txBody>
      </p:sp>
      <p:sp>
        <p:nvSpPr>
          <p:cNvPr id="4" name="Footer Placeholder 3"/>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Tree>
    <p:extLst>
      <p:ext uri="{BB962C8B-B14F-4D97-AF65-F5344CB8AC3E}">
        <p14:creationId xmlns:p14="http://schemas.microsoft.com/office/powerpoint/2010/main" val="2352536739"/>
      </p:ext>
    </p:extLst>
  </p:cSld>
  <p:clrMapOvr>
    <a:masterClrMapping/>
  </p:clrMapOvr>
  <p:transition>
    <p:wipe dir="r"/>
  </p:transition>
  <p:timing>
    <p:tnLst>
      <p:par>
        <p:cTn id="1" dur="indefinite" restart="never" nodeType="tmRoot"/>
      </p:par>
    </p:tnLst>
  </p:timing>
</p:sldLayout>
</file>

<file path=ppt/slideLayouts/slideLayout621.xml><?xml version="1.0" encoding="utf-8"?>
<p:sldLayout xmlns:a="http://schemas.openxmlformats.org/drawingml/2006/main" xmlns:r="http://schemas.openxmlformats.org/officeDocument/2006/relationships" xmlns:p="http://schemas.openxmlformats.org/presentationml/2006/main" preserve="1" userDrawn="1">
  <p:cSld name="Image With Annota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Click to edit Master title style</a:t>
            </a:r>
            <a:endParaRPr lang="en-GB" noProof="0" dirty="0"/>
          </a:p>
        </p:txBody>
      </p:sp>
      <p:sp>
        <p:nvSpPr>
          <p:cNvPr id="5" name="Picture Placeholder 4"/>
          <p:cNvSpPr>
            <a:spLocks noGrp="1"/>
          </p:cNvSpPr>
          <p:nvPr>
            <p:ph type="pic" sz="quarter" idx="11"/>
          </p:nvPr>
        </p:nvSpPr>
        <p:spPr>
          <a:xfrm>
            <a:off x="285749" y="1471617"/>
            <a:ext cx="5672139" cy="2771775"/>
          </a:xfrm>
          <a:prstGeom prst="rect">
            <a:avLst/>
          </a:prstGeom>
        </p:spPr>
        <p:txBody>
          <a:bodyPr/>
          <a:lstStyle/>
          <a:p>
            <a:endParaRPr lang="en-GB" dirty="0"/>
          </a:p>
        </p:txBody>
      </p:sp>
      <p:sp>
        <p:nvSpPr>
          <p:cNvPr id="6" name="Text Placeholder 5"/>
          <p:cNvSpPr>
            <a:spLocks noGrp="1"/>
          </p:cNvSpPr>
          <p:nvPr>
            <p:ph type="body" sz="quarter" idx="12"/>
          </p:nvPr>
        </p:nvSpPr>
        <p:spPr>
          <a:xfrm>
            <a:off x="6922293" y="1471617"/>
            <a:ext cx="2007395" cy="2771775"/>
          </a:xfrm>
        </p:spPr>
        <p:txBody>
          <a:bodyPr>
            <a:normAutofit/>
          </a:bodyPr>
          <a:lstStyle>
            <a:lvl1pPr>
              <a:lnSpc>
                <a:spcPts val="1260"/>
              </a:lnSpc>
              <a:spcAft>
                <a:spcPts val="1260"/>
              </a:spcAft>
              <a:defRPr lang="en-US" sz="900" kern="1200" spc="8" baseline="0" dirty="0" smtClean="0">
                <a:solidFill>
                  <a:schemeClr val="tx1"/>
                </a:solidFill>
                <a:latin typeface="+mn-lt"/>
                <a:ea typeface="+mn-ea"/>
                <a:cs typeface="+mn-cs"/>
              </a:defRPr>
            </a:lvl1pPr>
            <a:lvl2pPr>
              <a:lnSpc>
                <a:spcPts val="1260"/>
              </a:lnSpc>
              <a:spcAft>
                <a:spcPts val="1260"/>
              </a:spcAft>
              <a:defRPr lang="en-US" sz="900" kern="1200" spc="8" baseline="0" dirty="0" smtClean="0">
                <a:solidFill>
                  <a:schemeClr val="tx1"/>
                </a:solidFill>
                <a:latin typeface="+mn-lt"/>
                <a:ea typeface="+mn-ea"/>
                <a:cs typeface="+mn-cs"/>
              </a:defRPr>
            </a:lvl2pPr>
            <a:lvl3pPr>
              <a:lnSpc>
                <a:spcPts val="1260"/>
              </a:lnSpc>
              <a:spcAft>
                <a:spcPts val="1260"/>
              </a:spcAft>
              <a:defRPr lang="en-US" sz="900" b="0" kern="1200" spc="8" baseline="0" dirty="0" smtClean="0">
                <a:solidFill>
                  <a:schemeClr val="tx1"/>
                </a:solidFill>
                <a:latin typeface="+mn-lt"/>
                <a:ea typeface="+mn-ea"/>
                <a:cs typeface="+mn-cs"/>
              </a:defRPr>
            </a:lvl3pPr>
            <a:lvl4pPr>
              <a:lnSpc>
                <a:spcPts val="1260"/>
              </a:lnSpc>
              <a:spcAft>
                <a:spcPts val="1260"/>
              </a:spcAft>
              <a:defRPr lang="en-US" sz="900" kern="1200" spc="8" baseline="0" dirty="0" smtClean="0">
                <a:solidFill>
                  <a:schemeClr val="tx1"/>
                </a:solidFill>
                <a:latin typeface="+mn-lt"/>
                <a:ea typeface="+mn-ea"/>
                <a:cs typeface="+mn-cs"/>
              </a:defRPr>
            </a:lvl4pPr>
            <a:lvl5pPr>
              <a:lnSpc>
                <a:spcPts val="1260"/>
              </a:lnSpc>
              <a:spcAft>
                <a:spcPts val="1260"/>
              </a:spcAft>
              <a:defRPr lang="en-GB" sz="900" kern="1200" spc="8" baseline="0" dirty="0">
                <a:solidFill>
                  <a:schemeClr val="tx1"/>
                </a:solidFill>
                <a:latin typeface="+mn-lt"/>
                <a:ea typeface="+mn-ea"/>
                <a:cs typeface="+mn-cs"/>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4" name="Footer Placeholder 3"/>
          <p:cNvSpPr>
            <a:spLocks noGrp="1"/>
          </p:cNvSpPr>
          <p:nvPr>
            <p:ph type="ftr" sz="quarter" idx="13"/>
          </p:nvPr>
        </p:nvSpPr>
        <p:spPr>
          <a:xfrm>
            <a:off x="287895" y="4955579"/>
            <a:ext cx="5220000" cy="180000"/>
          </a:xfrm>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Tree>
    <p:extLst>
      <p:ext uri="{BB962C8B-B14F-4D97-AF65-F5344CB8AC3E}">
        <p14:creationId xmlns:p14="http://schemas.microsoft.com/office/powerpoint/2010/main" val="2003596914"/>
      </p:ext>
    </p:extLst>
  </p:cSld>
  <p:clrMapOvr>
    <a:masterClrMapping/>
  </p:clrMapOvr>
  <p:transition>
    <p:wipe dir="r"/>
  </p:transition>
  <p:timing>
    <p:tnLst>
      <p:par>
        <p:cTn id="1" dur="indefinite" restart="never" nodeType="tmRoot"/>
      </p:par>
    </p:tnLst>
  </p:timing>
</p:sldLayout>
</file>

<file path=ppt/slideLayouts/slideLayout622.xml><?xml version="1.0" encoding="utf-8"?>
<p:sldLayout xmlns:a="http://schemas.openxmlformats.org/drawingml/2006/main" xmlns:r="http://schemas.openxmlformats.org/officeDocument/2006/relationships" xmlns:p="http://schemas.openxmlformats.org/presentationml/2006/main" preserve="1" userDrawn="1">
  <p:cSld name="Two Column (Image Lef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3439" y="1471617"/>
            <a:ext cx="3886200" cy="2771775"/>
          </a:xfrm>
          <a:prstGeom prst="rect">
            <a:avLst/>
          </a:prstGeo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0" name="Picture Placeholder 9"/>
          <p:cNvSpPr>
            <a:spLocks noGrp="1"/>
          </p:cNvSpPr>
          <p:nvPr>
            <p:ph type="pic" sz="quarter" idx="11"/>
          </p:nvPr>
        </p:nvSpPr>
        <p:spPr>
          <a:xfrm>
            <a:off x="285752" y="1471617"/>
            <a:ext cx="4214813" cy="2771775"/>
          </a:xfrm>
          <a:prstGeom prst="rect">
            <a:avLst/>
          </a:prstGeom>
        </p:spPr>
        <p:txBody>
          <a:bodyPr/>
          <a:lstStyle/>
          <a:p>
            <a:endParaRPr lang="en-GB" dirty="0"/>
          </a:p>
        </p:txBody>
      </p:sp>
      <p:sp>
        <p:nvSpPr>
          <p:cNvPr id="3" name="Footer Placeholder 2"/>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12" name="Title 1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853245978"/>
      </p:ext>
    </p:extLst>
  </p:cSld>
  <p:clrMapOvr>
    <a:masterClrMapping/>
  </p:clrMapOvr>
  <p:transition>
    <p:wipe dir="r"/>
  </p:transition>
  <p:timing>
    <p:tnLst>
      <p:par>
        <p:cTn id="1" dur="indefinite" restart="never" nodeType="tmRoot"/>
      </p:par>
    </p:tnLst>
  </p:timing>
</p:sldLayout>
</file>

<file path=ppt/slideLayouts/slideLayout623.xml><?xml version="1.0" encoding="utf-8"?>
<p:sldLayout xmlns:a="http://schemas.openxmlformats.org/drawingml/2006/main" xmlns:r="http://schemas.openxmlformats.org/officeDocument/2006/relationships" xmlns:p="http://schemas.openxmlformats.org/presentationml/2006/main" preserve="1" userDrawn="1">
  <p:cSld name="Two Column (Image Righ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85752" y="1471617"/>
            <a:ext cx="4214813" cy="2771775"/>
          </a:xfrm>
          <a:prstGeom prst="rect">
            <a:avLst/>
          </a:prstGeo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0" name="Picture Placeholder 9"/>
          <p:cNvSpPr>
            <a:spLocks noGrp="1"/>
          </p:cNvSpPr>
          <p:nvPr>
            <p:ph type="pic" sz="quarter" idx="11"/>
          </p:nvPr>
        </p:nvSpPr>
        <p:spPr>
          <a:xfrm>
            <a:off x="4643439" y="1471617"/>
            <a:ext cx="4214813" cy="2771775"/>
          </a:xfrm>
          <a:prstGeom prst="rect">
            <a:avLst/>
          </a:prstGeom>
        </p:spPr>
        <p:txBody>
          <a:bodyPr/>
          <a:lstStyle/>
          <a:p>
            <a:endParaRPr lang="en-GB" dirty="0"/>
          </a:p>
        </p:txBody>
      </p:sp>
      <p:sp>
        <p:nvSpPr>
          <p:cNvPr id="3" name="Footer Placeholder 2"/>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12" name="Title 1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813239526"/>
      </p:ext>
    </p:extLst>
  </p:cSld>
  <p:clrMapOvr>
    <a:masterClrMapping/>
  </p:clrMapOvr>
  <p:transition>
    <p:wipe dir="r"/>
  </p:transition>
  <p:timing>
    <p:tnLst>
      <p:par>
        <p:cTn id="1" dur="indefinite" restart="never" nodeType="tmRoot"/>
      </p:par>
    </p:tnLst>
  </p:timing>
</p:sldLayout>
</file>

<file path=ppt/slideLayouts/slideLayout624.xml><?xml version="1.0" encoding="utf-8"?>
<p:sldLayout xmlns:a="http://schemas.openxmlformats.org/drawingml/2006/main" xmlns:r="http://schemas.openxmlformats.org/officeDocument/2006/relationships" xmlns:p="http://schemas.openxmlformats.org/presentationml/2006/main" preserve="1" userDrawn="1">
  <p:cSld name="Two Column Copy">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85752" y="1471617"/>
            <a:ext cx="4214813" cy="2771775"/>
          </a:xfrm>
          <a:prstGeom prst="rect">
            <a:avLst/>
          </a:prstGeo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5" name="Text Placeholder 4"/>
          <p:cNvSpPr>
            <a:spLocks noGrp="1"/>
          </p:cNvSpPr>
          <p:nvPr>
            <p:ph type="body" sz="quarter" idx="11"/>
          </p:nvPr>
        </p:nvSpPr>
        <p:spPr>
          <a:xfrm>
            <a:off x="4643439" y="1471617"/>
            <a:ext cx="4214813" cy="2771775"/>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3" name="Footer Placeholder 2"/>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11" name="Title 10"/>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378593560"/>
      </p:ext>
    </p:extLst>
  </p:cSld>
  <p:clrMapOvr>
    <a:masterClrMapping/>
  </p:clrMapOvr>
  <p:transition>
    <p:wipe dir="r"/>
  </p:transition>
  <p:timing>
    <p:tnLst>
      <p:par>
        <p:cTn id="1" dur="indefinite" restart="never" nodeType="tmRoot"/>
      </p:par>
    </p:tnLst>
  </p:timing>
</p:sldLayout>
</file>

<file path=ppt/slideLayouts/slideLayout6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9" name="Title 8"/>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479098245"/>
      </p:ext>
    </p:extLst>
  </p:cSld>
  <p:clrMapOvr>
    <a:masterClrMapping/>
  </p:clrMapOvr>
  <p:transition>
    <p:wipe dir="r"/>
  </p:transition>
  <p:timing>
    <p:tnLst>
      <p:par>
        <p:cTn id="1" dur="indefinite" restart="never" nodeType="tmRoot"/>
      </p:par>
    </p:tnLst>
  </p:timing>
</p:sldLayout>
</file>

<file path=ppt/slideLayouts/slideLayout6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Tree>
    <p:extLst>
      <p:ext uri="{BB962C8B-B14F-4D97-AF65-F5344CB8AC3E}">
        <p14:creationId xmlns:p14="http://schemas.microsoft.com/office/powerpoint/2010/main" val="2659516346"/>
      </p:ext>
    </p:extLst>
  </p:cSld>
  <p:clrMapOvr>
    <a:masterClrMapping/>
  </p:clrMapOvr>
  <p:transition>
    <p:wipe dir="r"/>
  </p:transition>
  <p:timing>
    <p:tnLst>
      <p:par>
        <p:cTn id="1" dur="indefinite" restart="never" nodeType="tmRoot"/>
      </p:par>
    </p:tnLst>
  </p:timing>
</p:sldLayout>
</file>

<file path=ppt/slideLayouts/slideLayout627.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Insert title here</a:t>
            </a:r>
            <a:endParaRPr lang="en-GB"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Date Placeholder 3"/>
          <p:cNvSpPr>
            <a:spLocks noGrp="1"/>
          </p:cNvSpPr>
          <p:nvPr>
            <p:ph type="dt" sz="half" idx="10"/>
          </p:nvPr>
        </p:nvSpPr>
        <p:spPr>
          <a:xfrm>
            <a:off x="378831" y="4727700"/>
            <a:ext cx="1438892" cy="270000"/>
          </a:xfrm>
          <a:prstGeom prst="rect">
            <a:avLst/>
          </a:prstGeom>
        </p:spPr>
        <p:txBody>
          <a:bodyPr/>
          <a:lstStyle/>
          <a:p>
            <a:pPr defTabSz="685800"/>
            <a:endParaRPr lang="en-GB" dirty="0">
              <a:solidFill>
                <a:srgbClr val="004B3C"/>
              </a:solidFill>
            </a:endParaRPr>
          </a:p>
        </p:txBody>
      </p:sp>
      <p:sp>
        <p:nvSpPr>
          <p:cNvPr id="5" name="Footer Placeholder 4"/>
          <p:cNvSpPr>
            <a:spLocks noGrp="1"/>
          </p:cNvSpPr>
          <p:nvPr>
            <p:ph type="ftr" sz="quarter" idx="11"/>
          </p:nvPr>
        </p:nvSpPr>
        <p:spPr/>
        <p:txBody>
          <a:bodyPr/>
          <a:lstStyle/>
          <a:p>
            <a:r>
              <a:rPr lang="en-GB" dirty="0" smtClean="0">
                <a:solidFill>
                  <a:srgbClr val="004B3C"/>
                </a:solidFill>
              </a:rPr>
              <a:t>For financial intermediary use only, not to be used with customers.</a:t>
            </a:r>
            <a:endParaRPr lang="en-GB" dirty="0">
              <a:solidFill>
                <a:srgbClr val="004B3C"/>
              </a:solidFill>
            </a:endParaRPr>
          </a:p>
        </p:txBody>
      </p:sp>
      <p:sp>
        <p:nvSpPr>
          <p:cNvPr id="6" name="Slide Number Placeholder 5"/>
          <p:cNvSpPr>
            <a:spLocks noGrp="1"/>
          </p:cNvSpPr>
          <p:nvPr>
            <p:ph type="sldNum" sz="quarter" idx="12"/>
          </p:nvPr>
        </p:nvSpPr>
        <p:spPr>
          <a:xfrm>
            <a:off x="8361301" y="196453"/>
            <a:ext cx="398769" cy="378000"/>
          </a:xfrm>
          <a:prstGeom prst="rect">
            <a:avLst/>
          </a:prstGeom>
        </p:spPr>
        <p:txBody>
          <a:bodyPr/>
          <a:lstStyle/>
          <a:p>
            <a:pPr defTabSz="685800"/>
            <a:fld id="{0871999B-B1CB-4F8F-844F-BC9C1CD3A2FC}" type="slidenum">
              <a:rPr lang="en-GB" smtClean="0">
                <a:solidFill>
                  <a:srgbClr val="004B3C"/>
                </a:solidFill>
              </a:rPr>
              <a:pPr defTabSz="685800"/>
              <a:t>‹#›</a:t>
            </a:fld>
            <a:endParaRPr lang="en-GB" dirty="0">
              <a:solidFill>
                <a:srgbClr val="004B3C"/>
              </a:solidFill>
            </a:endParaRPr>
          </a:p>
        </p:txBody>
      </p:sp>
      <p:sp>
        <p:nvSpPr>
          <p:cNvPr id="8" name="Text Placeholder 7"/>
          <p:cNvSpPr>
            <a:spLocks noGrp="1"/>
          </p:cNvSpPr>
          <p:nvPr>
            <p:ph type="body" sz="quarter" idx="13"/>
          </p:nvPr>
        </p:nvSpPr>
        <p:spPr>
          <a:xfrm>
            <a:off x="379535" y="4527900"/>
            <a:ext cx="8380534" cy="81000"/>
          </a:xfrm>
        </p:spPr>
        <p:txBody>
          <a:bodyPr anchor="b" anchorCtr="0">
            <a:noAutofit/>
          </a:bodyPr>
          <a:lstStyle>
            <a:lvl1pPr>
              <a:defRPr sz="646">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3916780770"/>
      </p:ext>
    </p:extLst>
  </p:cSld>
  <p:clrMapOvr>
    <a:masterClrMapping/>
  </p:clrMapOvr>
  <p:transition>
    <p:wipe dir="r"/>
  </p:transition>
  <p:timing>
    <p:tnLst>
      <p:par>
        <p:cTn id="1" dur="indefinite" restart="never" nodeType="tmRoot"/>
      </p:par>
    </p:tnLst>
  </p:timing>
</p:sldLayout>
</file>

<file path=ppt/slideLayouts/slideLayout628.xml><?xml version="1.0" encoding="utf-8"?>
<p:sldLayout xmlns:a="http://schemas.openxmlformats.org/drawingml/2006/main" xmlns:r="http://schemas.openxmlformats.org/officeDocument/2006/relationships" xmlns:p="http://schemas.openxmlformats.org/presentationml/2006/main">
  <p:cSld name="Title and  2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Insert title here</a:t>
            </a:r>
            <a:endParaRPr lang="en-GB" dirty="0"/>
          </a:p>
        </p:txBody>
      </p:sp>
      <p:sp>
        <p:nvSpPr>
          <p:cNvPr id="3" name="Content Placeholder 2"/>
          <p:cNvSpPr>
            <a:spLocks noGrp="1"/>
          </p:cNvSpPr>
          <p:nvPr>
            <p:ph idx="1"/>
          </p:nvPr>
        </p:nvSpPr>
        <p:spPr>
          <a:xfrm>
            <a:off x="385395" y="950400"/>
            <a:ext cx="4087385" cy="3483000"/>
          </a:xfrm>
        </p:spPr>
        <p:txBody>
          <a:bodyPr/>
          <a:lstStyle>
            <a:lvl1pPr>
              <a:defRPr>
                <a:solidFill>
                  <a:schemeClr val="tx1"/>
                </a:solidFill>
              </a:defRPr>
            </a:lvl1pPr>
            <a:lvl2pPr>
              <a:defRPr>
                <a:solidFill>
                  <a:schemeClr val="tx1"/>
                </a:solidFill>
              </a:defRPr>
            </a:lvl2pPr>
            <a:lvl3pPr>
              <a:defRPr>
                <a:solidFill>
                  <a:schemeClr val="tx1"/>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Date Placeholder 3"/>
          <p:cNvSpPr>
            <a:spLocks noGrp="1"/>
          </p:cNvSpPr>
          <p:nvPr>
            <p:ph type="dt" sz="half" idx="10"/>
          </p:nvPr>
        </p:nvSpPr>
        <p:spPr>
          <a:xfrm>
            <a:off x="378831" y="4727700"/>
            <a:ext cx="1438892" cy="270000"/>
          </a:xfrm>
          <a:prstGeom prst="rect">
            <a:avLst/>
          </a:prstGeom>
        </p:spPr>
        <p:txBody>
          <a:bodyPr/>
          <a:lstStyle/>
          <a:p>
            <a:pPr defTabSz="685800"/>
            <a:endParaRPr lang="en-GB" dirty="0">
              <a:solidFill>
                <a:srgbClr val="004B3C"/>
              </a:solidFill>
            </a:endParaRPr>
          </a:p>
        </p:txBody>
      </p:sp>
      <p:sp>
        <p:nvSpPr>
          <p:cNvPr id="5" name="Footer Placeholder 4"/>
          <p:cNvSpPr>
            <a:spLocks noGrp="1"/>
          </p:cNvSpPr>
          <p:nvPr>
            <p:ph type="ftr" sz="quarter" idx="11"/>
          </p:nvPr>
        </p:nvSpPr>
        <p:spPr/>
        <p:txBody>
          <a:bodyPr/>
          <a:lstStyle/>
          <a:p>
            <a:r>
              <a:rPr lang="en-GB" dirty="0" smtClean="0">
                <a:solidFill>
                  <a:srgbClr val="004B3C"/>
                </a:solidFill>
              </a:rPr>
              <a:t>For financial intermediary use only, not to be used with customers.</a:t>
            </a:r>
            <a:endParaRPr lang="en-GB" dirty="0">
              <a:solidFill>
                <a:srgbClr val="004B3C"/>
              </a:solidFill>
            </a:endParaRPr>
          </a:p>
        </p:txBody>
      </p:sp>
      <p:sp>
        <p:nvSpPr>
          <p:cNvPr id="6" name="Slide Number Placeholder 5"/>
          <p:cNvSpPr>
            <a:spLocks noGrp="1"/>
          </p:cNvSpPr>
          <p:nvPr>
            <p:ph type="sldNum" sz="quarter" idx="12"/>
          </p:nvPr>
        </p:nvSpPr>
        <p:spPr>
          <a:xfrm>
            <a:off x="8361301" y="196453"/>
            <a:ext cx="398769" cy="378000"/>
          </a:xfrm>
          <a:prstGeom prst="rect">
            <a:avLst/>
          </a:prstGeom>
        </p:spPr>
        <p:txBody>
          <a:bodyPr/>
          <a:lstStyle/>
          <a:p>
            <a:pPr defTabSz="685800"/>
            <a:fld id="{0871999B-B1CB-4F8F-844F-BC9C1CD3A2FC}" type="slidenum">
              <a:rPr lang="en-GB" smtClean="0">
                <a:solidFill>
                  <a:srgbClr val="004B3C"/>
                </a:solidFill>
              </a:rPr>
              <a:pPr defTabSz="685800"/>
              <a:t>‹#›</a:t>
            </a:fld>
            <a:endParaRPr lang="en-GB" dirty="0">
              <a:solidFill>
                <a:srgbClr val="004B3C"/>
              </a:solidFill>
            </a:endParaRPr>
          </a:p>
        </p:txBody>
      </p:sp>
      <p:sp>
        <p:nvSpPr>
          <p:cNvPr id="8" name="Text Placeholder 7"/>
          <p:cNvSpPr>
            <a:spLocks noGrp="1"/>
          </p:cNvSpPr>
          <p:nvPr>
            <p:ph type="body" sz="quarter" idx="13"/>
          </p:nvPr>
        </p:nvSpPr>
        <p:spPr>
          <a:xfrm>
            <a:off x="379535" y="4527900"/>
            <a:ext cx="4093244" cy="81000"/>
          </a:xfrm>
        </p:spPr>
        <p:txBody>
          <a:bodyPr anchor="b" anchorCtr="0">
            <a:noAutofit/>
          </a:bodyPr>
          <a:lstStyle>
            <a:lvl1pPr>
              <a:defRPr sz="646">
                <a:solidFill>
                  <a:schemeClr val="tx1"/>
                </a:solidFill>
              </a:defRPr>
            </a:lvl1pPr>
          </a:lstStyle>
          <a:p>
            <a:pPr lvl="0"/>
            <a:r>
              <a:rPr lang="en-US" dirty="0" smtClean="0"/>
              <a:t>Click to edit Master text styles</a:t>
            </a:r>
          </a:p>
        </p:txBody>
      </p:sp>
      <p:sp>
        <p:nvSpPr>
          <p:cNvPr id="9" name="Content Placeholder 2"/>
          <p:cNvSpPr>
            <a:spLocks noGrp="1"/>
          </p:cNvSpPr>
          <p:nvPr>
            <p:ph idx="14"/>
          </p:nvPr>
        </p:nvSpPr>
        <p:spPr>
          <a:xfrm>
            <a:off x="4639409" y="950400"/>
            <a:ext cx="4087385" cy="3483000"/>
          </a:xfrm>
        </p:spPr>
        <p:txBody>
          <a:bodyPr/>
          <a:lstStyle>
            <a:lvl1pPr>
              <a:defRPr>
                <a:solidFill>
                  <a:schemeClr val="tx1"/>
                </a:solidFill>
              </a:defRPr>
            </a:lvl1pPr>
            <a:lvl2pPr>
              <a:defRPr>
                <a:solidFill>
                  <a:schemeClr val="tx1"/>
                </a:solidFill>
              </a:defRPr>
            </a:lvl2pPr>
            <a:lvl3pPr>
              <a:defRPr>
                <a:solidFill>
                  <a:schemeClr val="tx1"/>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Text Placeholder 7"/>
          <p:cNvSpPr>
            <a:spLocks noGrp="1"/>
          </p:cNvSpPr>
          <p:nvPr>
            <p:ph type="body" sz="quarter" idx="15"/>
          </p:nvPr>
        </p:nvSpPr>
        <p:spPr>
          <a:xfrm>
            <a:off x="4666825" y="4527900"/>
            <a:ext cx="4093244" cy="81000"/>
          </a:xfrm>
        </p:spPr>
        <p:txBody>
          <a:bodyPr anchor="b" anchorCtr="0">
            <a:noAutofit/>
          </a:bodyPr>
          <a:lstStyle>
            <a:lvl1pPr>
              <a:defRPr sz="646">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2083641868"/>
      </p:ext>
    </p:extLst>
  </p:cSld>
  <p:clrMapOvr>
    <a:masterClrMapping/>
  </p:clrMapOvr>
  <p:transition>
    <p:wipe dir="r"/>
  </p:transition>
  <p:timing>
    <p:tnLst>
      <p:par>
        <p:cTn id="1" dur="indefinite" restart="never" nodeType="tmRoot"/>
      </p:par>
    </p:tnLst>
  </p:timing>
</p:sldLayout>
</file>

<file path=ppt/slideLayouts/slideLayout62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4355" y="964397"/>
            <a:ext cx="2751165" cy="846650"/>
          </a:xfrm>
        </p:spPr>
        <p:txBody>
          <a:bodyPr anchor="t"/>
          <a:lstStyle>
            <a:lvl1pPr algn="l">
              <a:lnSpc>
                <a:spcPct val="100000"/>
              </a:lnSpc>
              <a:defRPr sz="1846" b="1"/>
            </a:lvl1pPr>
          </a:lstStyle>
          <a:p>
            <a:r>
              <a:rPr lang="en-US" smtClean="0"/>
              <a:t>Click to edit Master title style</a:t>
            </a:r>
            <a:endParaRPr lang="en-GB" dirty="0"/>
          </a:p>
        </p:txBody>
      </p:sp>
      <p:sp>
        <p:nvSpPr>
          <p:cNvPr id="3" name="Content Placeholder 2"/>
          <p:cNvSpPr>
            <a:spLocks noGrp="1"/>
          </p:cNvSpPr>
          <p:nvPr>
            <p:ph idx="1"/>
          </p:nvPr>
        </p:nvSpPr>
        <p:spPr>
          <a:xfrm>
            <a:off x="3575050" y="964400"/>
            <a:ext cx="5068916" cy="3630227"/>
          </a:xfrm>
        </p:spPr>
        <p:txBody>
          <a:bodyPr/>
          <a:lstStyle>
            <a:lvl1pPr>
              <a:defRPr sz="1662"/>
            </a:lvl1pPr>
            <a:lvl2pPr>
              <a:defRPr sz="1385"/>
            </a:lvl2pPr>
            <a:lvl3pPr>
              <a:defRPr sz="1385"/>
            </a:lvl3pPr>
            <a:lvl4pPr>
              <a:defRPr sz="1385"/>
            </a:lvl4pPr>
            <a:lvl5pPr>
              <a:defRPr sz="1385"/>
            </a:lvl5pPr>
            <a:lvl6pPr>
              <a:defRPr sz="1846"/>
            </a:lvl6pPr>
            <a:lvl7pPr>
              <a:defRPr sz="1846"/>
            </a:lvl7pPr>
            <a:lvl8pPr>
              <a:defRPr sz="1846"/>
            </a:lvl8pPr>
            <a:lvl9pPr>
              <a:defRPr sz="184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714355" y="1875236"/>
            <a:ext cx="2751165" cy="2719393"/>
          </a:xfrm>
        </p:spPr>
        <p:txBody>
          <a:bodyPr>
            <a:normAutofit/>
          </a:bodyPr>
          <a:lstStyle>
            <a:lvl1pPr marL="0" indent="0">
              <a:buNone/>
              <a:defRPr sz="1662"/>
            </a:lvl1pPr>
            <a:lvl2pPr marL="421898" indent="0">
              <a:buNone/>
              <a:defRPr sz="1108"/>
            </a:lvl2pPr>
            <a:lvl3pPr marL="843795" indent="0">
              <a:buNone/>
              <a:defRPr sz="1015"/>
            </a:lvl3pPr>
            <a:lvl4pPr marL="1265692" indent="0">
              <a:buNone/>
              <a:defRPr sz="831"/>
            </a:lvl4pPr>
            <a:lvl5pPr marL="1687589" indent="0">
              <a:buNone/>
              <a:defRPr sz="831"/>
            </a:lvl5pPr>
            <a:lvl6pPr marL="2109487" indent="0">
              <a:buNone/>
              <a:defRPr sz="831"/>
            </a:lvl6pPr>
            <a:lvl7pPr marL="2531384" indent="0">
              <a:buNone/>
              <a:defRPr sz="831"/>
            </a:lvl7pPr>
            <a:lvl8pPr marL="2953281" indent="0">
              <a:buNone/>
              <a:defRPr sz="831"/>
            </a:lvl8pPr>
            <a:lvl9pPr marL="3375179" indent="0">
              <a:buNone/>
              <a:defRPr sz="831"/>
            </a:lvl9pPr>
          </a:lstStyle>
          <a:p>
            <a:pPr lvl="0"/>
            <a:r>
              <a:rPr lang="en-US" smtClean="0"/>
              <a:t>Click to edit Master text styles</a:t>
            </a:r>
          </a:p>
        </p:txBody>
      </p:sp>
      <p:sp>
        <p:nvSpPr>
          <p:cNvPr id="5" name="Date Placeholder 4"/>
          <p:cNvSpPr>
            <a:spLocks noGrp="1"/>
          </p:cNvSpPr>
          <p:nvPr>
            <p:ph type="dt" sz="half" idx="10"/>
          </p:nvPr>
        </p:nvSpPr>
        <p:spPr>
          <a:xfrm>
            <a:off x="687388" y="4875616"/>
            <a:ext cx="2133600" cy="165497"/>
          </a:xfrm>
          <a:prstGeom prst="rect">
            <a:avLst/>
          </a:prstGeom>
        </p:spPr>
        <p:txBody>
          <a:bodyPr/>
          <a:lstStyle>
            <a:lvl1pPr fontAlgn="auto">
              <a:spcBef>
                <a:spcPts val="0"/>
              </a:spcBef>
              <a:spcAft>
                <a:spcPts val="0"/>
              </a:spcAft>
              <a:defRPr>
                <a:latin typeface="+mn-lt"/>
              </a:defRPr>
            </a:lvl1pPr>
          </a:lstStyle>
          <a:p>
            <a:pPr defTabSz="685800">
              <a:defRPr/>
            </a:pPr>
            <a:endParaRPr lang="en-GB" dirty="0">
              <a:solidFill>
                <a:srgbClr val="004B3C"/>
              </a:solidFill>
            </a:endParaRPr>
          </a:p>
        </p:txBody>
      </p:sp>
      <p:sp>
        <p:nvSpPr>
          <p:cNvPr id="6" name="Footer Placeholder 5"/>
          <p:cNvSpPr>
            <a:spLocks noGrp="1"/>
          </p:cNvSpPr>
          <p:nvPr>
            <p:ph type="ftr" sz="quarter" idx="11"/>
          </p:nvPr>
        </p:nvSpPr>
        <p:spPr>
          <a:xfrm>
            <a:off x="3124200" y="4875616"/>
            <a:ext cx="2895600" cy="165497"/>
          </a:xfrm>
          <a:prstGeom prst="rect">
            <a:avLst/>
          </a:prstGeom>
        </p:spPr>
        <p:txBody>
          <a:bodyPr/>
          <a:lstStyle>
            <a:lvl1pPr fontAlgn="auto">
              <a:spcBef>
                <a:spcPts val="0"/>
              </a:spcBef>
              <a:spcAft>
                <a:spcPts val="0"/>
              </a:spcAft>
              <a:defRPr>
                <a:latin typeface="+mn-lt"/>
              </a:defRPr>
            </a:lvl1pPr>
          </a:lstStyle>
          <a:p>
            <a:pPr>
              <a:defRPr/>
            </a:pPr>
            <a:r>
              <a:rPr lang="en-GB" dirty="0" smtClean="0">
                <a:solidFill>
                  <a:srgbClr val="004B3C"/>
                </a:solidFill>
              </a:rPr>
              <a:t>For financial intermediary use only, not to be used with customers.</a:t>
            </a:r>
            <a:endParaRPr lang="en-GB" dirty="0">
              <a:solidFill>
                <a:srgbClr val="004B3C"/>
              </a:solidFill>
            </a:endParaRPr>
          </a:p>
        </p:txBody>
      </p:sp>
      <p:sp>
        <p:nvSpPr>
          <p:cNvPr id="7" name="Slide Number Placeholder 6"/>
          <p:cNvSpPr>
            <a:spLocks noGrp="1"/>
          </p:cNvSpPr>
          <p:nvPr>
            <p:ph type="sldNum" sz="quarter" idx="12"/>
          </p:nvPr>
        </p:nvSpPr>
        <p:spPr>
          <a:xfrm>
            <a:off x="6553200" y="4875616"/>
            <a:ext cx="2133600" cy="165497"/>
          </a:xfrm>
          <a:prstGeom prst="rect">
            <a:avLst/>
          </a:prstGeom>
        </p:spPr>
        <p:txBody>
          <a:bodyPr/>
          <a:lstStyle>
            <a:lvl1pPr fontAlgn="auto">
              <a:spcBef>
                <a:spcPts val="0"/>
              </a:spcBef>
              <a:spcAft>
                <a:spcPts val="0"/>
              </a:spcAft>
              <a:defRPr>
                <a:latin typeface="+mn-lt"/>
              </a:defRPr>
            </a:lvl1pPr>
          </a:lstStyle>
          <a:p>
            <a:pPr defTabSz="685800">
              <a:defRPr/>
            </a:pPr>
            <a:fld id="{168D79A4-D96A-4184-9EEA-7FDA19B81D7E}" type="slidenum">
              <a:rPr lang="en-GB">
                <a:solidFill>
                  <a:srgbClr val="004B3C"/>
                </a:solidFill>
              </a:rPr>
              <a:pPr defTabSz="685800">
                <a:defRPr/>
              </a:pPr>
              <a:t>‹#›</a:t>
            </a:fld>
            <a:endParaRPr lang="en-GB" dirty="0">
              <a:solidFill>
                <a:srgbClr val="004B3C"/>
              </a:solidFill>
            </a:endParaRPr>
          </a:p>
        </p:txBody>
      </p:sp>
    </p:spTree>
    <p:extLst>
      <p:ext uri="{BB962C8B-B14F-4D97-AF65-F5344CB8AC3E}">
        <p14:creationId xmlns:p14="http://schemas.microsoft.com/office/powerpoint/2010/main" val="2704815974"/>
      </p:ext>
    </p:extLst>
  </p:cSld>
  <p:clrMapOvr>
    <a:masterClrMapping/>
  </p:clrMapOvr>
  <p:transition>
    <p:wipe dir="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219077" y="631052"/>
            <a:ext cx="8712201" cy="386476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3" hasCustomPrompt="1"/>
          </p:nvPr>
        </p:nvSpPr>
        <p:spPr>
          <a:xfrm>
            <a:off x="219097" y="4495800"/>
            <a:ext cx="6624637" cy="323850"/>
          </a:xfrm>
        </p:spPr>
        <p:txBody>
          <a:bodyPr>
            <a:noAutofit/>
          </a:bodyPr>
          <a:lstStyle>
            <a:lvl1pPr marL="0" indent="0">
              <a:buNone/>
              <a:defRPr sz="800"/>
            </a:lvl1pPr>
            <a:lvl2pPr marL="177706" indent="0">
              <a:buNone/>
              <a:defRPr sz="800"/>
            </a:lvl2pPr>
            <a:lvl3pPr marL="363349" indent="0">
              <a:buNone/>
              <a:defRPr sz="800"/>
            </a:lvl3pPr>
            <a:lvl4pPr marL="541055" indent="0">
              <a:buNone/>
              <a:defRPr sz="800"/>
            </a:lvl4pPr>
            <a:lvl5pPr marL="718760" indent="0">
              <a:buNone/>
              <a:defRPr sz="800"/>
            </a:lvl5pPr>
          </a:lstStyle>
          <a:p>
            <a:pPr lvl="0"/>
            <a:r>
              <a:rPr lang="en-US" dirty="0" smtClean="0"/>
              <a:t>Source:</a:t>
            </a:r>
          </a:p>
        </p:txBody>
      </p:sp>
      <p:sp>
        <p:nvSpPr>
          <p:cNvPr id="11" name="Footer Placeholder 10"/>
          <p:cNvSpPr>
            <a:spLocks noGrp="1"/>
          </p:cNvSpPr>
          <p:nvPr>
            <p:ph type="ftr" sz="quarter" idx="14"/>
          </p:nvPr>
        </p:nvSpPr>
        <p:spPr/>
        <p:txBody>
          <a:bodyPr/>
          <a:lstStyle>
            <a:lvl1pPr>
              <a:defRPr>
                <a:solidFill>
                  <a:schemeClr val="tx1"/>
                </a:solidFill>
              </a:defRPr>
            </a:lvl1pPr>
          </a:lstStyle>
          <a:p>
            <a:r>
              <a:rPr lang="en-US" dirty="0" smtClean="0">
                <a:solidFill>
                  <a:srgbClr val="352D76"/>
                </a:solidFill>
              </a:rPr>
              <a:t>This is for information only and does not constitute financial advice</a:t>
            </a:r>
            <a:endParaRPr lang="en-US" dirty="0">
              <a:solidFill>
                <a:srgbClr val="352D76"/>
              </a:solidFill>
            </a:endParaRPr>
          </a:p>
        </p:txBody>
      </p:sp>
      <p:sp>
        <p:nvSpPr>
          <p:cNvPr id="12" name="Slide Number Placeholder 11"/>
          <p:cNvSpPr>
            <a:spLocks noGrp="1"/>
          </p:cNvSpPr>
          <p:nvPr>
            <p:ph type="sldNum" sz="quarter" idx="15"/>
          </p:nvPr>
        </p:nvSpPr>
        <p:spPr>
          <a:xfrm>
            <a:off x="219074" y="4827178"/>
            <a:ext cx="652464" cy="189000"/>
          </a:xfrm>
          <a:prstGeom prst="rect">
            <a:avLst/>
          </a:prstGeom>
        </p:spPr>
        <p:txBody>
          <a:bodyPr lIns="91398" tIns="45699" rIns="91398" bIns="45699"/>
          <a:lstStyle/>
          <a:p>
            <a:fld id="{D92943C2-89EB-8840-A8C0-4C21B007AE74}" type="slidenum">
              <a:rPr lang="en-US" smtClean="0">
                <a:solidFill>
                  <a:srgbClr val="352D76"/>
                </a:solidFill>
              </a:rPr>
              <a:pPr/>
              <a:t>‹#›</a:t>
            </a:fld>
            <a:endParaRPr lang="en-US" dirty="0">
              <a:solidFill>
                <a:srgbClr val="352D76"/>
              </a:solidFill>
            </a:endParaRPr>
          </a:p>
        </p:txBody>
      </p:sp>
    </p:spTree>
    <p:extLst>
      <p:ext uri="{BB962C8B-B14F-4D97-AF65-F5344CB8AC3E}">
        <p14:creationId xmlns:p14="http://schemas.microsoft.com/office/powerpoint/2010/main" val="271170526"/>
      </p:ext>
    </p:extLst>
  </p:cSld>
  <p:clrMapOvr>
    <a:masterClrMapping/>
  </p:clrMapOvr>
  <p:transition>
    <p:wipe dir="r"/>
  </p:transition>
</p:sldLayout>
</file>

<file path=ppt/slideLayouts/slideLayout630.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9" name="Content Placeholder 8"/>
          <p:cNvSpPr>
            <a:spLocks noGrp="1"/>
          </p:cNvSpPr>
          <p:nvPr>
            <p:ph sz="quarter" idx="13"/>
          </p:nvPr>
        </p:nvSpPr>
        <p:spPr bwMode="gray">
          <a:xfrm>
            <a:off x="378434" y="951574"/>
            <a:ext cx="8374544" cy="3482084"/>
          </a:xfrm>
        </p:spPr>
        <p:txBody>
          <a:bodyPr/>
          <a:lstStyle>
            <a:lvl1pPr marL="280081" indent="-280081">
              <a:buSzPct val="120000"/>
              <a:buFont typeface="Arial" pitchFamily="34" charset="0"/>
              <a:buChar char="•"/>
              <a:defRPr b="0">
                <a:solidFill>
                  <a:schemeClr val="bg2">
                    <a:lumMod val="10000"/>
                  </a:schemeClr>
                </a:solidFill>
              </a:defRPr>
            </a:lvl1pPr>
            <a:lvl2pPr marL="558887" indent="-278842">
              <a:buSzPct val="120000"/>
              <a:buFont typeface="Arial" pitchFamily="34" charset="0"/>
              <a:buChar char="–"/>
              <a:defRPr>
                <a:solidFill>
                  <a:schemeClr val="bg2">
                    <a:lumMod val="10000"/>
                  </a:schemeClr>
                </a:solidFill>
              </a:defRPr>
            </a:lvl2pPr>
            <a:lvl3pPr marL="773283" indent="-214364">
              <a:buFont typeface="Arial" pitchFamily="34" charset="0"/>
              <a:buChar char="–"/>
              <a:defRPr>
                <a:solidFill>
                  <a:schemeClr val="bg2">
                    <a:lumMod val="10000"/>
                  </a:schemeClr>
                </a:solidFill>
              </a:defRPr>
            </a:lvl3pPr>
            <a:lvl4pPr marL="558887" indent="-278842">
              <a:buNone/>
              <a:defRPr sz="1385"/>
            </a:lvl4pPr>
            <a:lvl5pPr>
              <a:defRPr/>
            </a:lvl5pPr>
            <a:lvl6pPr marL="773283" indent="-214364">
              <a:defRPr/>
            </a:lvl6pPr>
            <a:lvl7pPr marL="1052093" indent="-278842">
              <a:defRPr/>
            </a:lvl7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sp>
        <p:nvSpPr>
          <p:cNvPr id="8" name="Title 7"/>
          <p:cNvSpPr>
            <a:spLocks noGrp="1"/>
          </p:cNvSpPr>
          <p:nvPr>
            <p:ph type="title" hasCustomPrompt="1"/>
          </p:nvPr>
        </p:nvSpPr>
        <p:spPr bwMode="gray"/>
        <p:txBody>
          <a:bodyPr/>
          <a:lstStyle>
            <a:lvl1pPr>
              <a:defRPr/>
            </a:lvl1pPr>
          </a:lstStyle>
          <a:p>
            <a:r>
              <a:rPr lang="en-GB" noProof="0" dirty="0" smtClean="0"/>
              <a:t>Insert title here</a:t>
            </a:r>
            <a:endParaRPr lang="en-GB" noProof="0" dirty="0"/>
          </a:p>
        </p:txBody>
      </p:sp>
      <p:sp>
        <p:nvSpPr>
          <p:cNvPr id="10" name="Date Placeholder 9"/>
          <p:cNvSpPr>
            <a:spLocks noGrp="1"/>
          </p:cNvSpPr>
          <p:nvPr>
            <p:ph type="dt" sz="half" idx="14"/>
          </p:nvPr>
        </p:nvSpPr>
        <p:spPr bwMode="gray">
          <a:xfrm>
            <a:off x="378831" y="4727700"/>
            <a:ext cx="1438892" cy="270000"/>
          </a:xfrm>
          <a:prstGeom prst="rect">
            <a:avLst/>
          </a:prstGeom>
        </p:spPr>
        <p:txBody>
          <a:bodyPr/>
          <a:lstStyle/>
          <a:p>
            <a:pPr defTabSz="685800"/>
            <a:endParaRPr lang="en-GB" dirty="0">
              <a:solidFill>
                <a:srgbClr val="003625"/>
              </a:solidFill>
            </a:endParaRPr>
          </a:p>
        </p:txBody>
      </p:sp>
      <p:sp>
        <p:nvSpPr>
          <p:cNvPr id="11" name="Slide Number Placeholder 10"/>
          <p:cNvSpPr>
            <a:spLocks noGrp="1"/>
          </p:cNvSpPr>
          <p:nvPr>
            <p:ph type="sldNum" sz="quarter" idx="15"/>
          </p:nvPr>
        </p:nvSpPr>
        <p:spPr bwMode="gray">
          <a:xfrm>
            <a:off x="8361301" y="196453"/>
            <a:ext cx="398769" cy="378000"/>
          </a:xfrm>
          <a:prstGeom prst="rect">
            <a:avLst/>
          </a:prstGeom>
        </p:spPr>
        <p:txBody>
          <a:bodyPr/>
          <a:lstStyle/>
          <a:p>
            <a:pPr defTabSz="685800"/>
            <a:fld id="{9BD6FA6A-A86D-4D06-AFF9-1E656D8048A1}" type="slidenum">
              <a:rPr lang="en-GB" smtClean="0">
                <a:solidFill>
                  <a:srgbClr val="003625"/>
                </a:solidFill>
              </a:rPr>
              <a:pPr defTabSz="685800"/>
              <a:t>‹#›</a:t>
            </a:fld>
            <a:endParaRPr lang="en-GB" dirty="0">
              <a:solidFill>
                <a:srgbClr val="003625"/>
              </a:solidFill>
            </a:endParaRPr>
          </a:p>
        </p:txBody>
      </p:sp>
      <p:sp>
        <p:nvSpPr>
          <p:cNvPr id="12" name="Footer Placeholder 11"/>
          <p:cNvSpPr>
            <a:spLocks noGrp="1"/>
          </p:cNvSpPr>
          <p:nvPr>
            <p:ph type="ftr" sz="quarter" idx="16"/>
          </p:nvPr>
        </p:nvSpPr>
        <p:spPr bwMode="gray"/>
        <p:txBody>
          <a:bodyPr/>
          <a:lstStyle/>
          <a:p>
            <a:r>
              <a:rPr lang="en-GB" dirty="0" smtClean="0">
                <a:solidFill>
                  <a:srgbClr val="003625"/>
                </a:solidFill>
              </a:rPr>
              <a:t>For financial intermediary use only, not to be used with customers.</a:t>
            </a:r>
            <a:endParaRPr lang="en-GB" dirty="0">
              <a:solidFill>
                <a:srgbClr val="003625"/>
              </a:solidFill>
            </a:endParaRPr>
          </a:p>
        </p:txBody>
      </p:sp>
      <p:sp>
        <p:nvSpPr>
          <p:cNvPr id="3" name="Text Placeholder 2"/>
          <p:cNvSpPr>
            <a:spLocks noGrp="1"/>
          </p:cNvSpPr>
          <p:nvPr>
            <p:ph type="body" sz="quarter" idx="17" hasCustomPrompt="1"/>
          </p:nvPr>
        </p:nvSpPr>
        <p:spPr>
          <a:xfrm>
            <a:off x="378431" y="4527554"/>
            <a:ext cx="8374154" cy="80792"/>
          </a:xfrm>
          <a:noFill/>
        </p:spPr>
        <p:txBody>
          <a:bodyPr wrap="none" lIns="0" tIns="0" rIns="0" bIns="0" rtlCol="0" anchor="b" anchorCtr="0">
            <a:noAutofit/>
          </a:bodyPr>
          <a:lstStyle>
            <a:lvl1pPr>
              <a:defRPr lang="en-US" sz="554" dirty="0" smtClean="0">
                <a:solidFill>
                  <a:schemeClr val="tx1"/>
                </a:solidFill>
              </a:defRPr>
            </a:lvl1pPr>
            <a:lvl2pPr>
              <a:defRPr lang="en-US" sz="1108" dirty="0" smtClean="0"/>
            </a:lvl2pPr>
            <a:lvl3pPr>
              <a:defRPr lang="en-US" sz="1108" dirty="0" smtClean="0"/>
            </a:lvl3pPr>
            <a:lvl4pPr>
              <a:defRPr lang="en-US" sz="1108" dirty="0" smtClean="0"/>
            </a:lvl4pPr>
            <a:lvl5pPr>
              <a:defRPr lang="en-GB" sz="1108" dirty="0"/>
            </a:lvl5pPr>
          </a:lstStyle>
          <a:p>
            <a:pPr lvl="0" defTabSz="702474"/>
            <a:r>
              <a:rPr lang="en-US" dirty="0" smtClean="0"/>
              <a:t>Insert source text or delete this text placeholder</a:t>
            </a:r>
          </a:p>
        </p:txBody>
      </p:sp>
    </p:spTree>
    <p:extLst>
      <p:ext uri="{BB962C8B-B14F-4D97-AF65-F5344CB8AC3E}">
        <p14:creationId xmlns:p14="http://schemas.microsoft.com/office/powerpoint/2010/main" val="1827495483"/>
      </p:ext>
    </p:extLst>
  </p:cSld>
  <p:clrMapOvr>
    <a:masterClrMapping/>
  </p:clrMapOvr>
  <p:transition>
    <p:wipe dir="r"/>
  </p:transition>
  <p:timing>
    <p:tnLst>
      <p:par>
        <p:cTn id="1" dur="indefinite" restart="never" nodeType="tmRoot"/>
      </p:par>
    </p:tnLst>
  </p:timing>
</p:sldLayout>
</file>

<file path=ppt/slideLayouts/slideLayout631.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8975" y="1073668"/>
            <a:ext cx="6313292" cy="3798353"/>
          </a:xfrm>
        </p:spPr>
        <p:txBody>
          <a:bodyPr vert="horz" lIns="0" tIns="45720" rIns="91440" bIns="45720" rtlCol="0">
            <a:normAutofit/>
          </a:bodyPr>
          <a:lstStyle>
            <a:lvl1pPr algn="l" defTabSz="844083" rtl="0" eaLnBrk="1" latinLnBrk="0" hangingPunct="1">
              <a:buClr>
                <a:schemeClr val="accent3"/>
              </a:buClr>
              <a:buSzPct val="110000"/>
              <a:buFont typeface="Wingdings" pitchFamily="2" charset="2"/>
              <a:buChar char="§"/>
              <a:defRPr lang="en-US" sz="2031" b="0" kern="1200" dirty="0" smtClean="0">
                <a:solidFill>
                  <a:schemeClr val="tx1"/>
                </a:solidFill>
                <a:latin typeface="Arial" pitchFamily="34" charset="0"/>
                <a:ea typeface="+mn-ea"/>
                <a:cs typeface="+mn-cs"/>
              </a:defRPr>
            </a:lvl1pPr>
            <a:lvl2pPr algn="l" defTabSz="844083" rtl="0" eaLnBrk="1" latinLnBrk="0" hangingPunct="1">
              <a:spcBef>
                <a:spcPts val="923"/>
              </a:spcBef>
              <a:buClr>
                <a:schemeClr val="accent3"/>
              </a:buClr>
              <a:buSzPct val="110000"/>
              <a:buFont typeface="Wingdings" pitchFamily="2" charset="2"/>
              <a:buChar char="§"/>
              <a:defRPr lang="en-US" sz="2031" b="0" kern="1200" dirty="0" smtClean="0">
                <a:solidFill>
                  <a:schemeClr val="tx1"/>
                </a:solidFill>
                <a:latin typeface="Arial" pitchFamily="34" charset="0"/>
                <a:ea typeface="+mn-ea"/>
                <a:cs typeface="+mn-cs"/>
              </a:defRPr>
            </a:lvl2pPr>
            <a:lvl3pPr algn="l" defTabSz="844083" rtl="0" eaLnBrk="1" latinLnBrk="0" hangingPunct="1">
              <a:spcBef>
                <a:spcPts val="923"/>
              </a:spcBef>
              <a:buClr>
                <a:schemeClr val="accent3"/>
              </a:buClr>
              <a:buSzPct val="110000"/>
              <a:buFont typeface="Wingdings" pitchFamily="2" charset="2"/>
              <a:buChar char="§"/>
              <a:defRPr lang="en-US" sz="2031" b="0" kern="1200" dirty="0" smtClean="0">
                <a:solidFill>
                  <a:schemeClr val="tx1"/>
                </a:solidFill>
                <a:latin typeface="Arial" pitchFamily="34" charset="0"/>
                <a:ea typeface="+mn-ea"/>
                <a:cs typeface="+mn-cs"/>
              </a:defRPr>
            </a:lvl3pPr>
            <a:lvl4pPr algn="l" defTabSz="844083" rtl="0" eaLnBrk="1" latinLnBrk="0" hangingPunct="1">
              <a:spcBef>
                <a:spcPts val="923"/>
              </a:spcBef>
              <a:buClr>
                <a:schemeClr val="accent3"/>
              </a:buClr>
              <a:buSzPct val="110000"/>
              <a:buFont typeface="Wingdings" pitchFamily="2" charset="2"/>
              <a:buChar char="§"/>
              <a:defRPr lang="en-US" sz="2031" b="0" kern="1200" dirty="0" smtClean="0">
                <a:solidFill>
                  <a:schemeClr val="tx1"/>
                </a:solidFill>
                <a:latin typeface="Arial" pitchFamily="34" charset="0"/>
                <a:ea typeface="+mn-ea"/>
                <a:cs typeface="+mn-cs"/>
              </a:defRPr>
            </a:lvl4pPr>
            <a:lvl5pPr algn="l" defTabSz="844083" rtl="0" eaLnBrk="1" latinLnBrk="0" hangingPunct="1">
              <a:spcBef>
                <a:spcPts val="923"/>
              </a:spcBef>
              <a:buClr>
                <a:schemeClr val="accent3"/>
              </a:buClr>
              <a:buSzPct val="110000"/>
              <a:buFont typeface="Wingdings" pitchFamily="2" charset="2"/>
              <a:buChar char="§"/>
              <a:defRPr lang="en-GB" sz="2031" b="0" kern="1200" dirty="0">
                <a:solidFill>
                  <a:schemeClr val="tx1"/>
                </a:solidFill>
                <a:latin typeface="Arial" pitchFamily="34" charset="0"/>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a:xfrm>
            <a:off x="378831" y="4727700"/>
            <a:ext cx="1438892" cy="270000"/>
          </a:xfrm>
          <a:prstGeom prst="rect">
            <a:avLst/>
          </a:prstGeom>
        </p:spPr>
        <p:txBody>
          <a:bodyPr/>
          <a:lstStyle/>
          <a:p>
            <a:pPr defTabSz="685800"/>
            <a:endParaRPr lang="en-GB" dirty="0">
              <a:solidFill>
                <a:srgbClr val="003625"/>
              </a:solidFill>
            </a:endParaRPr>
          </a:p>
        </p:txBody>
      </p:sp>
      <p:sp>
        <p:nvSpPr>
          <p:cNvPr id="5" name="Footer Placeholder 4"/>
          <p:cNvSpPr>
            <a:spLocks noGrp="1"/>
          </p:cNvSpPr>
          <p:nvPr>
            <p:ph type="ftr" sz="quarter" idx="11"/>
          </p:nvPr>
        </p:nvSpPr>
        <p:spPr/>
        <p:txBody>
          <a:bodyPr/>
          <a:lstStyle/>
          <a:p>
            <a:r>
              <a:rPr lang="en-GB" dirty="0" smtClean="0">
                <a:solidFill>
                  <a:srgbClr val="003625"/>
                </a:solidFill>
              </a:rPr>
              <a:t>For financial intermediary use only, not to be used with customers.</a:t>
            </a:r>
            <a:endParaRPr lang="en-GB" dirty="0">
              <a:solidFill>
                <a:srgbClr val="003625"/>
              </a:solidFill>
            </a:endParaRPr>
          </a:p>
        </p:txBody>
      </p:sp>
      <p:sp>
        <p:nvSpPr>
          <p:cNvPr id="6" name="Slide Number Placeholder 5"/>
          <p:cNvSpPr>
            <a:spLocks noGrp="1"/>
          </p:cNvSpPr>
          <p:nvPr>
            <p:ph type="sldNum" sz="quarter" idx="12"/>
          </p:nvPr>
        </p:nvSpPr>
        <p:spPr>
          <a:xfrm>
            <a:off x="8361301" y="196453"/>
            <a:ext cx="398769" cy="378000"/>
          </a:xfrm>
          <a:prstGeom prst="rect">
            <a:avLst/>
          </a:prstGeom>
        </p:spPr>
        <p:txBody>
          <a:bodyPr/>
          <a:lstStyle/>
          <a:p>
            <a:pPr defTabSz="685800"/>
            <a:fld id="{30F933A2-B4EA-43BF-9145-30668434204D}" type="slidenum">
              <a:rPr lang="en-GB" smtClean="0">
                <a:solidFill>
                  <a:srgbClr val="003625"/>
                </a:solidFill>
              </a:rPr>
              <a:pPr defTabSz="685800"/>
              <a:t>‹#›</a:t>
            </a:fld>
            <a:endParaRPr lang="en-GB" dirty="0">
              <a:solidFill>
                <a:srgbClr val="003625"/>
              </a:solidFill>
            </a:endParaRPr>
          </a:p>
        </p:txBody>
      </p:sp>
      <p:sp>
        <p:nvSpPr>
          <p:cNvPr id="7" name="Title Placeholder 1"/>
          <p:cNvSpPr>
            <a:spLocks noGrp="1"/>
          </p:cNvSpPr>
          <p:nvPr>
            <p:ph type="title"/>
          </p:nvPr>
        </p:nvSpPr>
        <p:spPr>
          <a:xfrm>
            <a:off x="717550" y="143100"/>
            <a:ext cx="7022802" cy="651638"/>
          </a:xfrm>
          <a:prstGeom prst="rect">
            <a:avLst/>
          </a:prstGeom>
        </p:spPr>
        <p:txBody>
          <a:bodyPr vert="horz" lIns="0" tIns="36000" rIns="91440" bIns="72000" rtlCol="0" anchor="t" anchorCtr="0">
            <a:noAutofit/>
          </a:bodyPr>
          <a:lstStyle/>
          <a:p>
            <a:r>
              <a:rPr lang="en-US" dirty="0" smtClean="0"/>
              <a:t>Click to edit Master </a:t>
            </a:r>
            <a:r>
              <a:rPr lang="en-US" smtClean="0"/>
              <a:t>title style</a:t>
            </a:r>
            <a:endParaRPr lang="en-GB" dirty="0"/>
          </a:p>
        </p:txBody>
      </p:sp>
    </p:spTree>
    <p:extLst>
      <p:ext uri="{BB962C8B-B14F-4D97-AF65-F5344CB8AC3E}">
        <p14:creationId xmlns:p14="http://schemas.microsoft.com/office/powerpoint/2010/main" val="2487359570"/>
      </p:ext>
    </p:extLst>
  </p:cSld>
  <p:clrMapOvr>
    <a:masterClrMapping/>
  </p:clrMapOvr>
  <p:transition>
    <p:wipe dir="r"/>
  </p:transition>
  <p:timing>
    <p:tnLst>
      <p:par>
        <p:cTn id="1" dur="indefinite" restart="never" nodeType="tmRoot"/>
      </p:par>
    </p:tnLst>
  </p:timing>
</p:sldLayout>
</file>

<file path=ppt/slideLayouts/slideLayout632.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8975" y="1073668"/>
            <a:ext cx="6313292" cy="3798353"/>
          </a:xfrm>
        </p:spPr>
        <p:txBody>
          <a:bodyPr vert="horz" lIns="0" tIns="45720" rIns="91440" bIns="45720" rtlCol="0">
            <a:normAutofit/>
          </a:bodyPr>
          <a:lstStyle>
            <a:lvl1pPr algn="l" defTabSz="844083" rtl="0" eaLnBrk="1" latinLnBrk="0" hangingPunct="1">
              <a:buClr>
                <a:schemeClr val="accent3"/>
              </a:buClr>
              <a:buSzPct val="110000"/>
              <a:buFont typeface="Wingdings" pitchFamily="2" charset="2"/>
              <a:buChar char="§"/>
              <a:defRPr lang="en-US" sz="2031" b="0" kern="1200" dirty="0" smtClean="0">
                <a:solidFill>
                  <a:schemeClr val="tx1"/>
                </a:solidFill>
                <a:latin typeface="Arial" pitchFamily="34" charset="0"/>
                <a:ea typeface="+mn-ea"/>
                <a:cs typeface="+mn-cs"/>
              </a:defRPr>
            </a:lvl1pPr>
            <a:lvl2pPr algn="l" defTabSz="844083" rtl="0" eaLnBrk="1" latinLnBrk="0" hangingPunct="1">
              <a:spcBef>
                <a:spcPts val="923"/>
              </a:spcBef>
              <a:buClr>
                <a:schemeClr val="accent3"/>
              </a:buClr>
              <a:buSzPct val="110000"/>
              <a:buFont typeface="Wingdings" pitchFamily="2" charset="2"/>
              <a:buChar char="§"/>
              <a:defRPr lang="en-US" sz="2031" b="0" kern="1200" dirty="0" smtClean="0">
                <a:solidFill>
                  <a:schemeClr val="tx1"/>
                </a:solidFill>
                <a:latin typeface="Arial" pitchFamily="34" charset="0"/>
                <a:ea typeface="+mn-ea"/>
                <a:cs typeface="+mn-cs"/>
              </a:defRPr>
            </a:lvl2pPr>
            <a:lvl3pPr algn="l" defTabSz="844083" rtl="0" eaLnBrk="1" latinLnBrk="0" hangingPunct="1">
              <a:spcBef>
                <a:spcPts val="923"/>
              </a:spcBef>
              <a:buClr>
                <a:schemeClr val="accent3"/>
              </a:buClr>
              <a:buSzPct val="110000"/>
              <a:buFont typeface="Wingdings" pitchFamily="2" charset="2"/>
              <a:buChar char="§"/>
              <a:defRPr lang="en-US" sz="2031" b="0" kern="1200" dirty="0" smtClean="0">
                <a:solidFill>
                  <a:schemeClr val="tx1"/>
                </a:solidFill>
                <a:latin typeface="Arial" pitchFamily="34" charset="0"/>
                <a:ea typeface="+mn-ea"/>
                <a:cs typeface="+mn-cs"/>
              </a:defRPr>
            </a:lvl3pPr>
            <a:lvl4pPr algn="l" defTabSz="844083" rtl="0" eaLnBrk="1" latinLnBrk="0" hangingPunct="1">
              <a:spcBef>
                <a:spcPts val="923"/>
              </a:spcBef>
              <a:buClr>
                <a:schemeClr val="accent3"/>
              </a:buClr>
              <a:buSzPct val="110000"/>
              <a:buFont typeface="Wingdings" pitchFamily="2" charset="2"/>
              <a:buChar char="§"/>
              <a:defRPr lang="en-US" sz="2031" b="0" kern="1200" dirty="0" smtClean="0">
                <a:solidFill>
                  <a:schemeClr val="tx1"/>
                </a:solidFill>
                <a:latin typeface="Arial" pitchFamily="34" charset="0"/>
                <a:ea typeface="+mn-ea"/>
                <a:cs typeface="+mn-cs"/>
              </a:defRPr>
            </a:lvl4pPr>
            <a:lvl5pPr algn="l" defTabSz="844083" rtl="0" eaLnBrk="1" latinLnBrk="0" hangingPunct="1">
              <a:spcBef>
                <a:spcPts val="923"/>
              </a:spcBef>
              <a:buClr>
                <a:schemeClr val="accent3"/>
              </a:buClr>
              <a:buSzPct val="110000"/>
              <a:buFont typeface="Wingdings" pitchFamily="2" charset="2"/>
              <a:buChar char="§"/>
              <a:defRPr lang="en-GB" sz="2031" b="0" kern="1200" dirty="0">
                <a:solidFill>
                  <a:schemeClr val="tx1"/>
                </a:solidFill>
                <a:latin typeface="Arial" pitchFamily="34" charset="0"/>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a:xfrm>
            <a:off x="378831" y="4727700"/>
            <a:ext cx="1438892" cy="270000"/>
          </a:xfrm>
          <a:prstGeom prst="rect">
            <a:avLst/>
          </a:prstGeom>
        </p:spPr>
        <p:txBody>
          <a:bodyPr/>
          <a:lstStyle/>
          <a:p>
            <a:pPr defTabSz="685800"/>
            <a:endParaRPr lang="en-GB" dirty="0">
              <a:solidFill>
                <a:srgbClr val="003625"/>
              </a:solidFill>
            </a:endParaRPr>
          </a:p>
        </p:txBody>
      </p:sp>
      <p:sp>
        <p:nvSpPr>
          <p:cNvPr id="5" name="Footer Placeholder 4"/>
          <p:cNvSpPr>
            <a:spLocks noGrp="1"/>
          </p:cNvSpPr>
          <p:nvPr>
            <p:ph type="ftr" sz="quarter" idx="11"/>
          </p:nvPr>
        </p:nvSpPr>
        <p:spPr/>
        <p:txBody>
          <a:bodyPr/>
          <a:lstStyle/>
          <a:p>
            <a:r>
              <a:rPr lang="en-GB" dirty="0" smtClean="0">
                <a:solidFill>
                  <a:srgbClr val="003625"/>
                </a:solidFill>
              </a:rPr>
              <a:t>For financial intermediary use only, not to be used with customers.</a:t>
            </a:r>
            <a:endParaRPr lang="en-GB" dirty="0">
              <a:solidFill>
                <a:srgbClr val="003625"/>
              </a:solidFill>
            </a:endParaRPr>
          </a:p>
        </p:txBody>
      </p:sp>
      <p:sp>
        <p:nvSpPr>
          <p:cNvPr id="6" name="Slide Number Placeholder 5"/>
          <p:cNvSpPr>
            <a:spLocks noGrp="1"/>
          </p:cNvSpPr>
          <p:nvPr>
            <p:ph type="sldNum" sz="quarter" idx="12"/>
          </p:nvPr>
        </p:nvSpPr>
        <p:spPr>
          <a:xfrm>
            <a:off x="8361301" y="196453"/>
            <a:ext cx="398769" cy="378000"/>
          </a:xfrm>
          <a:prstGeom prst="rect">
            <a:avLst/>
          </a:prstGeom>
        </p:spPr>
        <p:txBody>
          <a:bodyPr/>
          <a:lstStyle/>
          <a:p>
            <a:pPr defTabSz="685800"/>
            <a:fld id="{30F933A2-B4EA-43BF-9145-30668434204D}" type="slidenum">
              <a:rPr lang="en-GB" smtClean="0">
                <a:solidFill>
                  <a:srgbClr val="003625"/>
                </a:solidFill>
              </a:rPr>
              <a:pPr defTabSz="685800"/>
              <a:t>‹#›</a:t>
            </a:fld>
            <a:endParaRPr lang="en-GB" dirty="0">
              <a:solidFill>
                <a:srgbClr val="003625"/>
              </a:solidFill>
            </a:endParaRPr>
          </a:p>
        </p:txBody>
      </p:sp>
      <p:sp>
        <p:nvSpPr>
          <p:cNvPr id="7" name="Title Placeholder 1"/>
          <p:cNvSpPr>
            <a:spLocks noGrp="1"/>
          </p:cNvSpPr>
          <p:nvPr>
            <p:ph type="title"/>
          </p:nvPr>
        </p:nvSpPr>
        <p:spPr>
          <a:xfrm>
            <a:off x="717550" y="143100"/>
            <a:ext cx="7022802" cy="651638"/>
          </a:xfrm>
          <a:prstGeom prst="rect">
            <a:avLst/>
          </a:prstGeom>
        </p:spPr>
        <p:txBody>
          <a:bodyPr vert="horz" lIns="0" tIns="36000" rIns="91440" bIns="72000" rtlCol="0" anchor="t" anchorCtr="0">
            <a:noAutofit/>
          </a:bodyPr>
          <a:lstStyle/>
          <a:p>
            <a:r>
              <a:rPr lang="en-US" dirty="0" smtClean="0"/>
              <a:t>Click to edit Master </a:t>
            </a:r>
            <a:r>
              <a:rPr lang="en-US" smtClean="0"/>
              <a:t>title style</a:t>
            </a:r>
            <a:endParaRPr lang="en-GB" dirty="0"/>
          </a:p>
        </p:txBody>
      </p:sp>
    </p:spTree>
    <p:extLst>
      <p:ext uri="{BB962C8B-B14F-4D97-AF65-F5344CB8AC3E}">
        <p14:creationId xmlns:p14="http://schemas.microsoft.com/office/powerpoint/2010/main" val="1196734586"/>
      </p:ext>
    </p:extLst>
  </p:cSld>
  <p:clrMapOvr>
    <a:masterClrMapping/>
  </p:clrMapOvr>
  <p:transition>
    <p:wipe dir="r"/>
  </p:transition>
  <p:timing>
    <p:tnLst>
      <p:par>
        <p:cTn id="1" dur="indefinite" restart="never" nodeType="tmRoot"/>
      </p:par>
    </p:tnLst>
  </p:timing>
</p:sldLayout>
</file>

<file path=ppt/slideLayouts/slideLayout633.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8975" y="1073668"/>
            <a:ext cx="6313292" cy="3798353"/>
          </a:xfrm>
        </p:spPr>
        <p:txBody>
          <a:bodyPr vert="horz" lIns="0" tIns="45720" rIns="91440" bIns="45720" rtlCol="0">
            <a:normAutofit/>
          </a:bodyPr>
          <a:lstStyle>
            <a:lvl1pPr algn="l" defTabSz="844083" rtl="0" eaLnBrk="1" latinLnBrk="0" hangingPunct="1">
              <a:buClr>
                <a:schemeClr val="accent3"/>
              </a:buClr>
              <a:buSzPct val="110000"/>
              <a:buFont typeface="Wingdings" pitchFamily="2" charset="2"/>
              <a:buChar char="§"/>
              <a:defRPr lang="en-US" sz="2031" b="0" kern="1200" dirty="0" smtClean="0">
                <a:solidFill>
                  <a:schemeClr val="tx1"/>
                </a:solidFill>
                <a:latin typeface="Arial" pitchFamily="34" charset="0"/>
                <a:ea typeface="+mn-ea"/>
                <a:cs typeface="+mn-cs"/>
              </a:defRPr>
            </a:lvl1pPr>
            <a:lvl2pPr algn="l" defTabSz="844083" rtl="0" eaLnBrk="1" latinLnBrk="0" hangingPunct="1">
              <a:spcBef>
                <a:spcPts val="923"/>
              </a:spcBef>
              <a:buClr>
                <a:schemeClr val="accent3"/>
              </a:buClr>
              <a:buSzPct val="110000"/>
              <a:buFont typeface="Wingdings" pitchFamily="2" charset="2"/>
              <a:buChar char="§"/>
              <a:defRPr lang="en-US" sz="2031" b="0" kern="1200" dirty="0" smtClean="0">
                <a:solidFill>
                  <a:schemeClr val="tx1"/>
                </a:solidFill>
                <a:latin typeface="Arial" pitchFamily="34" charset="0"/>
                <a:ea typeface="+mn-ea"/>
                <a:cs typeface="+mn-cs"/>
              </a:defRPr>
            </a:lvl2pPr>
            <a:lvl3pPr algn="l" defTabSz="844083" rtl="0" eaLnBrk="1" latinLnBrk="0" hangingPunct="1">
              <a:spcBef>
                <a:spcPts val="923"/>
              </a:spcBef>
              <a:buClr>
                <a:schemeClr val="accent3"/>
              </a:buClr>
              <a:buSzPct val="110000"/>
              <a:buFont typeface="Wingdings" pitchFamily="2" charset="2"/>
              <a:buChar char="§"/>
              <a:defRPr lang="en-US" sz="2031" b="0" kern="1200" dirty="0" smtClean="0">
                <a:solidFill>
                  <a:schemeClr val="tx1"/>
                </a:solidFill>
                <a:latin typeface="Arial" pitchFamily="34" charset="0"/>
                <a:ea typeface="+mn-ea"/>
                <a:cs typeface="+mn-cs"/>
              </a:defRPr>
            </a:lvl3pPr>
            <a:lvl4pPr algn="l" defTabSz="844083" rtl="0" eaLnBrk="1" latinLnBrk="0" hangingPunct="1">
              <a:spcBef>
                <a:spcPts val="923"/>
              </a:spcBef>
              <a:buClr>
                <a:schemeClr val="accent3"/>
              </a:buClr>
              <a:buSzPct val="110000"/>
              <a:buFont typeface="Wingdings" pitchFamily="2" charset="2"/>
              <a:buChar char="§"/>
              <a:defRPr lang="en-US" sz="2031" b="0" kern="1200" dirty="0" smtClean="0">
                <a:solidFill>
                  <a:schemeClr val="tx1"/>
                </a:solidFill>
                <a:latin typeface="Arial" pitchFamily="34" charset="0"/>
                <a:ea typeface="+mn-ea"/>
                <a:cs typeface="+mn-cs"/>
              </a:defRPr>
            </a:lvl4pPr>
            <a:lvl5pPr algn="l" defTabSz="844083" rtl="0" eaLnBrk="1" latinLnBrk="0" hangingPunct="1">
              <a:spcBef>
                <a:spcPts val="923"/>
              </a:spcBef>
              <a:buClr>
                <a:schemeClr val="accent3"/>
              </a:buClr>
              <a:buSzPct val="110000"/>
              <a:buFont typeface="Wingdings" pitchFamily="2" charset="2"/>
              <a:buChar char="§"/>
              <a:defRPr lang="en-GB" sz="2031" b="0" kern="1200" dirty="0">
                <a:solidFill>
                  <a:schemeClr val="tx1"/>
                </a:solidFill>
                <a:latin typeface="Arial" pitchFamily="34" charset="0"/>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a:xfrm>
            <a:off x="378831" y="4727700"/>
            <a:ext cx="1438892" cy="270000"/>
          </a:xfrm>
          <a:prstGeom prst="rect">
            <a:avLst/>
          </a:prstGeom>
        </p:spPr>
        <p:txBody>
          <a:bodyPr/>
          <a:lstStyle/>
          <a:p>
            <a:pPr defTabSz="685800"/>
            <a:endParaRPr lang="en-GB" dirty="0">
              <a:solidFill>
                <a:srgbClr val="003625"/>
              </a:solidFill>
            </a:endParaRPr>
          </a:p>
        </p:txBody>
      </p:sp>
      <p:sp>
        <p:nvSpPr>
          <p:cNvPr id="5" name="Footer Placeholder 4"/>
          <p:cNvSpPr>
            <a:spLocks noGrp="1"/>
          </p:cNvSpPr>
          <p:nvPr>
            <p:ph type="ftr" sz="quarter" idx="11"/>
          </p:nvPr>
        </p:nvSpPr>
        <p:spPr/>
        <p:txBody>
          <a:bodyPr/>
          <a:lstStyle/>
          <a:p>
            <a:r>
              <a:rPr lang="en-GB" dirty="0" smtClean="0">
                <a:solidFill>
                  <a:srgbClr val="003625"/>
                </a:solidFill>
              </a:rPr>
              <a:t>For financial intermediary use only, not to be used with customers.</a:t>
            </a:r>
            <a:endParaRPr lang="en-GB" dirty="0">
              <a:solidFill>
                <a:srgbClr val="003625"/>
              </a:solidFill>
            </a:endParaRPr>
          </a:p>
        </p:txBody>
      </p:sp>
      <p:sp>
        <p:nvSpPr>
          <p:cNvPr id="6" name="Slide Number Placeholder 5"/>
          <p:cNvSpPr>
            <a:spLocks noGrp="1"/>
          </p:cNvSpPr>
          <p:nvPr>
            <p:ph type="sldNum" sz="quarter" idx="12"/>
          </p:nvPr>
        </p:nvSpPr>
        <p:spPr>
          <a:xfrm>
            <a:off x="8361301" y="196453"/>
            <a:ext cx="398769" cy="378000"/>
          </a:xfrm>
          <a:prstGeom prst="rect">
            <a:avLst/>
          </a:prstGeom>
        </p:spPr>
        <p:txBody>
          <a:bodyPr/>
          <a:lstStyle/>
          <a:p>
            <a:pPr defTabSz="685800"/>
            <a:fld id="{30F933A2-B4EA-43BF-9145-30668434204D}" type="slidenum">
              <a:rPr lang="en-GB" smtClean="0">
                <a:solidFill>
                  <a:srgbClr val="003625"/>
                </a:solidFill>
              </a:rPr>
              <a:pPr defTabSz="685800"/>
              <a:t>‹#›</a:t>
            </a:fld>
            <a:endParaRPr lang="en-GB" dirty="0">
              <a:solidFill>
                <a:srgbClr val="003625"/>
              </a:solidFill>
            </a:endParaRPr>
          </a:p>
        </p:txBody>
      </p:sp>
      <p:sp>
        <p:nvSpPr>
          <p:cNvPr id="7" name="Title Placeholder 1"/>
          <p:cNvSpPr>
            <a:spLocks noGrp="1"/>
          </p:cNvSpPr>
          <p:nvPr>
            <p:ph type="title"/>
          </p:nvPr>
        </p:nvSpPr>
        <p:spPr>
          <a:xfrm>
            <a:off x="717550" y="143100"/>
            <a:ext cx="7022802" cy="651638"/>
          </a:xfrm>
          <a:prstGeom prst="rect">
            <a:avLst/>
          </a:prstGeom>
        </p:spPr>
        <p:txBody>
          <a:bodyPr vert="horz" lIns="0" tIns="36000" rIns="91440" bIns="72000" rtlCol="0" anchor="t" anchorCtr="0">
            <a:noAutofit/>
          </a:bodyPr>
          <a:lstStyle/>
          <a:p>
            <a:r>
              <a:rPr lang="en-US" dirty="0" smtClean="0"/>
              <a:t>Click to edit Master </a:t>
            </a:r>
            <a:r>
              <a:rPr lang="en-US" smtClean="0"/>
              <a:t>title style</a:t>
            </a:r>
            <a:endParaRPr lang="en-GB" dirty="0"/>
          </a:p>
        </p:txBody>
      </p:sp>
    </p:spTree>
    <p:extLst>
      <p:ext uri="{BB962C8B-B14F-4D97-AF65-F5344CB8AC3E}">
        <p14:creationId xmlns:p14="http://schemas.microsoft.com/office/powerpoint/2010/main" val="1597333855"/>
      </p:ext>
    </p:extLst>
  </p:cSld>
  <p:clrMapOvr>
    <a:masterClrMapping/>
  </p:clrMapOvr>
  <p:transition>
    <p:wipe dir="r"/>
  </p:transition>
  <p:timing>
    <p:tnLst>
      <p:par>
        <p:cTn id="1" dur="indefinite" restart="never" nodeType="tmRoot"/>
      </p:par>
    </p:tnLst>
  </p:timing>
</p:sldLayout>
</file>

<file path=ppt/slideLayouts/slideLayout634.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9" name="Content Placeholder 8"/>
          <p:cNvSpPr>
            <a:spLocks noGrp="1"/>
          </p:cNvSpPr>
          <p:nvPr>
            <p:ph sz="quarter" idx="13"/>
          </p:nvPr>
        </p:nvSpPr>
        <p:spPr bwMode="gray">
          <a:xfrm>
            <a:off x="378434" y="951574"/>
            <a:ext cx="8374544" cy="3482084"/>
          </a:xfrm>
        </p:spPr>
        <p:txBody>
          <a:bodyPr/>
          <a:lstStyle>
            <a:lvl1pPr marL="278292" indent="-278292">
              <a:buSzPct val="120000"/>
              <a:buFont typeface="Arial" pitchFamily="34" charset="0"/>
              <a:buChar char="•"/>
              <a:defRPr b="0">
                <a:solidFill>
                  <a:schemeClr val="bg2">
                    <a:lumMod val="10000"/>
                  </a:schemeClr>
                </a:solidFill>
              </a:defRPr>
            </a:lvl1pPr>
            <a:lvl2pPr marL="555346" indent="-277048">
              <a:buSzPct val="120000"/>
              <a:buFont typeface="Arial" pitchFamily="34" charset="0"/>
              <a:buChar char="–"/>
              <a:defRPr>
                <a:solidFill>
                  <a:schemeClr val="bg2">
                    <a:lumMod val="10000"/>
                  </a:schemeClr>
                </a:solidFill>
              </a:defRPr>
            </a:lvl2pPr>
            <a:lvl3pPr marL="768356" indent="-213004">
              <a:buFont typeface="Arial" pitchFamily="34" charset="0"/>
              <a:buChar char="–"/>
              <a:defRPr>
                <a:solidFill>
                  <a:schemeClr val="bg2">
                    <a:lumMod val="10000"/>
                  </a:schemeClr>
                </a:solidFill>
              </a:defRPr>
            </a:lvl3pPr>
            <a:lvl4pPr marL="555346" indent="-277048">
              <a:buNone/>
              <a:defRPr sz="1385"/>
            </a:lvl4pPr>
            <a:lvl5pPr>
              <a:defRPr/>
            </a:lvl5pPr>
            <a:lvl6pPr marL="768356" indent="-213004">
              <a:defRPr/>
            </a:lvl6pPr>
            <a:lvl7pPr marL="1045411" indent="-277048">
              <a:defRPr/>
            </a:lvl7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sp>
        <p:nvSpPr>
          <p:cNvPr id="8" name="Title 7"/>
          <p:cNvSpPr>
            <a:spLocks noGrp="1"/>
          </p:cNvSpPr>
          <p:nvPr>
            <p:ph type="title" hasCustomPrompt="1"/>
          </p:nvPr>
        </p:nvSpPr>
        <p:spPr bwMode="gray"/>
        <p:txBody>
          <a:bodyPr/>
          <a:lstStyle>
            <a:lvl1pPr>
              <a:defRPr/>
            </a:lvl1pPr>
          </a:lstStyle>
          <a:p>
            <a:r>
              <a:rPr lang="en-GB" noProof="0" dirty="0" smtClean="0"/>
              <a:t>Insert title here</a:t>
            </a:r>
            <a:endParaRPr lang="en-GB" noProof="0" dirty="0"/>
          </a:p>
        </p:txBody>
      </p:sp>
      <p:sp>
        <p:nvSpPr>
          <p:cNvPr id="10" name="Date Placeholder 9"/>
          <p:cNvSpPr>
            <a:spLocks noGrp="1"/>
          </p:cNvSpPr>
          <p:nvPr>
            <p:ph type="dt" sz="half" idx="14"/>
          </p:nvPr>
        </p:nvSpPr>
        <p:spPr bwMode="gray">
          <a:xfrm>
            <a:off x="378831" y="4727700"/>
            <a:ext cx="1438892" cy="270000"/>
          </a:xfrm>
          <a:prstGeom prst="rect">
            <a:avLst/>
          </a:prstGeom>
        </p:spPr>
        <p:txBody>
          <a:bodyPr/>
          <a:lstStyle/>
          <a:p>
            <a:pPr defTabSz="685800"/>
            <a:endParaRPr lang="en-GB" dirty="0">
              <a:solidFill>
                <a:srgbClr val="003625"/>
              </a:solidFill>
            </a:endParaRPr>
          </a:p>
        </p:txBody>
      </p:sp>
      <p:sp>
        <p:nvSpPr>
          <p:cNvPr id="11" name="Slide Number Placeholder 10"/>
          <p:cNvSpPr>
            <a:spLocks noGrp="1"/>
          </p:cNvSpPr>
          <p:nvPr>
            <p:ph type="sldNum" sz="quarter" idx="15"/>
          </p:nvPr>
        </p:nvSpPr>
        <p:spPr bwMode="gray">
          <a:xfrm>
            <a:off x="8360745" y="195486"/>
            <a:ext cx="398769" cy="405000"/>
          </a:xfrm>
          <a:prstGeom prst="rect">
            <a:avLst/>
          </a:prstGeom>
        </p:spPr>
        <p:txBody>
          <a:bodyPr/>
          <a:lstStyle/>
          <a:p>
            <a:pPr defTabSz="700639"/>
            <a:fld id="{9BD6FA6A-A86D-4D06-AFF9-1E656D8048A1}" type="slidenum">
              <a:rPr lang="en-GB" smtClean="0">
                <a:solidFill>
                  <a:srgbClr val="003625"/>
                </a:solidFill>
              </a:rPr>
              <a:pPr defTabSz="700639"/>
              <a:t>‹#›</a:t>
            </a:fld>
            <a:endParaRPr lang="en-GB" dirty="0">
              <a:solidFill>
                <a:srgbClr val="003625"/>
              </a:solidFill>
            </a:endParaRPr>
          </a:p>
        </p:txBody>
      </p:sp>
      <p:sp>
        <p:nvSpPr>
          <p:cNvPr id="12" name="Footer Placeholder 11"/>
          <p:cNvSpPr>
            <a:spLocks noGrp="1"/>
          </p:cNvSpPr>
          <p:nvPr>
            <p:ph type="ftr" sz="quarter" idx="16"/>
          </p:nvPr>
        </p:nvSpPr>
        <p:spPr bwMode="gray"/>
        <p:txBody>
          <a:bodyPr/>
          <a:lstStyle/>
          <a:p>
            <a:r>
              <a:rPr lang="en-GB" dirty="0" smtClean="0">
                <a:solidFill>
                  <a:srgbClr val="003625"/>
                </a:solidFill>
              </a:rPr>
              <a:t>For financial intermediary use only, not to be used with customers.</a:t>
            </a:r>
            <a:endParaRPr lang="en-GB" dirty="0">
              <a:solidFill>
                <a:srgbClr val="003625"/>
              </a:solidFill>
            </a:endParaRPr>
          </a:p>
        </p:txBody>
      </p:sp>
      <p:sp>
        <p:nvSpPr>
          <p:cNvPr id="3" name="Text Placeholder 2"/>
          <p:cNvSpPr>
            <a:spLocks noGrp="1"/>
          </p:cNvSpPr>
          <p:nvPr>
            <p:ph type="body" sz="quarter" idx="17" hasCustomPrompt="1"/>
          </p:nvPr>
        </p:nvSpPr>
        <p:spPr>
          <a:xfrm>
            <a:off x="378431" y="4527572"/>
            <a:ext cx="8374154" cy="80792"/>
          </a:xfrm>
          <a:noFill/>
        </p:spPr>
        <p:txBody>
          <a:bodyPr wrap="none" lIns="0" tIns="0" rIns="0" bIns="0" rtlCol="0" anchor="b" anchorCtr="0">
            <a:noAutofit/>
          </a:bodyPr>
          <a:lstStyle>
            <a:lvl1pPr>
              <a:defRPr lang="en-US" sz="554" dirty="0" smtClean="0">
                <a:solidFill>
                  <a:schemeClr val="tx1"/>
                </a:solidFill>
              </a:defRPr>
            </a:lvl1pPr>
            <a:lvl2pPr>
              <a:defRPr lang="en-US" sz="1108" dirty="0" smtClean="0"/>
            </a:lvl2pPr>
            <a:lvl3pPr>
              <a:defRPr lang="en-US" sz="1108" dirty="0" smtClean="0"/>
            </a:lvl3pPr>
            <a:lvl4pPr>
              <a:defRPr lang="en-US" sz="1108" dirty="0" smtClean="0"/>
            </a:lvl4pPr>
            <a:lvl5pPr>
              <a:defRPr lang="en-GB" sz="1108" dirty="0"/>
            </a:lvl5pPr>
          </a:lstStyle>
          <a:p>
            <a:pPr lvl="0" defTabSz="698021"/>
            <a:r>
              <a:rPr lang="en-US" dirty="0" smtClean="0"/>
              <a:t>Insert source text or delete this text placeholder</a:t>
            </a:r>
          </a:p>
        </p:txBody>
      </p:sp>
    </p:spTree>
    <p:extLst>
      <p:ext uri="{BB962C8B-B14F-4D97-AF65-F5344CB8AC3E}">
        <p14:creationId xmlns:p14="http://schemas.microsoft.com/office/powerpoint/2010/main" val="2048317950"/>
      </p:ext>
    </p:extLst>
  </p:cSld>
  <p:clrMapOvr>
    <a:masterClrMapping/>
  </p:clrMapOvr>
  <p:transition>
    <p:wipe dir="r"/>
  </p:transition>
  <p:timing>
    <p:tnLst>
      <p:par>
        <p:cTn id="1" dur="indefinite" restart="never" nodeType="tmRoot"/>
      </p:par>
    </p:tnLst>
  </p:timing>
</p:sldLayout>
</file>

<file path=ppt/slideLayouts/slideLayout635.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Insert title here</a:t>
            </a:r>
            <a:endParaRPr lang="en-GB" dirty="0"/>
          </a:p>
        </p:txBody>
      </p:sp>
      <p:sp>
        <p:nvSpPr>
          <p:cNvPr id="4" name="Date Placeholder 3"/>
          <p:cNvSpPr>
            <a:spLocks noGrp="1"/>
          </p:cNvSpPr>
          <p:nvPr>
            <p:ph type="dt" sz="half" idx="10"/>
          </p:nvPr>
        </p:nvSpPr>
        <p:spPr>
          <a:xfrm>
            <a:off x="378831" y="4727700"/>
            <a:ext cx="1438892" cy="270000"/>
          </a:xfrm>
          <a:prstGeom prst="rect">
            <a:avLst/>
          </a:prstGeom>
        </p:spPr>
        <p:txBody>
          <a:bodyPr/>
          <a:lstStyle/>
          <a:p>
            <a:pPr defTabSz="685800"/>
            <a:endParaRPr lang="en-GB" dirty="0">
              <a:solidFill>
                <a:srgbClr val="004B3C"/>
              </a:solidFill>
            </a:endParaRPr>
          </a:p>
        </p:txBody>
      </p:sp>
      <p:sp>
        <p:nvSpPr>
          <p:cNvPr id="5" name="Footer Placeholder 4"/>
          <p:cNvSpPr>
            <a:spLocks noGrp="1"/>
          </p:cNvSpPr>
          <p:nvPr>
            <p:ph type="ftr" sz="quarter" idx="11"/>
          </p:nvPr>
        </p:nvSpPr>
        <p:spPr/>
        <p:txBody>
          <a:bodyPr/>
          <a:lstStyle/>
          <a:p>
            <a:r>
              <a:rPr lang="en-GB" dirty="0" smtClean="0">
                <a:solidFill>
                  <a:srgbClr val="004B3C"/>
                </a:solidFill>
              </a:rPr>
              <a:t>For financial intermediary use only, not to be used with customers.</a:t>
            </a:r>
            <a:endParaRPr lang="en-GB" dirty="0">
              <a:solidFill>
                <a:srgbClr val="004B3C"/>
              </a:solidFill>
            </a:endParaRPr>
          </a:p>
        </p:txBody>
      </p:sp>
      <p:sp>
        <p:nvSpPr>
          <p:cNvPr id="6" name="Slide Number Placeholder 5"/>
          <p:cNvSpPr>
            <a:spLocks noGrp="1"/>
          </p:cNvSpPr>
          <p:nvPr>
            <p:ph type="sldNum" sz="quarter" idx="12"/>
          </p:nvPr>
        </p:nvSpPr>
        <p:spPr>
          <a:xfrm>
            <a:off x="8361301" y="196453"/>
            <a:ext cx="398769" cy="378000"/>
          </a:xfrm>
          <a:prstGeom prst="rect">
            <a:avLst/>
          </a:prstGeom>
        </p:spPr>
        <p:txBody>
          <a:bodyPr/>
          <a:lstStyle/>
          <a:p>
            <a:pPr defTabSz="685800"/>
            <a:fld id="{0871999B-B1CB-4F8F-844F-BC9C1CD3A2FC}" type="slidenum">
              <a:rPr lang="en-GB" smtClean="0">
                <a:solidFill>
                  <a:srgbClr val="004B3C"/>
                </a:solidFill>
              </a:rPr>
              <a:pPr defTabSz="685800"/>
              <a:t>‹#›</a:t>
            </a:fld>
            <a:endParaRPr lang="en-GB" dirty="0">
              <a:solidFill>
                <a:srgbClr val="004B3C"/>
              </a:solidFill>
            </a:endParaRPr>
          </a:p>
        </p:txBody>
      </p:sp>
      <p:sp>
        <p:nvSpPr>
          <p:cNvPr id="8" name="Text Placeholder 7"/>
          <p:cNvSpPr>
            <a:spLocks noGrp="1"/>
          </p:cNvSpPr>
          <p:nvPr>
            <p:ph type="body" sz="quarter" idx="13"/>
          </p:nvPr>
        </p:nvSpPr>
        <p:spPr>
          <a:xfrm>
            <a:off x="379535" y="4527900"/>
            <a:ext cx="8380534" cy="81000"/>
          </a:xfrm>
        </p:spPr>
        <p:txBody>
          <a:bodyPr anchor="b" anchorCtr="0">
            <a:noAutofit/>
          </a:bodyPr>
          <a:lstStyle>
            <a:lvl1pPr>
              <a:defRPr sz="646">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2217723780"/>
      </p:ext>
    </p:extLst>
  </p:cSld>
  <p:clrMapOvr>
    <a:masterClrMapping/>
  </p:clrMapOvr>
  <p:transition>
    <p:wipe dir="r"/>
  </p:transition>
  <p:timing>
    <p:tnLst>
      <p:par>
        <p:cTn id="1" dur="indefinite" restart="never" nodeType="tmRoot"/>
      </p:par>
    </p:tnLst>
  </p:timing>
</p:sldLayout>
</file>

<file path=ppt/slideLayouts/slideLayout636.xml><?xml version="1.0" encoding="utf-8"?>
<p:sldLayout xmlns:a="http://schemas.openxmlformats.org/drawingml/2006/main" xmlns:r="http://schemas.openxmlformats.org/officeDocument/2006/relationships" xmlns:p="http://schemas.openxmlformats.org/presentationml/2006/main" userDrawn="1">
  <p:cSld name="Title and Content Blank">
    <p:spTree>
      <p:nvGrpSpPr>
        <p:cNvPr id="1" name=""/>
        <p:cNvGrpSpPr/>
        <p:nvPr/>
      </p:nvGrpSpPr>
      <p:grpSpPr>
        <a:xfrm>
          <a:off x="0" y="0"/>
          <a:ext cx="0" cy="0"/>
          <a:chOff x="0" y="0"/>
          <a:chExt cx="0" cy="0"/>
        </a:xfrm>
      </p:grpSpPr>
      <p:sp>
        <p:nvSpPr>
          <p:cNvPr id="8" name="Content Placeholder 8"/>
          <p:cNvSpPr>
            <a:spLocks noGrp="1"/>
          </p:cNvSpPr>
          <p:nvPr>
            <p:ph sz="quarter" idx="13"/>
          </p:nvPr>
        </p:nvSpPr>
        <p:spPr bwMode="gray">
          <a:xfrm>
            <a:off x="378432" y="951570"/>
            <a:ext cx="8374544" cy="3482084"/>
          </a:xfrm>
          <a:prstGeom prst="rect">
            <a:avLst/>
          </a:prstGeom>
        </p:spPr>
        <p:txBody>
          <a:bodyPr/>
          <a:lstStyle>
            <a:lvl1pPr marL="331185" indent="-331185">
              <a:buSzPct val="120000"/>
              <a:buFont typeface="Arial" pitchFamily="34" charset="0"/>
              <a:buChar char="•"/>
              <a:defRPr b="0"/>
            </a:lvl1pPr>
            <a:lvl2pPr marL="660905" indent="-329720">
              <a:buSzPct val="120000"/>
              <a:buFont typeface="Arial" pitchFamily="34" charset="0"/>
              <a:buChar char="–"/>
              <a:defRPr/>
            </a:lvl2pPr>
            <a:lvl3pPr marL="914423" indent="-253518">
              <a:buClr>
                <a:srgbClr val="59A131"/>
              </a:buClr>
              <a:buFont typeface="Arial" pitchFamily="34" charset="0"/>
              <a:buChar char="–"/>
              <a:defRPr sz="1477">
                <a:solidFill>
                  <a:srgbClr val="595959"/>
                </a:solidFill>
              </a:defRPr>
            </a:lvl3pPr>
            <a:lvl4pPr marL="660905" indent="-329720">
              <a:buNone/>
              <a:defRPr sz="1662"/>
            </a:lvl4pPr>
            <a:lvl5pPr>
              <a:defRPr/>
            </a:lvl5pPr>
            <a:lvl6pPr marL="914423" indent="-253518">
              <a:defRPr/>
            </a:lvl6pPr>
            <a:lvl7pPr marL="1244143" indent="-329720">
              <a:defRPr/>
            </a:lvl7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sp>
        <p:nvSpPr>
          <p:cNvPr id="9" name="Title 7"/>
          <p:cNvSpPr>
            <a:spLocks noGrp="1"/>
          </p:cNvSpPr>
          <p:nvPr>
            <p:ph type="title" hasCustomPrompt="1"/>
          </p:nvPr>
        </p:nvSpPr>
        <p:spPr bwMode="gray">
          <a:xfrm>
            <a:off x="378432" y="195264"/>
            <a:ext cx="7908923" cy="540544"/>
          </a:xfrm>
        </p:spPr>
        <p:txBody>
          <a:bodyPr/>
          <a:lstStyle>
            <a:lvl1pPr>
              <a:defRPr/>
            </a:lvl1pPr>
          </a:lstStyle>
          <a:p>
            <a:r>
              <a:rPr lang="en-GB" noProof="0" dirty="0" smtClean="0"/>
              <a:t>Insert title here</a:t>
            </a:r>
            <a:endParaRPr lang="en-GB" noProof="0" dirty="0"/>
          </a:p>
        </p:txBody>
      </p:sp>
      <p:sp>
        <p:nvSpPr>
          <p:cNvPr id="10" name="Date Placeholder 9"/>
          <p:cNvSpPr>
            <a:spLocks noGrp="1"/>
          </p:cNvSpPr>
          <p:nvPr>
            <p:ph type="dt" sz="half" idx="14"/>
          </p:nvPr>
        </p:nvSpPr>
        <p:spPr bwMode="gray">
          <a:xfrm>
            <a:off x="326149" y="4726664"/>
            <a:ext cx="1495385" cy="270000"/>
          </a:xfrm>
          <a:prstGeom prst="rect">
            <a:avLst/>
          </a:prstGeom>
        </p:spPr>
        <p:txBody>
          <a:bodyPr/>
          <a:lstStyle/>
          <a:p>
            <a:pPr defTabSz="685800"/>
            <a:endParaRPr lang="en-GB" dirty="0">
              <a:solidFill>
                <a:srgbClr val="373433"/>
              </a:solidFill>
            </a:endParaRPr>
          </a:p>
        </p:txBody>
      </p:sp>
      <p:sp>
        <p:nvSpPr>
          <p:cNvPr id="11" name="Slide Number Placeholder 10"/>
          <p:cNvSpPr>
            <a:spLocks noGrp="1"/>
          </p:cNvSpPr>
          <p:nvPr>
            <p:ph type="sldNum" sz="quarter" idx="15"/>
          </p:nvPr>
        </p:nvSpPr>
        <p:spPr bwMode="gray">
          <a:xfrm>
            <a:off x="8360730" y="195486"/>
            <a:ext cx="398769" cy="405000"/>
          </a:xfrm>
          <a:prstGeom prst="rect">
            <a:avLst/>
          </a:prstGeom>
        </p:spPr>
        <p:txBody>
          <a:bodyPr/>
          <a:lstStyle/>
          <a:p>
            <a:pPr defTabSz="685800"/>
            <a:fld id="{9BD6FA6A-A86D-4D06-AFF9-1E656D8048A1}" type="slidenum">
              <a:rPr lang="en-GB" smtClean="0">
                <a:solidFill>
                  <a:srgbClr val="373433"/>
                </a:solidFill>
              </a:rPr>
              <a:pPr defTabSz="685800"/>
              <a:t>‹#›</a:t>
            </a:fld>
            <a:endParaRPr lang="en-GB" dirty="0">
              <a:solidFill>
                <a:srgbClr val="373433"/>
              </a:solidFill>
            </a:endParaRPr>
          </a:p>
        </p:txBody>
      </p:sp>
      <p:sp>
        <p:nvSpPr>
          <p:cNvPr id="12" name="Footer Placeholder 11"/>
          <p:cNvSpPr>
            <a:spLocks noGrp="1"/>
          </p:cNvSpPr>
          <p:nvPr>
            <p:ph type="ftr" sz="quarter" idx="16"/>
          </p:nvPr>
        </p:nvSpPr>
        <p:spPr bwMode="gray">
          <a:xfrm>
            <a:off x="1913243" y="4726664"/>
            <a:ext cx="2160000" cy="270000"/>
          </a:xfrm>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13" name="Text Placeholder 2"/>
          <p:cNvSpPr>
            <a:spLocks noGrp="1"/>
          </p:cNvSpPr>
          <p:nvPr>
            <p:ph type="body" sz="quarter" idx="17" hasCustomPrompt="1"/>
          </p:nvPr>
        </p:nvSpPr>
        <p:spPr>
          <a:xfrm>
            <a:off x="378431" y="4527492"/>
            <a:ext cx="8374154" cy="80792"/>
          </a:xfrm>
          <a:prstGeom prst="rect">
            <a:avLst/>
          </a:prstGeom>
          <a:noFill/>
        </p:spPr>
        <p:txBody>
          <a:bodyPr wrap="none" lIns="0" tIns="0" rIns="0" bIns="0" rtlCol="0" anchor="b" anchorCtr="0">
            <a:noAutofit/>
          </a:bodyPr>
          <a:lstStyle>
            <a:lvl1pPr>
              <a:defRPr lang="en-US" sz="646" dirty="0" smtClean="0">
                <a:solidFill>
                  <a:schemeClr val="tx1"/>
                </a:solidFill>
              </a:defRPr>
            </a:lvl1pPr>
            <a:lvl2pPr>
              <a:defRPr lang="en-US" sz="1292" dirty="0" smtClean="0"/>
            </a:lvl2pPr>
            <a:lvl3pPr>
              <a:defRPr lang="en-US" sz="1292" dirty="0" smtClean="0"/>
            </a:lvl3pPr>
            <a:lvl4pPr>
              <a:defRPr lang="en-US" sz="1292" dirty="0" smtClean="0"/>
            </a:lvl4pPr>
            <a:lvl5pPr>
              <a:defRPr lang="en-GB" sz="1292" dirty="0"/>
            </a:lvl5pPr>
          </a:lstStyle>
          <a:p>
            <a:pPr lvl="0" defTabSz="830709"/>
            <a:r>
              <a:rPr lang="en-US" dirty="0" smtClean="0"/>
              <a:t>Insert source text or delete this text placeholder</a:t>
            </a:r>
          </a:p>
        </p:txBody>
      </p:sp>
    </p:spTree>
    <p:extLst>
      <p:ext uri="{BB962C8B-B14F-4D97-AF65-F5344CB8AC3E}">
        <p14:creationId xmlns:p14="http://schemas.microsoft.com/office/powerpoint/2010/main" val="1788622503"/>
      </p:ext>
    </p:extLst>
  </p:cSld>
  <p:clrMapOvr>
    <a:masterClrMapping/>
  </p:clrMapOvr>
  <p:transition>
    <p:wipe dir="r"/>
  </p:transition>
</p:sldLayout>
</file>

<file path=ppt/slideLayouts/slideLayout637.xml><?xml version="1.0" encoding="utf-8"?>
<p:sldLayout xmlns:a="http://schemas.openxmlformats.org/drawingml/2006/main" xmlns:r="http://schemas.openxmlformats.org/officeDocument/2006/relationships" xmlns:p="http://schemas.openxmlformats.org/presentationml/2006/main" type="titleOnly">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Tree>
    <p:extLst>
      <p:ext uri="{BB962C8B-B14F-4D97-AF65-F5344CB8AC3E}">
        <p14:creationId xmlns:p14="http://schemas.microsoft.com/office/powerpoint/2010/main" val="3288270322"/>
      </p:ext>
    </p:extLst>
  </p:cSld>
  <p:clrMapOvr>
    <a:masterClrMapping/>
  </p:clrMapOvr>
  <p:transition>
    <p:wipe dir="r"/>
  </p:transition>
  <p:timing>
    <p:tnLst>
      <p:par>
        <p:cTn id="1" dur="indefinite" restart="never" nodeType="tmRoot"/>
      </p:par>
    </p:tnLst>
  </p:timing>
</p:sldLayout>
</file>

<file path=ppt/slideLayouts/slideLayout638.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GB" noProof="0" dirty="0" smtClean="0"/>
              <a:t>Insert title here</a:t>
            </a:r>
            <a:endParaRPr lang="en-GB" noProof="0" dirty="0"/>
          </a:p>
        </p:txBody>
      </p:sp>
      <p:sp>
        <p:nvSpPr>
          <p:cNvPr id="5" name="Date Placeholder 4"/>
          <p:cNvSpPr>
            <a:spLocks noGrp="1"/>
          </p:cNvSpPr>
          <p:nvPr>
            <p:ph type="dt" sz="half" idx="10"/>
          </p:nvPr>
        </p:nvSpPr>
        <p:spPr bwMode="gray">
          <a:xfrm>
            <a:off x="378831" y="4727700"/>
            <a:ext cx="1438892" cy="270000"/>
          </a:xfrm>
          <a:prstGeom prst="rect">
            <a:avLst/>
          </a:prstGeom>
        </p:spPr>
        <p:txBody>
          <a:bodyPr/>
          <a:lstStyle/>
          <a:p>
            <a:pPr defTabSz="685800"/>
            <a:endParaRPr lang="en-GB" dirty="0">
              <a:solidFill>
                <a:srgbClr val="003625"/>
              </a:solidFill>
            </a:endParaRPr>
          </a:p>
        </p:txBody>
      </p:sp>
      <p:sp>
        <p:nvSpPr>
          <p:cNvPr id="6" name="Footer Placeholder 5"/>
          <p:cNvSpPr>
            <a:spLocks noGrp="1"/>
          </p:cNvSpPr>
          <p:nvPr>
            <p:ph type="ftr" sz="quarter" idx="11"/>
          </p:nvPr>
        </p:nvSpPr>
        <p:spPr bwMode="gray"/>
        <p:txBody>
          <a:bodyPr/>
          <a:lstStyle/>
          <a:p>
            <a:r>
              <a:rPr lang="en-GB" dirty="0" smtClean="0">
                <a:solidFill>
                  <a:srgbClr val="003625"/>
                </a:solidFill>
              </a:rPr>
              <a:t>For financial intermediary use only, not to be used with customers.</a:t>
            </a:r>
            <a:endParaRPr lang="en-GB" dirty="0">
              <a:solidFill>
                <a:srgbClr val="003625"/>
              </a:solidFill>
            </a:endParaRPr>
          </a:p>
        </p:txBody>
      </p:sp>
      <p:sp>
        <p:nvSpPr>
          <p:cNvPr id="7" name="Slide Number Placeholder 6"/>
          <p:cNvSpPr>
            <a:spLocks noGrp="1"/>
          </p:cNvSpPr>
          <p:nvPr>
            <p:ph type="sldNum" sz="quarter" idx="12"/>
          </p:nvPr>
        </p:nvSpPr>
        <p:spPr bwMode="gray">
          <a:xfrm>
            <a:off x="8361301" y="196453"/>
            <a:ext cx="398769" cy="378000"/>
          </a:xfrm>
          <a:prstGeom prst="rect">
            <a:avLst/>
          </a:prstGeom>
        </p:spPr>
        <p:txBody>
          <a:bodyPr/>
          <a:lstStyle/>
          <a:p>
            <a:pPr defTabSz="685800"/>
            <a:fld id="{9BD6FA6A-A86D-4D06-AFF9-1E656D8048A1}" type="slidenum">
              <a:rPr lang="en-GB" smtClean="0">
                <a:solidFill>
                  <a:srgbClr val="003625"/>
                </a:solidFill>
              </a:rPr>
              <a:pPr defTabSz="685800"/>
              <a:t>‹#›</a:t>
            </a:fld>
            <a:endParaRPr lang="en-GB" dirty="0">
              <a:solidFill>
                <a:srgbClr val="003625"/>
              </a:solidFill>
            </a:endParaRPr>
          </a:p>
        </p:txBody>
      </p:sp>
      <p:sp>
        <p:nvSpPr>
          <p:cNvPr id="10" name="Content Placeholder 9"/>
          <p:cNvSpPr>
            <a:spLocks noGrp="1"/>
          </p:cNvSpPr>
          <p:nvPr>
            <p:ph sz="quarter" idx="13"/>
          </p:nvPr>
        </p:nvSpPr>
        <p:spPr bwMode="gray">
          <a:xfrm>
            <a:off x="378831" y="1058400"/>
            <a:ext cx="4117292" cy="3375000"/>
          </a:xfrm>
        </p:spPr>
        <p:txBody>
          <a:bodyPr/>
          <a:lstStyle>
            <a:lvl1pPr>
              <a:defRPr/>
            </a:lvl1pPr>
            <a:lvl2pPr>
              <a:buFont typeface="Arial" pitchFamily="34" charset="0"/>
              <a:buChar char="–"/>
              <a:defRPr/>
            </a:lvl2pPr>
            <a:lvl3pPr marL="914423" indent="-253518">
              <a:buSzPct val="85000"/>
              <a:buFont typeface="Arial" pitchFamily="34" charset="0"/>
              <a:buChar char="–"/>
              <a:defRPr/>
            </a:lvl3pPr>
            <a:lvl5pPr>
              <a:defRPr/>
            </a:lvl5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11" name="Content Placeholder 9"/>
          <p:cNvSpPr>
            <a:spLocks noGrp="1"/>
          </p:cNvSpPr>
          <p:nvPr>
            <p:ph sz="quarter" idx="14"/>
          </p:nvPr>
        </p:nvSpPr>
        <p:spPr bwMode="gray">
          <a:xfrm>
            <a:off x="4633088" y="1058400"/>
            <a:ext cx="4117292" cy="3375000"/>
          </a:xfrm>
        </p:spPr>
        <p:txBody>
          <a:bodyPr/>
          <a:lstStyle>
            <a:lvl1pPr>
              <a:defRPr/>
            </a:lvl1pPr>
            <a:lvl2pPr>
              <a:buFont typeface="Arial" pitchFamily="34" charset="0"/>
              <a:buChar char="–"/>
              <a:defRPr/>
            </a:lvl2pPr>
            <a:lvl3pPr marL="914423" indent="-253518">
              <a:buFont typeface="Arial" pitchFamily="34" charset="0"/>
              <a:buChar char="–"/>
              <a:defRPr/>
            </a:lvl3pPr>
            <a:lvl4pPr>
              <a:buNone/>
              <a:defRPr/>
            </a:lvl4pPr>
            <a:lvl5pPr>
              <a:defRPr/>
            </a:lvl5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12" name="Text Placeholder 2"/>
          <p:cNvSpPr>
            <a:spLocks noGrp="1"/>
          </p:cNvSpPr>
          <p:nvPr>
            <p:ph type="body" sz="quarter" idx="17" hasCustomPrompt="1"/>
          </p:nvPr>
        </p:nvSpPr>
        <p:spPr>
          <a:xfrm>
            <a:off x="378431" y="4527492"/>
            <a:ext cx="4117292" cy="80792"/>
          </a:xfrm>
          <a:noFill/>
        </p:spPr>
        <p:txBody>
          <a:bodyPr wrap="none" lIns="0" tIns="0" rIns="0" bIns="0" rtlCol="0" anchor="b" anchorCtr="0">
            <a:noAutofit/>
          </a:bodyPr>
          <a:lstStyle>
            <a:lvl1pPr>
              <a:defRPr lang="en-US" sz="646" dirty="0" smtClean="0">
                <a:solidFill>
                  <a:schemeClr val="tx1"/>
                </a:solidFill>
              </a:defRPr>
            </a:lvl1pPr>
            <a:lvl2pPr>
              <a:defRPr lang="en-US" sz="1292" dirty="0" smtClean="0"/>
            </a:lvl2pPr>
            <a:lvl3pPr>
              <a:defRPr lang="en-US" sz="1292" dirty="0" smtClean="0"/>
            </a:lvl3pPr>
            <a:lvl4pPr>
              <a:defRPr lang="en-US" sz="1292" dirty="0" smtClean="0"/>
            </a:lvl4pPr>
            <a:lvl5pPr>
              <a:defRPr lang="en-GB" sz="1292" dirty="0"/>
            </a:lvl5pPr>
          </a:lstStyle>
          <a:p>
            <a:pPr lvl="0" defTabSz="830709"/>
            <a:r>
              <a:rPr lang="en-US" dirty="0" smtClean="0"/>
              <a:t>Insert source text or delete this text placeholder</a:t>
            </a:r>
          </a:p>
        </p:txBody>
      </p:sp>
      <p:sp>
        <p:nvSpPr>
          <p:cNvPr id="13" name="Text Placeholder 2"/>
          <p:cNvSpPr>
            <a:spLocks noGrp="1"/>
          </p:cNvSpPr>
          <p:nvPr>
            <p:ph type="body" sz="quarter" idx="18" hasCustomPrompt="1"/>
          </p:nvPr>
        </p:nvSpPr>
        <p:spPr>
          <a:xfrm>
            <a:off x="4633088" y="4527492"/>
            <a:ext cx="4117292" cy="80792"/>
          </a:xfrm>
          <a:noFill/>
        </p:spPr>
        <p:txBody>
          <a:bodyPr wrap="none" lIns="0" tIns="0" rIns="0" bIns="0" rtlCol="0" anchor="b" anchorCtr="0">
            <a:noAutofit/>
          </a:bodyPr>
          <a:lstStyle>
            <a:lvl1pPr>
              <a:defRPr lang="en-US" sz="646" dirty="0" smtClean="0">
                <a:solidFill>
                  <a:schemeClr val="tx1"/>
                </a:solidFill>
              </a:defRPr>
            </a:lvl1pPr>
            <a:lvl2pPr>
              <a:defRPr lang="en-US" sz="1292" dirty="0" smtClean="0"/>
            </a:lvl2pPr>
            <a:lvl3pPr>
              <a:defRPr lang="en-US" sz="1292" dirty="0" smtClean="0"/>
            </a:lvl3pPr>
            <a:lvl4pPr>
              <a:defRPr lang="en-US" sz="1292" dirty="0" smtClean="0"/>
            </a:lvl4pPr>
            <a:lvl5pPr>
              <a:defRPr lang="en-GB" sz="1292" dirty="0"/>
            </a:lvl5pPr>
          </a:lstStyle>
          <a:p>
            <a:pPr lvl="0" defTabSz="830709"/>
            <a:r>
              <a:rPr lang="en-US" dirty="0" smtClean="0"/>
              <a:t>Insert source text or delete this text placeholder</a:t>
            </a:r>
          </a:p>
        </p:txBody>
      </p:sp>
    </p:spTree>
    <p:extLst>
      <p:ext uri="{BB962C8B-B14F-4D97-AF65-F5344CB8AC3E}">
        <p14:creationId xmlns:p14="http://schemas.microsoft.com/office/powerpoint/2010/main" val="298704635"/>
      </p:ext>
    </p:extLst>
  </p:cSld>
  <p:clrMapOvr>
    <a:masterClrMapping/>
  </p:clrMapOvr>
  <p:transition>
    <p:wipe dir="r"/>
  </p:transition>
  <p:timing>
    <p:tnLst>
      <p:par>
        <p:cTn id="1" dur="indefinite" restart="never" nodeType="tmRoot"/>
      </p:par>
    </p:tnLst>
  </p:timing>
</p:sldLayout>
</file>

<file path=ppt/slideLayouts/slideLayout639.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5534" y="288132"/>
            <a:ext cx="7183516" cy="590550"/>
          </a:xfrm>
        </p:spPr>
        <p:txBody>
          <a:bodyPr>
            <a:noAutofit/>
          </a:bodyPr>
          <a:lstStyle>
            <a:lvl1pPr>
              <a:lnSpc>
                <a:spcPts val="2988"/>
              </a:lnSpc>
              <a:defRPr/>
            </a:lvl1pPr>
          </a:lstStyle>
          <a:p>
            <a:r>
              <a:rPr lang="en-US" dirty="0" smtClean="0"/>
              <a:t>Click to edit Master title style</a:t>
            </a:r>
            <a:endParaRPr lang="en-GB" dirty="0"/>
          </a:p>
        </p:txBody>
      </p:sp>
      <p:sp>
        <p:nvSpPr>
          <p:cNvPr id="3" name="Content Placeholder 2"/>
          <p:cNvSpPr>
            <a:spLocks noGrp="1"/>
          </p:cNvSpPr>
          <p:nvPr>
            <p:ph idx="1"/>
          </p:nvPr>
        </p:nvSpPr>
        <p:spPr>
          <a:xfrm>
            <a:off x="466728" y="1014441"/>
            <a:ext cx="8115300" cy="3586163"/>
          </a:xfrm>
        </p:spPr>
        <p:txBody>
          <a:bodyPr/>
          <a:lstStyle>
            <a:lvl2pPr>
              <a:spcBef>
                <a:spcPts val="471"/>
              </a:spcBef>
              <a:defRPr/>
            </a:lvl2pPr>
            <a:lvl3pPr>
              <a:spcBef>
                <a:spcPts val="471"/>
              </a:spcBef>
              <a:defRPr/>
            </a:lvl3pPr>
            <a:lvl4pPr>
              <a:spcBef>
                <a:spcPts val="786"/>
              </a:spcBef>
              <a:defRPr/>
            </a:lvl4pPr>
            <a:lvl5pPr>
              <a:spcBef>
                <a:spcPts val="786"/>
              </a:spcBef>
              <a:defRPr/>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006971154"/>
      </p:ext>
    </p:extLst>
  </p:cSld>
  <p:clrMapOvr>
    <a:masterClrMapping/>
  </p:clrMapOvr>
  <p:transition>
    <p:wipe dir="r"/>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219095" y="631079"/>
            <a:ext cx="8712201" cy="386476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3" hasCustomPrompt="1"/>
          </p:nvPr>
        </p:nvSpPr>
        <p:spPr>
          <a:xfrm>
            <a:off x="219114" y="4495800"/>
            <a:ext cx="6624637" cy="323850"/>
          </a:xfrm>
        </p:spPr>
        <p:txBody>
          <a:bodyPr>
            <a:noAutofit/>
          </a:bodyPr>
          <a:lstStyle>
            <a:lvl1pPr marL="0" indent="0">
              <a:buNone/>
              <a:defRPr sz="800"/>
            </a:lvl1pPr>
            <a:lvl2pPr marL="177706" indent="0">
              <a:buNone/>
              <a:defRPr sz="800"/>
            </a:lvl2pPr>
            <a:lvl3pPr marL="363349" indent="0">
              <a:buNone/>
              <a:defRPr sz="800"/>
            </a:lvl3pPr>
            <a:lvl4pPr marL="541055" indent="0">
              <a:buNone/>
              <a:defRPr sz="800"/>
            </a:lvl4pPr>
            <a:lvl5pPr marL="718760" indent="0">
              <a:buNone/>
              <a:defRPr sz="800"/>
            </a:lvl5pPr>
          </a:lstStyle>
          <a:p>
            <a:pPr lvl="0"/>
            <a:r>
              <a:rPr lang="en-US" dirty="0" smtClean="0"/>
              <a:t>Source:</a:t>
            </a:r>
          </a:p>
        </p:txBody>
      </p:sp>
      <p:sp>
        <p:nvSpPr>
          <p:cNvPr id="11" name="Footer Placeholder 10"/>
          <p:cNvSpPr>
            <a:spLocks noGrp="1"/>
          </p:cNvSpPr>
          <p:nvPr>
            <p:ph type="ftr" sz="quarter" idx="14"/>
          </p:nvPr>
        </p:nvSpPr>
        <p:spPr/>
        <p:txBody>
          <a:bodyPr/>
          <a:lstStyle>
            <a:lvl1pPr>
              <a:defRPr>
                <a:solidFill>
                  <a:schemeClr val="tx1"/>
                </a:solidFill>
              </a:defRPr>
            </a:lvl1pPr>
          </a:lstStyle>
          <a:p>
            <a:r>
              <a:rPr lang="en-US" dirty="0" smtClean="0">
                <a:solidFill>
                  <a:srgbClr val="352D76"/>
                </a:solidFill>
              </a:rPr>
              <a:t>For financial intermediary use only. All figures quoted are for illustrative purposes only. Not approved for use with customers</a:t>
            </a:r>
            <a:endParaRPr lang="en-US" dirty="0">
              <a:solidFill>
                <a:srgbClr val="352D76"/>
              </a:solidFill>
            </a:endParaRPr>
          </a:p>
        </p:txBody>
      </p:sp>
      <p:sp>
        <p:nvSpPr>
          <p:cNvPr id="12" name="Slide Number Placeholder 11"/>
          <p:cNvSpPr>
            <a:spLocks noGrp="1"/>
          </p:cNvSpPr>
          <p:nvPr>
            <p:ph type="sldNum" sz="quarter" idx="15"/>
          </p:nvPr>
        </p:nvSpPr>
        <p:spPr>
          <a:xfrm>
            <a:off x="219074" y="4827178"/>
            <a:ext cx="652464" cy="189000"/>
          </a:xfrm>
          <a:prstGeom prst="rect">
            <a:avLst/>
          </a:prstGeom>
        </p:spPr>
        <p:txBody>
          <a:bodyPr lIns="91398" tIns="45699" rIns="91398" bIns="45699"/>
          <a:lstStyle/>
          <a:p>
            <a:fld id="{D92943C2-89EB-8840-A8C0-4C21B007AE74}" type="slidenum">
              <a:rPr lang="en-US" smtClean="0">
                <a:solidFill>
                  <a:srgbClr val="352D76"/>
                </a:solidFill>
              </a:rPr>
              <a:pPr/>
              <a:t>‹#›</a:t>
            </a:fld>
            <a:endParaRPr lang="en-US" dirty="0">
              <a:solidFill>
                <a:srgbClr val="352D76"/>
              </a:solidFill>
            </a:endParaRPr>
          </a:p>
        </p:txBody>
      </p:sp>
    </p:spTree>
    <p:extLst>
      <p:ext uri="{BB962C8B-B14F-4D97-AF65-F5344CB8AC3E}">
        <p14:creationId xmlns:p14="http://schemas.microsoft.com/office/powerpoint/2010/main" val="2376033"/>
      </p:ext>
    </p:extLst>
  </p:cSld>
  <p:clrMapOvr>
    <a:masterClrMapping/>
  </p:clrMapOvr>
  <p:transition>
    <p:wipe dir="r"/>
  </p:transition>
</p:sldLayout>
</file>

<file path=ppt/slideLayouts/slideLayout640.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1337902"/>
      </p:ext>
    </p:extLst>
  </p:cSld>
  <p:clrMapOvr>
    <a:masterClrMapping/>
  </p:clrMapOvr>
  <p:transition>
    <p:wipe dir="r"/>
  </p:transition>
</p:sldLayout>
</file>

<file path=ppt/slideLayouts/slideLayout641.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7" name="Text Placeholder 4"/>
          <p:cNvSpPr>
            <a:spLocks noGrp="1"/>
          </p:cNvSpPr>
          <p:nvPr>
            <p:ph type="body" sz="quarter" idx="13" hasCustomPrompt="1"/>
          </p:nvPr>
        </p:nvSpPr>
        <p:spPr>
          <a:xfrm>
            <a:off x="1084985" y="4495800"/>
            <a:ext cx="6624637" cy="323850"/>
          </a:xfrm>
        </p:spPr>
        <p:txBody>
          <a:bodyPr>
            <a:noAutofit/>
          </a:bodyPr>
          <a:lstStyle>
            <a:lvl1pPr marL="0" indent="0">
              <a:buNone/>
              <a:defRPr sz="800"/>
            </a:lvl1pPr>
            <a:lvl2pPr marL="177800" indent="0">
              <a:buNone/>
              <a:defRPr sz="800"/>
            </a:lvl2pPr>
            <a:lvl3pPr marL="363538" indent="0">
              <a:buNone/>
              <a:defRPr sz="800"/>
            </a:lvl3pPr>
            <a:lvl4pPr marL="541338" indent="0">
              <a:buNone/>
              <a:defRPr sz="800"/>
            </a:lvl4pPr>
            <a:lvl5pPr marL="719138" indent="0">
              <a:buNone/>
              <a:defRPr sz="800"/>
            </a:lvl5pPr>
          </a:lstStyle>
          <a:p>
            <a:pPr lvl="0"/>
            <a:r>
              <a:rPr lang="en-US" dirty="0" smtClean="0"/>
              <a:t>Source:</a:t>
            </a:r>
          </a:p>
        </p:txBody>
      </p:sp>
      <p:sp>
        <p:nvSpPr>
          <p:cNvPr id="8" name="Footer Placeholder 9"/>
          <p:cNvSpPr>
            <a:spLocks noGrp="1"/>
          </p:cNvSpPr>
          <p:nvPr>
            <p:ph type="ftr" sz="quarter" idx="15"/>
          </p:nvPr>
        </p:nvSpPr>
        <p:spPr>
          <a:xfrm>
            <a:off x="1102447" y="4861813"/>
            <a:ext cx="6295536" cy="189000"/>
          </a:xfrm>
        </p:spPr>
        <p:txBody>
          <a:bodyPr/>
          <a:lstStyle>
            <a:lvl1pPr>
              <a:defRPr>
                <a:solidFill>
                  <a:schemeClr val="tx1"/>
                </a:solidFill>
              </a:defRPr>
            </a:lvl1pPr>
          </a:lstStyle>
          <a:p>
            <a:r>
              <a:rPr lang="en-GB" dirty="0" smtClean="0">
                <a:solidFill>
                  <a:srgbClr val="000000"/>
                </a:solidFill>
              </a:rPr>
              <a:t>For financial intermediary use only, not to be used with customers.</a:t>
            </a:r>
            <a:endParaRPr lang="en-US" dirty="0">
              <a:solidFill>
                <a:srgbClr val="000000"/>
              </a:solidFill>
            </a:endParaRPr>
          </a:p>
        </p:txBody>
      </p:sp>
      <p:pic>
        <p:nvPicPr>
          <p:cNvPr id="9" name="Picture 8"/>
          <p:cNvPicPr>
            <a:picLocks noChangeAspect="1"/>
          </p:cNvPicPr>
          <p:nvPr userDrawn="1"/>
        </p:nvPicPr>
        <p:blipFill>
          <a:blip r:embed="rId2" cstate="print"/>
          <a:stretch>
            <a:fillRect/>
          </a:stretch>
        </p:blipFill>
        <p:spPr>
          <a:xfrm rot="10800000">
            <a:off x="219075" y="4495800"/>
            <a:ext cx="838200" cy="561975"/>
          </a:xfrm>
          <a:prstGeom prst="rect">
            <a:avLst/>
          </a:prstGeom>
        </p:spPr>
      </p:pic>
      <p:sp>
        <p:nvSpPr>
          <p:cNvPr id="11" name="Slide Number Placeholder 4"/>
          <p:cNvSpPr>
            <a:spLocks noGrp="1"/>
          </p:cNvSpPr>
          <p:nvPr>
            <p:ph type="sldNum" sz="quarter" idx="4"/>
          </p:nvPr>
        </p:nvSpPr>
        <p:spPr>
          <a:xfrm>
            <a:off x="219074" y="4775225"/>
            <a:ext cx="652464" cy="189000"/>
          </a:xfrm>
          <a:prstGeom prst="rect">
            <a:avLst/>
          </a:prstGeom>
        </p:spPr>
        <p:txBody>
          <a:bodyPr/>
          <a:lstStyle/>
          <a:p>
            <a:pPr defTabSz="685800"/>
            <a:fld id="{D92943C2-89EB-8840-A8C0-4C21B007AE74}" type="slidenum">
              <a:rPr lang="en-US" b="1" smtClean="0">
                <a:solidFill>
                  <a:prstClr val="white"/>
                </a:solidFill>
              </a:rPr>
              <a:pPr defTabSz="685800"/>
              <a:t>‹#›</a:t>
            </a:fld>
            <a:endParaRPr lang="en-US" b="1" dirty="0">
              <a:solidFill>
                <a:prstClr val="white"/>
              </a:solidFill>
            </a:endParaRPr>
          </a:p>
        </p:txBody>
      </p:sp>
    </p:spTree>
    <p:extLst>
      <p:ext uri="{BB962C8B-B14F-4D97-AF65-F5344CB8AC3E}">
        <p14:creationId xmlns:p14="http://schemas.microsoft.com/office/powerpoint/2010/main" val="4060398164"/>
      </p:ext>
    </p:extLst>
  </p:cSld>
  <p:clrMapOvr>
    <a:masterClrMapping/>
  </p:clrMapOvr>
  <p:transition>
    <p:wipe dir="r"/>
  </p:transition>
</p:sldLayout>
</file>

<file path=ppt/slideLayouts/slideLayout642.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6" name="Text Placeholder 4"/>
          <p:cNvSpPr>
            <a:spLocks noGrp="1"/>
          </p:cNvSpPr>
          <p:nvPr>
            <p:ph type="body" sz="quarter" idx="13" hasCustomPrompt="1"/>
          </p:nvPr>
        </p:nvSpPr>
        <p:spPr>
          <a:xfrm>
            <a:off x="219076" y="4500563"/>
            <a:ext cx="6624637" cy="323850"/>
          </a:xfrm>
        </p:spPr>
        <p:txBody>
          <a:bodyPr>
            <a:noAutofit/>
          </a:bodyPr>
          <a:lstStyle>
            <a:lvl1pPr marL="0" indent="0">
              <a:buNone/>
              <a:defRPr sz="800"/>
            </a:lvl1pPr>
            <a:lvl2pPr marL="177800" indent="0">
              <a:buNone/>
              <a:defRPr sz="800"/>
            </a:lvl2pPr>
            <a:lvl3pPr marL="363538" indent="0">
              <a:buNone/>
              <a:defRPr sz="800"/>
            </a:lvl3pPr>
            <a:lvl4pPr marL="541338" indent="0">
              <a:buNone/>
              <a:defRPr sz="800"/>
            </a:lvl4pPr>
            <a:lvl5pPr marL="719138" indent="0">
              <a:buNone/>
              <a:defRPr sz="800"/>
            </a:lvl5pPr>
          </a:lstStyle>
          <a:p>
            <a:pPr lvl="0"/>
            <a:r>
              <a:rPr lang="en-US" dirty="0" smtClean="0"/>
              <a:t>Source:</a:t>
            </a:r>
          </a:p>
        </p:txBody>
      </p:sp>
      <p:sp>
        <p:nvSpPr>
          <p:cNvPr id="3" name="Footer Placeholder 2"/>
          <p:cNvSpPr>
            <a:spLocks noGrp="1"/>
          </p:cNvSpPr>
          <p:nvPr>
            <p:ph type="ftr" sz="quarter" idx="14"/>
          </p:nvPr>
        </p:nvSpPr>
        <p:spPr/>
        <p:txBody>
          <a:bodyPr/>
          <a:lstStyle>
            <a:lvl1pPr>
              <a:defRPr>
                <a:solidFill>
                  <a:schemeClr val="tx1"/>
                </a:solidFill>
              </a:defRPr>
            </a:lvl1pPr>
          </a:lstStyle>
          <a:p>
            <a:r>
              <a:rPr lang="en-US" dirty="0" smtClean="0">
                <a:solidFill>
                  <a:srgbClr val="373433"/>
                </a:solidFill>
              </a:rPr>
              <a:t>Disclaimer/Confidentiality Statement - to update use the Header &amp; Footer tool</a:t>
            </a:r>
            <a:endParaRPr lang="en-US" dirty="0">
              <a:solidFill>
                <a:srgbClr val="373433"/>
              </a:solidFill>
            </a:endParaRPr>
          </a:p>
        </p:txBody>
      </p:sp>
      <p:sp>
        <p:nvSpPr>
          <p:cNvPr id="4" name="Slide Number Placeholder 3"/>
          <p:cNvSpPr>
            <a:spLocks noGrp="1"/>
          </p:cNvSpPr>
          <p:nvPr>
            <p:ph type="sldNum" sz="quarter" idx="15"/>
          </p:nvPr>
        </p:nvSpPr>
        <p:spPr>
          <a:xfrm>
            <a:off x="219074" y="4827178"/>
            <a:ext cx="652464" cy="189000"/>
          </a:xfrm>
          <a:prstGeom prst="rect">
            <a:avLst/>
          </a:prstGeom>
        </p:spPr>
        <p:txBody>
          <a:bodyPr/>
          <a:lstStyle/>
          <a:p>
            <a:pPr defTabSz="685800"/>
            <a:fld id="{D92943C2-89EB-8840-A8C0-4C21B007AE74}" type="slidenum">
              <a:rPr lang="en-US" smtClean="0">
                <a:solidFill>
                  <a:srgbClr val="373433"/>
                </a:solidFill>
              </a:rPr>
              <a:pPr defTabSz="685800"/>
              <a:t>‹#›</a:t>
            </a:fld>
            <a:endParaRPr lang="en-US" dirty="0">
              <a:solidFill>
                <a:srgbClr val="373433"/>
              </a:solidFill>
            </a:endParaRPr>
          </a:p>
        </p:txBody>
      </p:sp>
    </p:spTree>
    <p:extLst>
      <p:ext uri="{BB962C8B-B14F-4D97-AF65-F5344CB8AC3E}">
        <p14:creationId xmlns:p14="http://schemas.microsoft.com/office/powerpoint/2010/main" val="1467289093"/>
      </p:ext>
    </p:extLst>
  </p:cSld>
  <p:clrMapOvr>
    <a:masterClrMapping/>
  </p:clrMapOvr>
  <p:transition>
    <p:wipe dir="r"/>
  </p:transition>
</p:sldLayout>
</file>

<file path=ppt/slideLayouts/slideLayout64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25222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43076" y="3163614"/>
            <a:ext cx="5657851" cy="1979885"/>
          </a:xfrm>
          <a:prstGeom prst="rect">
            <a:avLst/>
          </a:prstGeom>
        </p:spPr>
        <p:txBody>
          <a:bodyPr anchor="ctr">
            <a:noAutofit/>
          </a:bodyPr>
          <a:lstStyle>
            <a:lvl1pPr marL="0" indent="0" algn="ctr">
              <a:lnSpc>
                <a:spcPct val="90000"/>
              </a:lnSpc>
              <a:buNone/>
              <a:defRPr sz="3000" b="1" spc="0" baseline="0">
                <a:solidFill>
                  <a:schemeClr val="bg1"/>
                </a:solidFill>
                <a:latin typeface="+mn-lt"/>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noProof="0" dirty="0" smtClean="0"/>
              <a:t>Click to edit Master subtitle style</a:t>
            </a:r>
            <a:endParaRPr lang="en-GB" noProof="0" dirty="0"/>
          </a:p>
        </p:txBody>
      </p:sp>
      <p:sp>
        <p:nvSpPr>
          <p:cNvPr id="30" name="Date Placeholder 29"/>
          <p:cNvSpPr>
            <a:spLocks noGrp="1"/>
          </p:cNvSpPr>
          <p:nvPr>
            <p:ph type="dt" sz="half" idx="10"/>
          </p:nvPr>
        </p:nvSpPr>
        <p:spPr>
          <a:xfrm>
            <a:off x="1743076" y="4748213"/>
            <a:ext cx="5657851" cy="202406"/>
          </a:xfrm>
          <a:prstGeom prst="rect">
            <a:avLst/>
          </a:prstGeom>
        </p:spPr>
        <p:txBody>
          <a:bodyPr lIns="34290" tIns="17145" rIns="34290" bIns="17145"/>
          <a:lstStyle>
            <a:lvl1pPr algn="ctr">
              <a:lnSpc>
                <a:spcPts val="900"/>
              </a:lnSpc>
              <a:defRPr sz="900">
                <a:solidFill>
                  <a:schemeClr val="bg1"/>
                </a:solidFill>
              </a:defRPr>
            </a:lvl1pPr>
          </a:lstStyle>
          <a:p>
            <a:pPr defTabSz="685800"/>
            <a:endParaRPr lang="en-GB" dirty="0">
              <a:solidFill>
                <a:srgbClr val="FFFFFF"/>
              </a:solidFill>
            </a:endParaRPr>
          </a:p>
        </p:txBody>
      </p:sp>
      <p:pic>
        <p:nvPicPr>
          <p:cNvPr id="33" name="Picture 3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92401" y="1981962"/>
            <a:ext cx="2763775" cy="1183867"/>
          </a:xfrm>
          <a:prstGeom prst="rect">
            <a:avLst/>
          </a:prstGeom>
        </p:spPr>
      </p:pic>
    </p:spTree>
    <p:extLst>
      <p:ext uri="{BB962C8B-B14F-4D97-AF65-F5344CB8AC3E}">
        <p14:creationId xmlns:p14="http://schemas.microsoft.com/office/powerpoint/2010/main" val="1798371632"/>
      </p:ext>
    </p:extLst>
  </p:cSld>
  <p:clrMapOvr>
    <a:masterClrMapping/>
  </p:clrMapOvr>
  <p:transition>
    <p:wipe dir="r"/>
  </p:transition>
  <p:timing>
    <p:tnLst>
      <p:par>
        <p:cTn id="1" dur="indefinite" restart="never" nodeType="tmRoot"/>
      </p:par>
    </p:tnLst>
  </p:timing>
</p:sldLayout>
</file>

<file path=ppt/slideLayouts/slideLayout64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4"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3889153696"/>
      </p:ext>
    </p:extLst>
  </p:cSld>
  <p:clrMapOvr>
    <a:masterClrMapping/>
  </p:clrMapOvr>
  <p:transition>
    <p:wipe dir="r"/>
  </p:transition>
  <p:timing>
    <p:tnLst>
      <p:par>
        <p:cTn id="1" dur="indefinite" restart="never" nodeType="tmRoot"/>
      </p:par>
    </p:tnLst>
  </p:timing>
</p:sldLayout>
</file>

<file path=ppt/slideLayouts/slideLayout645.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4"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
        <p:nvSpPr>
          <p:cNvPr id="5" name="Rectangle 4"/>
          <p:cNvSpPr/>
          <p:nvPr userDrawn="1"/>
        </p:nvSpPr>
        <p:spPr>
          <a:xfrm>
            <a:off x="0" y="0"/>
            <a:ext cx="9144000" cy="5143500"/>
          </a:xfrm>
          <a:prstGeom prst="rect">
            <a:avLst/>
          </a:prstGeom>
          <a:solidFill>
            <a:srgbClr val="FF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2400" dirty="0" smtClean="0">
              <a:solidFill>
                <a:srgbClr val="FFFFFF"/>
              </a:solidFill>
              <a:latin typeface="Just Script" panose="02020803050402020203" pitchFamily="18" charset="0"/>
            </a:endParaRPr>
          </a:p>
        </p:txBody>
      </p:sp>
      <p:pic>
        <p:nvPicPr>
          <p:cNvPr id="6" name="Picture 5" descr="object_rgb_72_C_lightbulb_01.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5516563" y="2816225"/>
            <a:ext cx="3627437" cy="2327275"/>
          </a:xfrm>
          <a:prstGeom prst="rect">
            <a:avLst/>
          </a:prstGeom>
          <a:effectLst>
            <a:softEdge rad="127000"/>
          </a:effectLst>
        </p:spPr>
      </p:pic>
    </p:spTree>
    <p:extLst>
      <p:ext uri="{BB962C8B-B14F-4D97-AF65-F5344CB8AC3E}">
        <p14:creationId xmlns:p14="http://schemas.microsoft.com/office/powerpoint/2010/main" val="505840426"/>
      </p:ext>
    </p:extLst>
  </p:cSld>
  <p:clrMapOvr>
    <a:masterClrMapping/>
  </p:clrMapOvr>
  <p:transition>
    <p:wipe dir="r"/>
  </p:transition>
  <p:timing>
    <p:tnLst>
      <p:par>
        <p:cTn id="1" dur="indefinite" restart="never" nodeType="tmRoot"/>
      </p:par>
    </p:tnLst>
  </p:timing>
</p:sldLayout>
</file>

<file path=ppt/slideLayouts/slideLayout646.xml><?xml version="1.0" encoding="utf-8"?>
<p:sldLayout xmlns:a="http://schemas.openxmlformats.org/drawingml/2006/main" xmlns:r="http://schemas.openxmlformats.org/officeDocument/2006/relationships" xmlns:p="http://schemas.openxmlformats.org/presentationml/2006/main" preserve="1" userDrawn="1">
  <p:cSld name="1_Title and Content (Lef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285751" y="1471617"/>
            <a:ext cx="4214813" cy="27717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 name="Footer Placeholder 1"/>
          <p:cNvSpPr>
            <a:spLocks noGrp="1"/>
          </p:cNvSpPr>
          <p:nvPr>
            <p:ph type="ftr" sz="quarter" idx="12"/>
          </p:nvPr>
        </p:nvSpPr>
        <p:spPr/>
        <p:txBody>
          <a:bodyPr/>
          <a:lstStyle>
            <a:lvl1pPr>
              <a:defRPr>
                <a:solidFill>
                  <a:schemeClr val="bg1">
                    <a:lumMod val="50000"/>
                  </a:schemeClr>
                </a:solidFill>
              </a:defRPr>
            </a:lvl1p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Rectangle 5"/>
          <p:cNvSpPr/>
          <p:nvPr userDrawn="1"/>
        </p:nvSpPr>
        <p:spPr>
          <a:xfrm>
            <a:off x="8621652" y="314533"/>
            <a:ext cx="236600" cy="23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685800"/>
            <a:fld id="{F8CABEAB-F316-457F-A830-C8844EF27269}" type="slidenum">
              <a:rPr lang="en-GB" sz="900" b="1" smtClean="0">
                <a:solidFill>
                  <a:srgbClr val="373433"/>
                </a:solidFill>
              </a:rPr>
              <a:pPr algn="ctr" defTabSz="685800"/>
              <a:t>‹#›</a:t>
            </a:fld>
            <a:endParaRPr lang="en-GB" sz="2400" b="1" dirty="0" smtClean="0">
              <a:solidFill>
                <a:srgbClr val="373433"/>
              </a:solidFill>
              <a:latin typeface="Just Script" panose="02020803050402020203" pitchFamily="18" charset="0"/>
            </a:endParaRPr>
          </a:p>
        </p:txBody>
      </p:sp>
      <p:pic>
        <p:nvPicPr>
          <p:cNvPr id="7" name="Picture 6" descr="JUST LOGO PINK.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72000" y="4644000"/>
            <a:ext cx="720000" cy="308090"/>
          </a:xfrm>
          <a:prstGeom prst="rect">
            <a:avLst/>
          </a:prstGeom>
        </p:spPr>
      </p:pic>
      <p:pic>
        <p:nvPicPr>
          <p:cNvPr id="8" name="Picture 7"/>
          <p:cNvPicPr>
            <a:picLocks noChangeAspect="1"/>
          </p:cNvPicPr>
          <p:nvPr userDrawn="1"/>
        </p:nvPicPr>
        <p:blipFill>
          <a:blip r:embed="rId3" cstate="email">
            <a:lum bright="100000"/>
            <a:extLst>
              <a:ext uri="{28A0092B-C50C-407E-A947-70E740481C1C}">
                <a14:useLocalDpi xmlns:a14="http://schemas.microsoft.com/office/drawing/2010/main"/>
              </a:ext>
            </a:extLst>
          </a:blip>
          <a:srcRect t="-174991" b="-174991"/>
          <a:stretch>
            <a:fillRect/>
          </a:stretch>
        </p:blipFill>
        <p:spPr>
          <a:xfrm>
            <a:off x="285749" y="792000"/>
            <a:ext cx="8591619" cy="84169"/>
          </a:xfrm>
          <a:prstGeom prst="rect">
            <a:avLst/>
          </a:prstGeom>
        </p:spPr>
      </p:pic>
      <p:sp>
        <p:nvSpPr>
          <p:cNvPr id="10"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4003439178"/>
      </p:ext>
    </p:extLst>
  </p:cSld>
  <p:clrMapOvr>
    <a:masterClrMapping/>
  </p:clrMapOvr>
  <p:transition>
    <p:wipe dir="r"/>
  </p:transition>
  <p:timing>
    <p:tnLst>
      <p:par>
        <p:cTn id="1" dur="indefinite" restart="never" nodeType="tmRoot"/>
      </p:par>
    </p:tnLst>
  </p:timing>
</p:sldLayout>
</file>

<file path=ppt/slideLayouts/slideLayout647.xml><?xml version="1.0" encoding="utf-8"?>
<p:sldLayout xmlns:a="http://schemas.openxmlformats.org/drawingml/2006/main" xmlns:r="http://schemas.openxmlformats.org/officeDocument/2006/relationships" xmlns:p="http://schemas.openxmlformats.org/presentationml/2006/main" preserve="1" userDrawn="1">
  <p:cSld name="Headers and Bullets">
    <p:spTree>
      <p:nvGrpSpPr>
        <p:cNvPr id="1" name=""/>
        <p:cNvGrpSpPr/>
        <p:nvPr/>
      </p:nvGrpSpPr>
      <p:grpSpPr>
        <a:xfrm>
          <a:off x="0" y="0"/>
          <a:ext cx="0" cy="0"/>
          <a:chOff x="0" y="0"/>
          <a:chExt cx="0" cy="0"/>
        </a:xfrm>
      </p:grpSpPr>
      <p:sp>
        <p:nvSpPr>
          <p:cNvPr id="16" name="Text Placeholder 15"/>
          <p:cNvSpPr>
            <a:spLocks noGrp="1"/>
          </p:cNvSpPr>
          <p:nvPr>
            <p:ph type="body" sz="quarter" idx="11"/>
          </p:nvPr>
        </p:nvSpPr>
        <p:spPr>
          <a:xfrm>
            <a:off x="285751" y="1471617"/>
            <a:ext cx="4214813" cy="2771775"/>
          </a:xfrm>
        </p:spPr>
        <p:txBody>
          <a:bodyPr/>
          <a:lstStyle>
            <a:lvl1pPr>
              <a:defRPr>
                <a:solidFill>
                  <a:srgbClr val="373433"/>
                </a:solidFill>
              </a:defRPr>
            </a:lvl1pPr>
            <a:lvl3pPr marL="285750" indent="-285750">
              <a:buFont typeface="Arial" panose="020B0604020202020204" pitchFamily="34" charset="0"/>
              <a:buChar char="•"/>
              <a:defRPr/>
            </a:lvl3pPr>
            <a:lvl4pPr marL="285750" indent="-285750">
              <a:buFont typeface="Arial" panose="020B0604020202020204" pitchFamily="34" charset="0"/>
              <a:buChar char="•"/>
              <a:defRPr/>
            </a:lvl4pPr>
            <a:lvl5pPr marL="171450" indent="-171450">
              <a:buFont typeface="Arial" panose="020B0604020202020204" pitchFamily="34" charset="0"/>
              <a:buChar char="•"/>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1" name="Title 10"/>
          <p:cNvSpPr>
            <a:spLocks noGrp="1"/>
          </p:cNvSpPr>
          <p:nvPr>
            <p:ph type="title"/>
          </p:nvPr>
        </p:nvSpPr>
        <p:spPr/>
        <p:txBody>
          <a:bodyPr/>
          <a:lstStyle/>
          <a:p>
            <a:r>
              <a:rPr lang="en-US" smtClean="0"/>
              <a:t>Click to edit Master title style</a:t>
            </a:r>
            <a:endParaRPr lang="en-GB"/>
          </a:p>
        </p:txBody>
      </p:sp>
      <p:sp>
        <p:nvSpPr>
          <p:cNvPr id="6" name="Footer Placeholder 5"/>
          <p:cNvSpPr>
            <a:spLocks noGrp="1"/>
          </p:cNvSpPr>
          <p:nvPr>
            <p:ph type="ftr" sz="quarter" idx="14"/>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7"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278784948"/>
      </p:ext>
    </p:extLst>
  </p:cSld>
  <p:clrMapOvr>
    <a:masterClrMapping/>
  </p:clrMapOvr>
  <p:transition>
    <p:wipe dir="r"/>
  </p:transition>
  <p:timing>
    <p:tnLst>
      <p:par>
        <p:cTn id="1" dur="indefinite" restart="never" nodeType="tmRoot"/>
      </p:par>
    </p:tnLst>
  </p:timing>
</p:sldLayout>
</file>

<file path=ppt/slideLayouts/slideLayout648.xml><?xml version="1.0" encoding="utf-8"?>
<p:sldLayout xmlns:a="http://schemas.openxmlformats.org/drawingml/2006/main" xmlns:r="http://schemas.openxmlformats.org/officeDocument/2006/relationships" xmlns:p="http://schemas.openxmlformats.org/presentationml/2006/main" preserve="1" userDrawn="1">
  <p:cSld name="Title and Content (Righ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4643439" y="1471617"/>
            <a:ext cx="4214813" cy="2771775"/>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 name="Footer Placeholder 1"/>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408025245"/>
      </p:ext>
    </p:extLst>
  </p:cSld>
  <p:clrMapOvr>
    <a:masterClrMapping/>
  </p:clrMapOvr>
  <p:transition>
    <p:wipe dir="r"/>
  </p:transition>
  <p:timing>
    <p:tnLst>
      <p:par>
        <p:cTn id="1" dur="indefinite" restart="never" nodeType="tmRoot"/>
      </p:par>
    </p:tnLst>
  </p:timing>
</p:sldLayout>
</file>

<file path=ppt/slideLayouts/slideLayout649.xml><?xml version="1.0" encoding="utf-8"?>
<p:sldLayout xmlns:a="http://schemas.openxmlformats.org/drawingml/2006/main" xmlns:r="http://schemas.openxmlformats.org/officeDocument/2006/relationships" xmlns:p="http://schemas.openxmlformats.org/presentationml/2006/main" preserve="1" userDrawn="1">
  <p:cSld name="Title and Content (Lef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285751" y="1471617"/>
            <a:ext cx="4214813" cy="2771775"/>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 name="Footer Placeholder 1"/>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787070520"/>
      </p:ext>
    </p:extLst>
  </p:cSld>
  <p:clrMapOvr>
    <a:masterClrMapping/>
  </p:clrMapOvr>
  <p:transition>
    <p:wipe dir="r"/>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219095" y="631079"/>
            <a:ext cx="8712201" cy="386476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3" hasCustomPrompt="1"/>
          </p:nvPr>
        </p:nvSpPr>
        <p:spPr>
          <a:xfrm>
            <a:off x="219114" y="4495800"/>
            <a:ext cx="6624637" cy="323850"/>
          </a:xfrm>
        </p:spPr>
        <p:txBody>
          <a:bodyPr>
            <a:noAutofit/>
          </a:bodyPr>
          <a:lstStyle>
            <a:lvl1pPr marL="0" indent="0">
              <a:buNone/>
              <a:defRPr sz="800"/>
            </a:lvl1pPr>
            <a:lvl2pPr marL="177706" indent="0">
              <a:buNone/>
              <a:defRPr sz="800"/>
            </a:lvl2pPr>
            <a:lvl3pPr marL="363349" indent="0">
              <a:buNone/>
              <a:defRPr sz="800"/>
            </a:lvl3pPr>
            <a:lvl4pPr marL="541055" indent="0">
              <a:buNone/>
              <a:defRPr sz="800"/>
            </a:lvl4pPr>
            <a:lvl5pPr marL="718760" indent="0">
              <a:buNone/>
              <a:defRPr sz="800"/>
            </a:lvl5pPr>
          </a:lstStyle>
          <a:p>
            <a:pPr lvl="0"/>
            <a:r>
              <a:rPr lang="en-US" dirty="0" smtClean="0"/>
              <a:t>Source:</a:t>
            </a:r>
          </a:p>
        </p:txBody>
      </p:sp>
      <p:sp>
        <p:nvSpPr>
          <p:cNvPr id="11" name="Footer Placeholder 10"/>
          <p:cNvSpPr>
            <a:spLocks noGrp="1"/>
          </p:cNvSpPr>
          <p:nvPr>
            <p:ph type="ftr" sz="quarter" idx="14"/>
          </p:nvPr>
        </p:nvSpPr>
        <p:spPr/>
        <p:txBody>
          <a:bodyPr/>
          <a:lstStyle>
            <a:lvl1pPr>
              <a:defRPr>
                <a:solidFill>
                  <a:schemeClr val="tx1"/>
                </a:solidFill>
              </a:defRPr>
            </a:lvl1pPr>
          </a:lstStyle>
          <a:p>
            <a:r>
              <a:rPr lang="en-US" dirty="0" smtClean="0">
                <a:solidFill>
                  <a:srgbClr val="352D76"/>
                </a:solidFill>
              </a:rPr>
              <a:t>For financial intermediary use only. All figures quoted are for illustrative purposes only. Not approved for use with customers</a:t>
            </a:r>
            <a:endParaRPr lang="en-US" dirty="0">
              <a:solidFill>
                <a:srgbClr val="352D76"/>
              </a:solidFill>
            </a:endParaRPr>
          </a:p>
        </p:txBody>
      </p:sp>
      <p:sp>
        <p:nvSpPr>
          <p:cNvPr id="12" name="Slide Number Placeholder 11"/>
          <p:cNvSpPr>
            <a:spLocks noGrp="1"/>
          </p:cNvSpPr>
          <p:nvPr>
            <p:ph type="sldNum" sz="quarter" idx="15"/>
          </p:nvPr>
        </p:nvSpPr>
        <p:spPr>
          <a:xfrm>
            <a:off x="219074" y="4827178"/>
            <a:ext cx="652464" cy="189000"/>
          </a:xfrm>
          <a:prstGeom prst="rect">
            <a:avLst/>
          </a:prstGeom>
        </p:spPr>
        <p:txBody>
          <a:bodyPr lIns="91398" tIns="45699" rIns="91398" bIns="45699"/>
          <a:lstStyle/>
          <a:p>
            <a:fld id="{D92943C2-89EB-8840-A8C0-4C21B007AE74}" type="slidenum">
              <a:rPr lang="en-US" smtClean="0">
                <a:solidFill>
                  <a:srgbClr val="352D76"/>
                </a:solidFill>
              </a:rPr>
              <a:pPr/>
              <a:t>‹#›</a:t>
            </a:fld>
            <a:endParaRPr lang="en-US" dirty="0">
              <a:solidFill>
                <a:srgbClr val="352D76"/>
              </a:solidFill>
            </a:endParaRPr>
          </a:p>
        </p:txBody>
      </p:sp>
    </p:spTree>
    <p:extLst>
      <p:ext uri="{BB962C8B-B14F-4D97-AF65-F5344CB8AC3E}">
        <p14:creationId xmlns:p14="http://schemas.microsoft.com/office/powerpoint/2010/main" val="2695541759"/>
      </p:ext>
    </p:extLst>
  </p:cSld>
  <p:clrMapOvr>
    <a:masterClrMapping/>
  </p:clrMapOvr>
  <p:transition>
    <p:wipe dir="r"/>
  </p:transition>
</p:sldLayout>
</file>

<file path=ppt/slideLayouts/slideLayout650.xml><?xml version="1.0" encoding="utf-8"?>
<p:sldLayout xmlns:a="http://schemas.openxmlformats.org/drawingml/2006/main" xmlns:r="http://schemas.openxmlformats.org/officeDocument/2006/relationships" xmlns:p="http://schemas.openxmlformats.org/presentationml/2006/main" preserve="1" userDrawn="1">
  <p:cSld name="Headlines">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285751" y="1471617"/>
            <a:ext cx="8572500" cy="2771775"/>
          </a:xfrm>
        </p:spPr>
        <p:txBody>
          <a:bodyPr anchor="ctr">
            <a:normAutofit/>
          </a:bodyPr>
          <a:lstStyle>
            <a:lvl1pPr algn="ctr">
              <a:defRPr/>
            </a:lvl1pPr>
            <a:lvl2pPr algn="ctr">
              <a:lnSpc>
                <a:spcPts val="1755"/>
              </a:lnSpc>
              <a:defRPr sz="1900">
                <a:solidFill>
                  <a:schemeClr val="tx1"/>
                </a:solidFill>
              </a:defRPr>
            </a:lvl2pPr>
            <a:lvl3pPr algn="ctr">
              <a:defRPr/>
            </a:lvl3pPr>
            <a:lvl4pPr algn="ctr">
              <a:defRPr/>
            </a:lvl4pPr>
            <a:lvl5pPr algn="ctr">
              <a:defRPr/>
            </a:lvl5pPr>
          </a:lstStyle>
          <a:p>
            <a:pPr lvl="1"/>
            <a:r>
              <a:rPr lang="en-GB" noProof="0" dirty="0" smtClean="0"/>
              <a:t>Click to edit Master text styles</a:t>
            </a:r>
          </a:p>
        </p:txBody>
      </p:sp>
      <p:sp>
        <p:nvSpPr>
          <p:cNvPr id="2" name="Footer Placeholder 1"/>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673846878"/>
      </p:ext>
    </p:extLst>
  </p:cSld>
  <p:clrMapOvr>
    <a:masterClrMapping/>
  </p:clrMapOvr>
  <p:transition>
    <p:wipe dir="r"/>
  </p:transition>
  <p:timing>
    <p:tnLst>
      <p:par>
        <p:cTn id="1" dur="indefinite" restart="never" nodeType="tmRoot"/>
      </p:par>
    </p:tnLst>
  </p:timing>
</p:sldLayout>
</file>

<file path=ppt/slideLayouts/slideLayout651.xml><?xml version="1.0" encoding="utf-8"?>
<p:sldLayout xmlns:a="http://schemas.openxmlformats.org/drawingml/2006/main" xmlns:r="http://schemas.openxmlformats.org/officeDocument/2006/relationships" xmlns:p="http://schemas.openxmlformats.org/presentationml/2006/main" showMasterSp="0" preserve="1" userDrawn="1">
  <p:cSld name="Highlight Headlines">
    <p:spTree>
      <p:nvGrpSpPr>
        <p:cNvPr id="1" name=""/>
        <p:cNvGrpSpPr/>
        <p:nvPr/>
      </p:nvGrpSpPr>
      <p:grpSpPr>
        <a:xfrm>
          <a:off x="0" y="0"/>
          <a:ext cx="0" cy="0"/>
          <a:chOff x="0" y="0"/>
          <a:chExt cx="0" cy="0"/>
        </a:xfrm>
      </p:grpSpPr>
      <p:sp>
        <p:nvSpPr>
          <p:cNvPr id="8" name="Rectangle 7"/>
          <p:cNvSpPr/>
          <p:nvPr userDrawn="1"/>
        </p:nvSpPr>
        <p:spPr>
          <a:xfrm>
            <a:off x="221625" y="4758074"/>
            <a:ext cx="8843631" cy="199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defTabSz="685800"/>
            <a:endParaRPr lang="en-GB" sz="900" dirty="0" smtClean="0">
              <a:solidFill>
                <a:srgbClr val="FFFFFF"/>
              </a:solidFill>
              <a:latin typeface="Just Script" panose="02020803050402020203" pitchFamily="18" charset="0"/>
            </a:endParaRPr>
          </a:p>
        </p:txBody>
      </p:sp>
      <p:sp>
        <p:nvSpPr>
          <p:cNvPr id="4" name="Rectangle 3"/>
          <p:cNvSpPr/>
          <p:nvPr userDrawn="1"/>
        </p:nvSpPr>
        <p:spPr>
          <a:xfrm>
            <a:off x="175439" y="765544"/>
            <a:ext cx="8843631" cy="199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defTabSz="685800"/>
            <a:endParaRPr lang="en-GB" sz="900" dirty="0" smtClean="0">
              <a:solidFill>
                <a:srgbClr val="FFFFFF"/>
              </a:solidFill>
              <a:latin typeface="Just Script" panose="02020803050402020203" pitchFamily="18" charset="0"/>
            </a:endParaRPr>
          </a:p>
        </p:txBody>
      </p:sp>
      <p:sp>
        <p:nvSpPr>
          <p:cNvPr id="3" name="Rectangle 2"/>
          <p:cNvSpPr/>
          <p:nvPr userDrawn="1"/>
        </p:nvSpPr>
        <p:spPr>
          <a:xfrm>
            <a:off x="285751" y="849276"/>
            <a:ext cx="8572500" cy="4008474"/>
          </a:xfrm>
          <a:prstGeom prst="rect">
            <a:avLst/>
          </a:prstGeom>
          <a:solidFill>
            <a:srgbClr val="252221"/>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defTabSz="685800"/>
            <a:endParaRPr lang="en-GB" sz="900" dirty="0" smtClean="0">
              <a:solidFill>
                <a:srgbClr val="FFFFFF"/>
              </a:solidFill>
              <a:latin typeface="Just Script" panose="02020803050402020203" pitchFamily="18" charset="0"/>
            </a:endParaRPr>
          </a:p>
        </p:txBody>
      </p:sp>
      <p:sp>
        <p:nvSpPr>
          <p:cNvPr id="13" name="Title 12"/>
          <p:cNvSpPr>
            <a:spLocks noGrp="1"/>
          </p:cNvSpPr>
          <p:nvPr>
            <p:ph type="title"/>
          </p:nvPr>
        </p:nvSpPr>
        <p:spPr/>
        <p:txBody>
          <a:bodyPr/>
          <a:lstStyle/>
          <a:p>
            <a:r>
              <a:rPr lang="en-US" dirty="0" smtClean="0"/>
              <a:t>Click to edit Master title style</a:t>
            </a:r>
            <a:endParaRPr lang="en-GB" dirty="0"/>
          </a:p>
        </p:txBody>
      </p:sp>
      <p:sp>
        <p:nvSpPr>
          <p:cNvPr id="16" name="Text Placeholder 15"/>
          <p:cNvSpPr>
            <a:spLocks noGrp="1"/>
          </p:cNvSpPr>
          <p:nvPr>
            <p:ph type="body" sz="quarter" idx="11"/>
          </p:nvPr>
        </p:nvSpPr>
        <p:spPr>
          <a:xfrm>
            <a:off x="1743076" y="1471617"/>
            <a:ext cx="5657851" cy="2771775"/>
          </a:xfrm>
          <a:noFill/>
        </p:spPr>
        <p:txBody>
          <a:bodyPr anchor="ctr"/>
          <a:lstStyle>
            <a:lvl1pPr algn="ctr">
              <a:lnSpc>
                <a:spcPts val="3300"/>
              </a:lnSpc>
              <a:defRPr baseline="0">
                <a:solidFill>
                  <a:schemeClr val="bg1"/>
                </a:solidFill>
              </a:defRPr>
            </a:lvl1pPr>
            <a:lvl2pPr algn="ctr">
              <a:defRPr/>
            </a:lvl2pPr>
            <a:lvl3pPr algn="ctr">
              <a:defRPr/>
            </a:lvl3pPr>
            <a:lvl4pPr algn="ctr">
              <a:defRPr/>
            </a:lvl4pPr>
            <a:lvl5pPr algn="ctr">
              <a:defRPr/>
            </a:lvl5pPr>
          </a:lstStyle>
          <a:p>
            <a:pPr lvl="0"/>
            <a:r>
              <a:rPr lang="en-GB" noProof="0" dirty="0" smtClean="0"/>
              <a:t>Click to edit Master text styles</a:t>
            </a:r>
          </a:p>
        </p:txBody>
      </p:sp>
    </p:spTree>
    <p:extLst>
      <p:ext uri="{BB962C8B-B14F-4D97-AF65-F5344CB8AC3E}">
        <p14:creationId xmlns:p14="http://schemas.microsoft.com/office/powerpoint/2010/main" val="2663626612"/>
      </p:ext>
    </p:extLst>
  </p:cSld>
  <p:clrMapOvr>
    <a:masterClrMapping/>
  </p:clrMapOvr>
  <p:transition>
    <p:wipe dir="r"/>
  </p:transition>
  <p:timing>
    <p:tnLst>
      <p:par>
        <p:cTn id="1" dur="indefinite" restart="never" nodeType="tmRoot"/>
      </p:par>
    </p:tnLst>
  </p:timing>
  <p:hf hdr="0" ftr="0" dt="0"/>
</p:sldLayout>
</file>

<file path=ppt/slideLayouts/slideLayout652.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rgbClr val="25222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43076" y="2455164"/>
            <a:ext cx="5657851" cy="688086"/>
          </a:xfrm>
          <a:prstGeom prst="rect">
            <a:avLst/>
          </a:prstGeom>
        </p:spPr>
        <p:txBody>
          <a:bodyPr>
            <a:normAutofit/>
          </a:bodyPr>
          <a:lstStyle>
            <a:lvl1pPr marL="0" indent="0" algn="ctr">
              <a:lnSpc>
                <a:spcPts val="3300"/>
              </a:lnSpc>
              <a:spcBef>
                <a:spcPts val="0"/>
              </a:spcBef>
              <a:spcAft>
                <a:spcPts val="0"/>
              </a:spcAft>
              <a:buNone/>
              <a:defRPr sz="3000" b="1" spc="0" baseline="0">
                <a:solidFill>
                  <a:schemeClr val="bg1"/>
                </a:solidFill>
                <a:latin typeface="+mj-lt"/>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noProof="0" dirty="0" smtClean="0"/>
              <a:t>Click to edit Master text styles</a:t>
            </a:r>
          </a:p>
        </p:txBody>
      </p:sp>
    </p:spTree>
    <p:extLst>
      <p:ext uri="{BB962C8B-B14F-4D97-AF65-F5344CB8AC3E}">
        <p14:creationId xmlns:p14="http://schemas.microsoft.com/office/powerpoint/2010/main" val="270497630"/>
      </p:ext>
    </p:extLst>
  </p:cSld>
  <p:clrMapOvr>
    <a:masterClrMapping/>
  </p:clrMapOvr>
  <p:transition>
    <p:wipe dir="r"/>
  </p:transition>
  <p:timing>
    <p:tnLst>
      <p:par>
        <p:cTn id="1" dur="indefinite" restart="never" nodeType="tmRoot"/>
      </p:par>
    </p:tnLst>
  </p:timing>
</p:sldLayout>
</file>

<file path=ppt/slideLayouts/slideLayout653.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Click to edit Master title style</a:t>
            </a:r>
            <a:endParaRPr lang="en-GB" noProof="0" dirty="0"/>
          </a:p>
        </p:txBody>
      </p:sp>
      <p:sp>
        <p:nvSpPr>
          <p:cNvPr id="5" name="Picture Placeholder 4"/>
          <p:cNvSpPr>
            <a:spLocks noGrp="1"/>
          </p:cNvSpPr>
          <p:nvPr>
            <p:ph type="pic" sz="quarter" idx="11"/>
          </p:nvPr>
        </p:nvSpPr>
        <p:spPr>
          <a:xfrm>
            <a:off x="285751" y="1471617"/>
            <a:ext cx="8572500" cy="2771775"/>
          </a:xfrm>
          <a:prstGeom prst="rect">
            <a:avLst/>
          </a:prstGeom>
        </p:spPr>
        <p:txBody>
          <a:bodyPr/>
          <a:lstStyle/>
          <a:p>
            <a:endParaRPr lang="en-GB" dirty="0"/>
          </a:p>
        </p:txBody>
      </p:sp>
      <p:sp>
        <p:nvSpPr>
          <p:cNvPr id="4" name="Footer Placeholder 3"/>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Tree>
    <p:extLst>
      <p:ext uri="{BB962C8B-B14F-4D97-AF65-F5344CB8AC3E}">
        <p14:creationId xmlns:p14="http://schemas.microsoft.com/office/powerpoint/2010/main" val="961555116"/>
      </p:ext>
    </p:extLst>
  </p:cSld>
  <p:clrMapOvr>
    <a:masterClrMapping/>
  </p:clrMapOvr>
  <p:transition>
    <p:wipe dir="r"/>
  </p:transition>
  <p:timing>
    <p:tnLst>
      <p:par>
        <p:cTn id="1" dur="indefinite" restart="never" nodeType="tmRoot"/>
      </p:par>
    </p:tnLst>
  </p:timing>
</p:sldLayout>
</file>

<file path=ppt/slideLayouts/slideLayout654.xml><?xml version="1.0" encoding="utf-8"?>
<p:sldLayout xmlns:a="http://schemas.openxmlformats.org/drawingml/2006/main" xmlns:r="http://schemas.openxmlformats.org/officeDocument/2006/relationships" xmlns:p="http://schemas.openxmlformats.org/presentationml/2006/main" preserve="1" userDrawn="1">
  <p:cSld name="Image With Annota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Click to edit Master title style</a:t>
            </a:r>
            <a:endParaRPr lang="en-GB" noProof="0" dirty="0"/>
          </a:p>
        </p:txBody>
      </p:sp>
      <p:sp>
        <p:nvSpPr>
          <p:cNvPr id="5" name="Picture Placeholder 4"/>
          <p:cNvSpPr>
            <a:spLocks noGrp="1"/>
          </p:cNvSpPr>
          <p:nvPr>
            <p:ph type="pic" sz="quarter" idx="11"/>
          </p:nvPr>
        </p:nvSpPr>
        <p:spPr>
          <a:xfrm>
            <a:off x="285749" y="1471617"/>
            <a:ext cx="5672139" cy="2771775"/>
          </a:xfrm>
          <a:prstGeom prst="rect">
            <a:avLst/>
          </a:prstGeom>
        </p:spPr>
        <p:txBody>
          <a:bodyPr/>
          <a:lstStyle/>
          <a:p>
            <a:endParaRPr lang="en-GB" dirty="0"/>
          </a:p>
        </p:txBody>
      </p:sp>
      <p:sp>
        <p:nvSpPr>
          <p:cNvPr id="6" name="Text Placeholder 5"/>
          <p:cNvSpPr>
            <a:spLocks noGrp="1"/>
          </p:cNvSpPr>
          <p:nvPr>
            <p:ph type="body" sz="quarter" idx="12"/>
          </p:nvPr>
        </p:nvSpPr>
        <p:spPr>
          <a:xfrm>
            <a:off x="6922293" y="1471617"/>
            <a:ext cx="2007395" cy="2771775"/>
          </a:xfrm>
        </p:spPr>
        <p:txBody>
          <a:bodyPr>
            <a:normAutofit/>
          </a:bodyPr>
          <a:lstStyle>
            <a:lvl1pPr>
              <a:lnSpc>
                <a:spcPts val="1260"/>
              </a:lnSpc>
              <a:spcAft>
                <a:spcPts val="1260"/>
              </a:spcAft>
              <a:defRPr lang="en-US" sz="900" kern="1200" spc="8" baseline="0" dirty="0" smtClean="0">
                <a:solidFill>
                  <a:schemeClr val="tx1"/>
                </a:solidFill>
                <a:latin typeface="+mn-lt"/>
                <a:ea typeface="+mn-ea"/>
                <a:cs typeface="+mn-cs"/>
              </a:defRPr>
            </a:lvl1pPr>
            <a:lvl2pPr>
              <a:lnSpc>
                <a:spcPts val="1260"/>
              </a:lnSpc>
              <a:spcAft>
                <a:spcPts val="1260"/>
              </a:spcAft>
              <a:defRPr lang="en-US" sz="900" kern="1200" spc="8" baseline="0" dirty="0" smtClean="0">
                <a:solidFill>
                  <a:schemeClr val="tx1"/>
                </a:solidFill>
                <a:latin typeface="+mn-lt"/>
                <a:ea typeface="+mn-ea"/>
                <a:cs typeface="+mn-cs"/>
              </a:defRPr>
            </a:lvl2pPr>
            <a:lvl3pPr>
              <a:lnSpc>
                <a:spcPts val="1260"/>
              </a:lnSpc>
              <a:spcAft>
                <a:spcPts val="1260"/>
              </a:spcAft>
              <a:defRPr lang="en-US" sz="900" b="0" kern="1200" spc="8" baseline="0" dirty="0" smtClean="0">
                <a:solidFill>
                  <a:schemeClr val="tx1"/>
                </a:solidFill>
                <a:latin typeface="+mn-lt"/>
                <a:ea typeface="+mn-ea"/>
                <a:cs typeface="+mn-cs"/>
              </a:defRPr>
            </a:lvl3pPr>
            <a:lvl4pPr>
              <a:lnSpc>
                <a:spcPts val="1260"/>
              </a:lnSpc>
              <a:spcAft>
                <a:spcPts val="1260"/>
              </a:spcAft>
              <a:defRPr lang="en-US" sz="900" kern="1200" spc="8" baseline="0" dirty="0" smtClean="0">
                <a:solidFill>
                  <a:schemeClr val="tx1"/>
                </a:solidFill>
                <a:latin typeface="+mn-lt"/>
                <a:ea typeface="+mn-ea"/>
                <a:cs typeface="+mn-cs"/>
              </a:defRPr>
            </a:lvl4pPr>
            <a:lvl5pPr>
              <a:lnSpc>
                <a:spcPts val="1260"/>
              </a:lnSpc>
              <a:spcAft>
                <a:spcPts val="1260"/>
              </a:spcAft>
              <a:defRPr lang="en-GB" sz="900" kern="1200" spc="8" baseline="0" dirty="0">
                <a:solidFill>
                  <a:schemeClr val="tx1"/>
                </a:solidFill>
                <a:latin typeface="+mn-lt"/>
                <a:ea typeface="+mn-ea"/>
                <a:cs typeface="+mn-cs"/>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4" name="Footer Placeholder 3"/>
          <p:cNvSpPr>
            <a:spLocks noGrp="1"/>
          </p:cNvSpPr>
          <p:nvPr>
            <p:ph type="ftr" sz="quarter" idx="13"/>
          </p:nvPr>
        </p:nvSpPr>
        <p:spPr>
          <a:xfrm>
            <a:off x="287895" y="4955579"/>
            <a:ext cx="5220000" cy="180000"/>
          </a:xfrm>
        </p:spPr>
        <p:txBody>
          <a:bodyPr/>
          <a:lstStyle/>
          <a:p>
            <a:r>
              <a:rPr lang="en-GB" dirty="0" smtClean="0">
                <a:solidFill>
                  <a:srgbClr val="FFFFFF">
                    <a:lumMod val="50000"/>
                  </a:srgbClr>
                </a:solidFill>
              </a:rPr>
              <a:t>For financial intermediary use only. Not approved for use with customers.</a:t>
            </a:r>
            <a:endParaRPr lang="en-GB" dirty="0">
              <a:solidFill>
                <a:srgbClr val="FFFFFF">
                  <a:lumMod val="50000"/>
                </a:srgbClr>
              </a:solidFill>
            </a:endParaRPr>
          </a:p>
        </p:txBody>
      </p:sp>
    </p:spTree>
    <p:extLst>
      <p:ext uri="{BB962C8B-B14F-4D97-AF65-F5344CB8AC3E}">
        <p14:creationId xmlns:p14="http://schemas.microsoft.com/office/powerpoint/2010/main" val="635525394"/>
      </p:ext>
    </p:extLst>
  </p:cSld>
  <p:clrMapOvr>
    <a:masterClrMapping/>
  </p:clrMapOvr>
  <p:transition>
    <p:wipe dir="r"/>
  </p:transition>
  <p:timing>
    <p:tnLst>
      <p:par>
        <p:cTn id="1" dur="indefinite" restart="never" nodeType="tmRoot"/>
      </p:par>
    </p:tnLst>
  </p:timing>
</p:sldLayout>
</file>

<file path=ppt/slideLayouts/slideLayout655.xml><?xml version="1.0" encoding="utf-8"?>
<p:sldLayout xmlns:a="http://schemas.openxmlformats.org/drawingml/2006/main" xmlns:r="http://schemas.openxmlformats.org/officeDocument/2006/relationships" xmlns:p="http://schemas.openxmlformats.org/presentationml/2006/main" preserve="1" userDrawn="1">
  <p:cSld name="Two Column (Image Lef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3439" y="1471617"/>
            <a:ext cx="3886200" cy="2771775"/>
          </a:xfrm>
          <a:prstGeom prst="rect">
            <a:avLst/>
          </a:prstGeo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0" name="Picture Placeholder 9"/>
          <p:cNvSpPr>
            <a:spLocks noGrp="1"/>
          </p:cNvSpPr>
          <p:nvPr>
            <p:ph type="pic" sz="quarter" idx="11"/>
          </p:nvPr>
        </p:nvSpPr>
        <p:spPr>
          <a:xfrm>
            <a:off x="285752" y="1471617"/>
            <a:ext cx="4214813" cy="2771775"/>
          </a:xfrm>
          <a:prstGeom prst="rect">
            <a:avLst/>
          </a:prstGeom>
        </p:spPr>
        <p:txBody>
          <a:bodyPr/>
          <a:lstStyle/>
          <a:p>
            <a:endParaRPr lang="en-GB" dirty="0"/>
          </a:p>
        </p:txBody>
      </p:sp>
      <p:sp>
        <p:nvSpPr>
          <p:cNvPr id="3" name="Footer Placeholder 2"/>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12" name="Title 1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279862583"/>
      </p:ext>
    </p:extLst>
  </p:cSld>
  <p:clrMapOvr>
    <a:masterClrMapping/>
  </p:clrMapOvr>
  <p:transition>
    <p:wipe dir="r"/>
  </p:transition>
  <p:timing>
    <p:tnLst>
      <p:par>
        <p:cTn id="1" dur="indefinite" restart="never" nodeType="tmRoot"/>
      </p:par>
    </p:tnLst>
  </p:timing>
</p:sldLayout>
</file>

<file path=ppt/slideLayouts/slideLayout656.xml><?xml version="1.0" encoding="utf-8"?>
<p:sldLayout xmlns:a="http://schemas.openxmlformats.org/drawingml/2006/main" xmlns:r="http://schemas.openxmlformats.org/officeDocument/2006/relationships" xmlns:p="http://schemas.openxmlformats.org/presentationml/2006/main" preserve="1" userDrawn="1">
  <p:cSld name="Two Column (Image Righ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85752" y="1471617"/>
            <a:ext cx="4214813" cy="2771775"/>
          </a:xfrm>
          <a:prstGeom prst="rect">
            <a:avLst/>
          </a:prstGeo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0" name="Picture Placeholder 9"/>
          <p:cNvSpPr>
            <a:spLocks noGrp="1"/>
          </p:cNvSpPr>
          <p:nvPr>
            <p:ph type="pic" sz="quarter" idx="11"/>
          </p:nvPr>
        </p:nvSpPr>
        <p:spPr>
          <a:xfrm>
            <a:off x="4643439" y="1471617"/>
            <a:ext cx="4214813" cy="2771775"/>
          </a:xfrm>
          <a:prstGeom prst="rect">
            <a:avLst/>
          </a:prstGeom>
        </p:spPr>
        <p:txBody>
          <a:bodyPr/>
          <a:lstStyle/>
          <a:p>
            <a:endParaRPr lang="en-GB" dirty="0"/>
          </a:p>
        </p:txBody>
      </p:sp>
      <p:sp>
        <p:nvSpPr>
          <p:cNvPr id="3" name="Footer Placeholder 2"/>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12" name="Title 1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368232054"/>
      </p:ext>
    </p:extLst>
  </p:cSld>
  <p:clrMapOvr>
    <a:masterClrMapping/>
  </p:clrMapOvr>
  <p:transition>
    <p:wipe dir="r"/>
  </p:transition>
  <p:timing>
    <p:tnLst>
      <p:par>
        <p:cTn id="1" dur="indefinite" restart="never" nodeType="tmRoot"/>
      </p:par>
    </p:tnLst>
  </p:timing>
</p:sldLayout>
</file>

<file path=ppt/slideLayouts/slideLayout657.xml><?xml version="1.0" encoding="utf-8"?>
<p:sldLayout xmlns:a="http://schemas.openxmlformats.org/drawingml/2006/main" xmlns:r="http://schemas.openxmlformats.org/officeDocument/2006/relationships" xmlns:p="http://schemas.openxmlformats.org/presentationml/2006/main" preserve="1" userDrawn="1">
  <p:cSld name="Two Column Copy">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85752" y="1471617"/>
            <a:ext cx="4214813" cy="2771775"/>
          </a:xfrm>
          <a:prstGeom prst="rect">
            <a:avLst/>
          </a:prstGeo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5" name="Text Placeholder 4"/>
          <p:cNvSpPr>
            <a:spLocks noGrp="1"/>
          </p:cNvSpPr>
          <p:nvPr>
            <p:ph type="body" sz="quarter" idx="11"/>
          </p:nvPr>
        </p:nvSpPr>
        <p:spPr>
          <a:xfrm>
            <a:off x="4643439" y="1471617"/>
            <a:ext cx="4214813" cy="2771775"/>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3" name="Footer Placeholder 2"/>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11" name="Title 10"/>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418817439"/>
      </p:ext>
    </p:extLst>
  </p:cSld>
  <p:clrMapOvr>
    <a:masterClrMapping/>
  </p:clrMapOvr>
  <p:transition>
    <p:wipe dir="r"/>
  </p:transition>
  <p:timing>
    <p:tnLst>
      <p:par>
        <p:cTn id="1" dur="indefinite" restart="never" nodeType="tmRoot"/>
      </p:par>
    </p:tnLst>
  </p:timing>
</p:sldLayout>
</file>

<file path=ppt/slideLayouts/slideLayout65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9" name="Title 8"/>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959239703"/>
      </p:ext>
    </p:extLst>
  </p:cSld>
  <p:clrMapOvr>
    <a:masterClrMapping/>
  </p:clrMapOvr>
  <p:transition>
    <p:wipe dir="r"/>
  </p:transition>
  <p:timing>
    <p:tnLst>
      <p:par>
        <p:cTn id="1" dur="indefinite" restart="never" nodeType="tmRoot"/>
      </p:par>
    </p:tnLst>
  </p:timing>
</p:sldLayout>
</file>

<file path=ppt/slideLayouts/slideLayout6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Tree>
    <p:extLst>
      <p:ext uri="{BB962C8B-B14F-4D97-AF65-F5344CB8AC3E}">
        <p14:creationId xmlns:p14="http://schemas.microsoft.com/office/powerpoint/2010/main" val="2881503077"/>
      </p:ext>
    </p:extLst>
  </p:cSld>
  <p:clrMapOvr>
    <a:masterClrMapping/>
  </p:clrMapOvr>
  <p:transition>
    <p:wipe dir="r"/>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219077" y="631053"/>
            <a:ext cx="8712201" cy="386476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3" hasCustomPrompt="1"/>
          </p:nvPr>
        </p:nvSpPr>
        <p:spPr>
          <a:xfrm>
            <a:off x="219097" y="4495800"/>
            <a:ext cx="6624637" cy="323850"/>
          </a:xfrm>
        </p:spPr>
        <p:txBody>
          <a:bodyPr>
            <a:noAutofit/>
          </a:bodyPr>
          <a:lstStyle>
            <a:lvl1pPr marL="0" indent="0">
              <a:buNone/>
              <a:defRPr sz="800"/>
            </a:lvl1pPr>
            <a:lvl2pPr marL="177706" indent="0">
              <a:buNone/>
              <a:defRPr sz="800"/>
            </a:lvl2pPr>
            <a:lvl3pPr marL="363349" indent="0">
              <a:buNone/>
              <a:defRPr sz="800"/>
            </a:lvl3pPr>
            <a:lvl4pPr marL="541055" indent="0">
              <a:buNone/>
              <a:defRPr sz="800"/>
            </a:lvl4pPr>
            <a:lvl5pPr marL="718760" indent="0">
              <a:buNone/>
              <a:defRPr sz="800"/>
            </a:lvl5pPr>
          </a:lstStyle>
          <a:p>
            <a:pPr lvl="0"/>
            <a:r>
              <a:rPr lang="en-US" dirty="0" smtClean="0"/>
              <a:t>Source:</a:t>
            </a:r>
          </a:p>
        </p:txBody>
      </p:sp>
      <p:sp>
        <p:nvSpPr>
          <p:cNvPr id="11" name="Footer Placeholder 10"/>
          <p:cNvSpPr>
            <a:spLocks noGrp="1"/>
          </p:cNvSpPr>
          <p:nvPr>
            <p:ph type="ftr" sz="quarter" idx="14"/>
          </p:nvPr>
        </p:nvSpPr>
        <p:spPr/>
        <p:txBody>
          <a:bodyPr/>
          <a:lstStyle>
            <a:lvl1pPr>
              <a:defRPr>
                <a:solidFill>
                  <a:schemeClr val="tx1"/>
                </a:solidFill>
              </a:defRPr>
            </a:lvl1pPr>
          </a:lstStyle>
          <a:p>
            <a:r>
              <a:rPr lang="en-US" dirty="0" smtClean="0">
                <a:solidFill>
                  <a:srgbClr val="352D76"/>
                </a:solidFill>
              </a:rPr>
              <a:t>For financial intermediary use only. Not approved for use with customers</a:t>
            </a:r>
            <a:endParaRPr lang="en-US" dirty="0">
              <a:solidFill>
                <a:srgbClr val="352D76"/>
              </a:solidFill>
            </a:endParaRPr>
          </a:p>
        </p:txBody>
      </p:sp>
      <p:sp>
        <p:nvSpPr>
          <p:cNvPr id="12" name="Slide Number Placeholder 11"/>
          <p:cNvSpPr>
            <a:spLocks noGrp="1"/>
          </p:cNvSpPr>
          <p:nvPr>
            <p:ph type="sldNum" sz="quarter" idx="15"/>
          </p:nvPr>
        </p:nvSpPr>
        <p:spPr>
          <a:xfrm>
            <a:off x="219074" y="4827178"/>
            <a:ext cx="652464" cy="189000"/>
          </a:xfrm>
          <a:prstGeom prst="rect">
            <a:avLst/>
          </a:prstGeom>
        </p:spPr>
        <p:txBody>
          <a:bodyPr lIns="91398" tIns="45699" rIns="91398" bIns="45699"/>
          <a:lstStyle/>
          <a:p>
            <a:fld id="{D92943C2-89EB-8840-A8C0-4C21B007AE74}" type="slidenum">
              <a:rPr lang="en-US" smtClean="0">
                <a:solidFill>
                  <a:srgbClr val="352D76"/>
                </a:solidFill>
              </a:rPr>
              <a:pPr/>
              <a:t>‹#›</a:t>
            </a:fld>
            <a:endParaRPr lang="en-US" dirty="0">
              <a:solidFill>
                <a:srgbClr val="352D76"/>
              </a:solidFill>
            </a:endParaRPr>
          </a:p>
        </p:txBody>
      </p:sp>
    </p:spTree>
    <p:extLst>
      <p:ext uri="{BB962C8B-B14F-4D97-AF65-F5344CB8AC3E}">
        <p14:creationId xmlns:p14="http://schemas.microsoft.com/office/powerpoint/2010/main" val="2356934009"/>
      </p:ext>
    </p:extLst>
  </p:cSld>
  <p:clrMapOvr>
    <a:masterClrMapping/>
  </p:clrMapOvr>
  <p:transition>
    <p:wipe dir="r"/>
  </p:transition>
</p:sldLayout>
</file>

<file path=ppt/slideLayouts/slideLayout66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9" name="Content Placeholder 8"/>
          <p:cNvSpPr>
            <a:spLocks noGrp="1"/>
          </p:cNvSpPr>
          <p:nvPr>
            <p:ph sz="quarter" idx="13"/>
          </p:nvPr>
        </p:nvSpPr>
        <p:spPr bwMode="gray">
          <a:xfrm>
            <a:off x="378432" y="951570"/>
            <a:ext cx="8374544" cy="3482084"/>
          </a:xfrm>
        </p:spPr>
        <p:txBody>
          <a:bodyPr/>
          <a:lstStyle>
            <a:lvl1pPr marL="305748" indent="-305748">
              <a:buSzPct val="120000"/>
              <a:buFont typeface="Arial" pitchFamily="34" charset="0"/>
              <a:buChar char="•"/>
              <a:defRPr b="0"/>
            </a:lvl1pPr>
            <a:lvl2pPr marL="610144" indent="-304396">
              <a:buSzPct val="120000"/>
              <a:buFont typeface="Arial" pitchFamily="34" charset="0"/>
              <a:buChar char="–"/>
              <a:defRPr/>
            </a:lvl2pPr>
            <a:lvl3pPr marL="844189" indent="-234047">
              <a:buFont typeface="Arial" pitchFamily="34" charset="0"/>
              <a:buChar char="–"/>
              <a:defRPr/>
            </a:lvl3pPr>
            <a:lvl4pPr marL="610144" indent="-304396">
              <a:buNone/>
              <a:defRPr sz="1500"/>
            </a:lvl4pPr>
            <a:lvl5pPr>
              <a:defRPr/>
            </a:lvl5pPr>
            <a:lvl6pPr marL="844189" indent="-234047">
              <a:defRPr/>
            </a:lvl6pPr>
            <a:lvl7pPr marL="1148585" indent="-304396">
              <a:defRPr/>
            </a:lvl7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8" name="Title 7"/>
          <p:cNvSpPr>
            <a:spLocks noGrp="1"/>
          </p:cNvSpPr>
          <p:nvPr>
            <p:ph type="title" hasCustomPrompt="1"/>
          </p:nvPr>
        </p:nvSpPr>
        <p:spPr bwMode="gray"/>
        <p:txBody>
          <a:bodyPr/>
          <a:lstStyle>
            <a:lvl1pPr>
              <a:defRPr/>
            </a:lvl1pPr>
          </a:lstStyle>
          <a:p>
            <a:r>
              <a:rPr lang="en-GB" noProof="0" dirty="0" smtClean="0"/>
              <a:t>Insert title here</a:t>
            </a:r>
            <a:endParaRPr lang="en-GB" noProof="0" dirty="0"/>
          </a:p>
        </p:txBody>
      </p:sp>
      <p:sp>
        <p:nvSpPr>
          <p:cNvPr id="10" name="Date Placeholder 9"/>
          <p:cNvSpPr>
            <a:spLocks noGrp="1"/>
          </p:cNvSpPr>
          <p:nvPr>
            <p:ph type="dt" sz="half" idx="14"/>
          </p:nvPr>
        </p:nvSpPr>
        <p:spPr bwMode="gray">
          <a:xfrm>
            <a:off x="326148" y="4726664"/>
            <a:ext cx="1495385" cy="270000"/>
          </a:xfrm>
          <a:prstGeom prst="rect">
            <a:avLst/>
          </a:prstGeom>
        </p:spPr>
        <p:txBody>
          <a:bodyPr lIns="77925" tIns="38963" rIns="77925" bIns="38963"/>
          <a:lstStyle/>
          <a:p>
            <a:pPr defTabSz="685800"/>
            <a:fld id="{C9BE7FDE-DF2B-432D-82A3-62B5AB649375}" type="datetime6">
              <a:rPr lang="en-US" smtClean="0">
                <a:solidFill>
                  <a:srgbClr val="373433"/>
                </a:solidFill>
              </a:rPr>
              <a:pPr defTabSz="685800"/>
              <a:t>September 18</a:t>
            </a:fld>
            <a:endParaRPr lang="en-GB" dirty="0">
              <a:solidFill>
                <a:srgbClr val="373433"/>
              </a:solidFill>
            </a:endParaRPr>
          </a:p>
        </p:txBody>
      </p:sp>
      <p:sp>
        <p:nvSpPr>
          <p:cNvPr id="11" name="Slide Number Placeholder 10"/>
          <p:cNvSpPr>
            <a:spLocks noGrp="1"/>
          </p:cNvSpPr>
          <p:nvPr>
            <p:ph type="sldNum" sz="quarter" idx="15"/>
          </p:nvPr>
        </p:nvSpPr>
        <p:spPr bwMode="gray">
          <a:xfrm>
            <a:off x="8360729" y="195486"/>
            <a:ext cx="398769" cy="405000"/>
          </a:xfrm>
          <a:prstGeom prst="rect">
            <a:avLst/>
          </a:prstGeom>
        </p:spPr>
        <p:txBody>
          <a:bodyPr lIns="77925" tIns="38963" rIns="77925" bIns="38963"/>
          <a:lstStyle/>
          <a:p>
            <a:pPr defTabSz="685800"/>
            <a:fld id="{9BD6FA6A-A86D-4D06-AFF9-1E656D8048A1}" type="slidenum">
              <a:rPr lang="en-GB" smtClean="0">
                <a:solidFill>
                  <a:srgbClr val="373433"/>
                </a:solidFill>
              </a:rPr>
              <a:pPr defTabSz="685800"/>
              <a:t>‹#›</a:t>
            </a:fld>
            <a:endParaRPr lang="en-GB" dirty="0">
              <a:solidFill>
                <a:srgbClr val="373433"/>
              </a:solidFill>
            </a:endParaRPr>
          </a:p>
        </p:txBody>
      </p:sp>
      <p:sp>
        <p:nvSpPr>
          <p:cNvPr id="12" name="Footer Placeholder 11"/>
          <p:cNvSpPr>
            <a:spLocks noGrp="1"/>
          </p:cNvSpPr>
          <p:nvPr>
            <p:ph type="ftr" sz="quarter" idx="16"/>
          </p:nvPr>
        </p:nvSpPr>
        <p:spPr bwMode="gray"/>
        <p:txBody>
          <a:bodyPr/>
          <a:lstStyle/>
          <a:p>
            <a:r>
              <a:rPr lang="en-GB" dirty="0" smtClean="0">
                <a:solidFill>
                  <a:srgbClr val="FFFFFF">
                    <a:lumMod val="50000"/>
                  </a:srgbClr>
                </a:solidFill>
              </a:rPr>
              <a:t>Insert title of presentation in footer text by selecting 'Insert - Header &amp; Footer'</a:t>
            </a:r>
            <a:endParaRPr lang="en-GB" dirty="0">
              <a:solidFill>
                <a:srgbClr val="FFFFFF">
                  <a:lumMod val="50000"/>
                </a:srgbClr>
              </a:solidFill>
            </a:endParaRPr>
          </a:p>
        </p:txBody>
      </p:sp>
      <p:sp>
        <p:nvSpPr>
          <p:cNvPr id="3" name="Text Placeholder 2"/>
          <p:cNvSpPr>
            <a:spLocks noGrp="1"/>
          </p:cNvSpPr>
          <p:nvPr>
            <p:ph type="body" sz="quarter" idx="17" hasCustomPrompt="1"/>
          </p:nvPr>
        </p:nvSpPr>
        <p:spPr>
          <a:xfrm>
            <a:off x="378431" y="4527492"/>
            <a:ext cx="8374154" cy="80792"/>
          </a:xfrm>
          <a:noFill/>
        </p:spPr>
        <p:txBody>
          <a:bodyPr wrap="none" lIns="0" tIns="0" rIns="0" bIns="0" rtlCol="0" anchor="b" anchorCtr="0">
            <a:noAutofit/>
          </a:bodyPr>
          <a:lstStyle>
            <a:lvl1pPr>
              <a:defRPr lang="en-US" sz="600" dirty="0" smtClean="0">
                <a:solidFill>
                  <a:schemeClr val="tx1"/>
                </a:solidFill>
              </a:defRPr>
            </a:lvl1pPr>
            <a:lvl2pPr>
              <a:defRPr lang="en-US" sz="1200" dirty="0" smtClean="0"/>
            </a:lvl2pPr>
            <a:lvl3pPr>
              <a:defRPr lang="en-US" sz="1200" dirty="0" smtClean="0"/>
            </a:lvl3pPr>
            <a:lvl4pPr>
              <a:defRPr lang="en-US" sz="1200" dirty="0" smtClean="0"/>
            </a:lvl4pPr>
            <a:lvl5pPr>
              <a:defRPr lang="en-GB" sz="1200" dirty="0"/>
            </a:lvl5pPr>
          </a:lstStyle>
          <a:p>
            <a:pPr lvl="0" defTabSz="766905"/>
            <a:r>
              <a:rPr lang="en-US" dirty="0" smtClean="0"/>
              <a:t>Insert source text or delete this text placeholder</a:t>
            </a:r>
          </a:p>
        </p:txBody>
      </p:sp>
    </p:spTree>
    <p:extLst>
      <p:ext uri="{BB962C8B-B14F-4D97-AF65-F5344CB8AC3E}">
        <p14:creationId xmlns:p14="http://schemas.microsoft.com/office/powerpoint/2010/main" val="2629519917"/>
      </p:ext>
    </p:extLst>
  </p:cSld>
  <p:clrMapOvr>
    <a:masterClrMapping/>
  </p:clrMapOvr>
  <p:transition>
    <p:wipe dir="r"/>
  </p:transition>
  <p:timing>
    <p:tnLst>
      <p:par>
        <p:cTn id="1" dur="indefinite" restart="never" nodeType="tmRoot"/>
      </p:par>
    </p:tnLst>
  </p:timing>
</p:sldLayout>
</file>

<file path=ppt/slideLayouts/slideLayout661.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9" name="Content Placeholder 8"/>
          <p:cNvSpPr>
            <a:spLocks noGrp="1"/>
          </p:cNvSpPr>
          <p:nvPr>
            <p:ph sz="quarter" idx="13"/>
          </p:nvPr>
        </p:nvSpPr>
        <p:spPr bwMode="gray">
          <a:xfrm>
            <a:off x="378432" y="951570"/>
            <a:ext cx="8374544" cy="3482084"/>
          </a:xfrm>
        </p:spPr>
        <p:txBody>
          <a:bodyPr/>
          <a:lstStyle>
            <a:lvl1pPr marL="305748" indent="-305748">
              <a:buSzPct val="120000"/>
              <a:buFont typeface="Arial" pitchFamily="34" charset="0"/>
              <a:buChar char="•"/>
              <a:defRPr b="0"/>
            </a:lvl1pPr>
            <a:lvl2pPr marL="610144" indent="-304396">
              <a:buSzPct val="120000"/>
              <a:buFont typeface="Arial" pitchFamily="34" charset="0"/>
              <a:buChar char="–"/>
              <a:defRPr/>
            </a:lvl2pPr>
            <a:lvl3pPr marL="844189" indent="-234047">
              <a:buFont typeface="Arial" pitchFamily="34" charset="0"/>
              <a:buChar char="–"/>
              <a:defRPr/>
            </a:lvl3pPr>
            <a:lvl4pPr marL="610144" indent="-304396">
              <a:buNone/>
              <a:defRPr sz="1500"/>
            </a:lvl4pPr>
            <a:lvl5pPr>
              <a:defRPr/>
            </a:lvl5pPr>
            <a:lvl6pPr marL="844189" indent="-234047">
              <a:defRPr/>
            </a:lvl6pPr>
            <a:lvl7pPr marL="1148585" indent="-304396">
              <a:defRPr/>
            </a:lvl7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8" name="Title 7"/>
          <p:cNvSpPr>
            <a:spLocks noGrp="1"/>
          </p:cNvSpPr>
          <p:nvPr>
            <p:ph type="title" hasCustomPrompt="1"/>
          </p:nvPr>
        </p:nvSpPr>
        <p:spPr bwMode="gray"/>
        <p:txBody>
          <a:bodyPr/>
          <a:lstStyle>
            <a:lvl1pPr>
              <a:defRPr/>
            </a:lvl1pPr>
          </a:lstStyle>
          <a:p>
            <a:r>
              <a:rPr lang="en-GB" noProof="0" dirty="0" smtClean="0"/>
              <a:t>Insert title here</a:t>
            </a:r>
            <a:endParaRPr lang="en-GB" noProof="0" dirty="0"/>
          </a:p>
        </p:txBody>
      </p:sp>
      <p:sp>
        <p:nvSpPr>
          <p:cNvPr id="10" name="Date Placeholder 9"/>
          <p:cNvSpPr>
            <a:spLocks noGrp="1"/>
          </p:cNvSpPr>
          <p:nvPr>
            <p:ph type="dt" sz="half" idx="14"/>
          </p:nvPr>
        </p:nvSpPr>
        <p:spPr bwMode="gray">
          <a:xfrm>
            <a:off x="326148" y="4726664"/>
            <a:ext cx="1495385" cy="270000"/>
          </a:xfrm>
          <a:prstGeom prst="rect">
            <a:avLst/>
          </a:prstGeom>
        </p:spPr>
        <p:txBody>
          <a:bodyPr lIns="77925" tIns="38963" rIns="77925" bIns="38963"/>
          <a:lstStyle/>
          <a:p>
            <a:pPr defTabSz="685800"/>
            <a:fld id="{C9BE7FDE-DF2B-432D-82A3-62B5AB649375}" type="datetime6">
              <a:rPr lang="en-US" smtClean="0">
                <a:solidFill>
                  <a:srgbClr val="373433"/>
                </a:solidFill>
              </a:rPr>
              <a:pPr defTabSz="685800"/>
              <a:t>September 18</a:t>
            </a:fld>
            <a:endParaRPr lang="en-GB" dirty="0">
              <a:solidFill>
                <a:srgbClr val="373433"/>
              </a:solidFill>
            </a:endParaRPr>
          </a:p>
        </p:txBody>
      </p:sp>
      <p:sp>
        <p:nvSpPr>
          <p:cNvPr id="11" name="Slide Number Placeholder 10"/>
          <p:cNvSpPr>
            <a:spLocks noGrp="1"/>
          </p:cNvSpPr>
          <p:nvPr>
            <p:ph type="sldNum" sz="quarter" idx="15"/>
          </p:nvPr>
        </p:nvSpPr>
        <p:spPr bwMode="gray">
          <a:xfrm>
            <a:off x="8360729" y="195486"/>
            <a:ext cx="398769" cy="405000"/>
          </a:xfrm>
          <a:prstGeom prst="rect">
            <a:avLst/>
          </a:prstGeom>
        </p:spPr>
        <p:txBody>
          <a:bodyPr lIns="77925" tIns="38963" rIns="77925" bIns="38963"/>
          <a:lstStyle/>
          <a:p>
            <a:pPr defTabSz="685800"/>
            <a:fld id="{9BD6FA6A-A86D-4D06-AFF9-1E656D8048A1}" type="slidenum">
              <a:rPr lang="en-GB" smtClean="0">
                <a:solidFill>
                  <a:srgbClr val="373433"/>
                </a:solidFill>
              </a:rPr>
              <a:pPr defTabSz="685800"/>
              <a:t>‹#›</a:t>
            </a:fld>
            <a:endParaRPr lang="en-GB" dirty="0">
              <a:solidFill>
                <a:srgbClr val="373433"/>
              </a:solidFill>
            </a:endParaRPr>
          </a:p>
        </p:txBody>
      </p:sp>
      <p:sp>
        <p:nvSpPr>
          <p:cNvPr id="12" name="Footer Placeholder 11"/>
          <p:cNvSpPr>
            <a:spLocks noGrp="1"/>
          </p:cNvSpPr>
          <p:nvPr>
            <p:ph type="ftr" sz="quarter" idx="16"/>
          </p:nvPr>
        </p:nvSpPr>
        <p:spPr bwMode="gray"/>
        <p:txBody>
          <a:bodyPr/>
          <a:lstStyle/>
          <a:p>
            <a:r>
              <a:rPr lang="en-GB" dirty="0" smtClean="0">
                <a:solidFill>
                  <a:srgbClr val="FFFFFF">
                    <a:lumMod val="50000"/>
                  </a:srgbClr>
                </a:solidFill>
              </a:rPr>
              <a:t>Insert title of presentation in footer text by selecting 'Insert - Header &amp; Footer'</a:t>
            </a:r>
            <a:endParaRPr lang="en-GB" dirty="0">
              <a:solidFill>
                <a:srgbClr val="FFFFFF">
                  <a:lumMod val="50000"/>
                </a:srgbClr>
              </a:solidFill>
            </a:endParaRPr>
          </a:p>
        </p:txBody>
      </p:sp>
      <p:sp>
        <p:nvSpPr>
          <p:cNvPr id="3" name="Text Placeholder 2"/>
          <p:cNvSpPr>
            <a:spLocks noGrp="1"/>
          </p:cNvSpPr>
          <p:nvPr>
            <p:ph type="body" sz="quarter" idx="17" hasCustomPrompt="1"/>
          </p:nvPr>
        </p:nvSpPr>
        <p:spPr>
          <a:xfrm>
            <a:off x="378431" y="4527492"/>
            <a:ext cx="8374154" cy="80792"/>
          </a:xfrm>
          <a:noFill/>
        </p:spPr>
        <p:txBody>
          <a:bodyPr wrap="none" lIns="0" tIns="0" rIns="0" bIns="0" rtlCol="0" anchor="b" anchorCtr="0">
            <a:noAutofit/>
          </a:bodyPr>
          <a:lstStyle>
            <a:lvl1pPr>
              <a:defRPr lang="en-US" sz="600" dirty="0" smtClean="0">
                <a:solidFill>
                  <a:schemeClr val="tx1"/>
                </a:solidFill>
              </a:defRPr>
            </a:lvl1pPr>
            <a:lvl2pPr>
              <a:defRPr lang="en-US" sz="1200" dirty="0" smtClean="0"/>
            </a:lvl2pPr>
            <a:lvl3pPr>
              <a:defRPr lang="en-US" sz="1200" dirty="0" smtClean="0"/>
            </a:lvl3pPr>
            <a:lvl4pPr>
              <a:defRPr lang="en-US" sz="1200" dirty="0" smtClean="0"/>
            </a:lvl4pPr>
            <a:lvl5pPr>
              <a:defRPr lang="en-GB" sz="1200" dirty="0"/>
            </a:lvl5pPr>
          </a:lstStyle>
          <a:p>
            <a:pPr lvl="0" defTabSz="766905"/>
            <a:r>
              <a:rPr lang="en-US" dirty="0" smtClean="0"/>
              <a:t>Insert source text or delete this text placeholder</a:t>
            </a:r>
          </a:p>
        </p:txBody>
      </p:sp>
    </p:spTree>
    <p:extLst>
      <p:ext uri="{BB962C8B-B14F-4D97-AF65-F5344CB8AC3E}">
        <p14:creationId xmlns:p14="http://schemas.microsoft.com/office/powerpoint/2010/main" val="2597371472"/>
      </p:ext>
    </p:extLst>
  </p:cSld>
  <p:clrMapOvr>
    <a:masterClrMapping/>
  </p:clrMapOvr>
  <p:transition>
    <p:wipe dir="r"/>
  </p:transition>
  <p:timing>
    <p:tnLst>
      <p:par>
        <p:cTn id="1" dur="indefinite" restart="never" nodeType="tmRoot"/>
      </p:par>
    </p:tnLst>
  </p:timing>
</p:sldLayout>
</file>

<file path=ppt/slideLayouts/slideLayout662.xml><?xml version="1.0" encoding="utf-8"?>
<p:sldLayout xmlns:a="http://schemas.openxmlformats.org/drawingml/2006/main" xmlns:r="http://schemas.openxmlformats.org/officeDocument/2006/relationships" xmlns:p="http://schemas.openxmlformats.org/presentationml/2006/main" type="obj">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5534" y="288132"/>
            <a:ext cx="7183516" cy="590550"/>
          </a:xfrm>
        </p:spPr>
        <p:txBody>
          <a:bodyPr>
            <a:noAutofit/>
          </a:bodyPr>
          <a:lstStyle>
            <a:lvl1pPr>
              <a:lnSpc>
                <a:spcPts val="3238"/>
              </a:lnSpc>
              <a:defRPr/>
            </a:lvl1pPr>
          </a:lstStyle>
          <a:p>
            <a:r>
              <a:rPr lang="en-US" dirty="0" smtClean="0"/>
              <a:t>Click to edit Master title style</a:t>
            </a:r>
            <a:endParaRPr lang="en-GB" dirty="0"/>
          </a:p>
        </p:txBody>
      </p:sp>
      <p:sp>
        <p:nvSpPr>
          <p:cNvPr id="3" name="Content Placeholder 2"/>
          <p:cNvSpPr>
            <a:spLocks noGrp="1"/>
          </p:cNvSpPr>
          <p:nvPr>
            <p:ph idx="1"/>
          </p:nvPr>
        </p:nvSpPr>
        <p:spPr>
          <a:xfrm>
            <a:off x="466728" y="1014441"/>
            <a:ext cx="8115300" cy="3586163"/>
          </a:xfrm>
        </p:spPr>
        <p:txBody>
          <a:bodyPr/>
          <a:lstStyle>
            <a:lvl2pPr>
              <a:spcBef>
                <a:spcPts val="511"/>
              </a:spcBef>
              <a:defRPr/>
            </a:lvl2pPr>
            <a:lvl3pPr>
              <a:spcBef>
                <a:spcPts val="511"/>
              </a:spcBef>
              <a:defRPr/>
            </a:lvl3pPr>
            <a:lvl4pPr>
              <a:spcBef>
                <a:spcPts val="852"/>
              </a:spcBef>
              <a:defRPr/>
            </a:lvl4pPr>
            <a:lvl5pPr>
              <a:spcBef>
                <a:spcPts val="852"/>
              </a:spcBef>
              <a:defRPr/>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89721744"/>
      </p:ext>
    </p:extLst>
  </p:cSld>
  <p:clrMapOvr>
    <a:masterClrMapping/>
  </p:clrMapOvr>
  <p:transition>
    <p:wipe dir="r"/>
  </p:transition>
  <p:timing>
    <p:tnLst>
      <p:par>
        <p:cTn id="1" dur="indefinite" restart="never" nodeType="tmRoot"/>
      </p:par>
    </p:tnLst>
  </p:timing>
</p:sldLayout>
</file>

<file path=ppt/slideLayouts/slideLayout66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219075" y="631032"/>
            <a:ext cx="8712201" cy="386476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3" hasCustomPrompt="1"/>
          </p:nvPr>
        </p:nvSpPr>
        <p:spPr>
          <a:xfrm>
            <a:off x="219076" y="4495800"/>
            <a:ext cx="6624637" cy="323850"/>
          </a:xfrm>
        </p:spPr>
        <p:txBody>
          <a:bodyPr>
            <a:noAutofit/>
          </a:bodyPr>
          <a:lstStyle>
            <a:lvl1pPr marL="0" indent="0">
              <a:buNone/>
              <a:defRPr sz="800"/>
            </a:lvl1pPr>
            <a:lvl2pPr marL="177800" indent="0">
              <a:buNone/>
              <a:defRPr sz="800"/>
            </a:lvl2pPr>
            <a:lvl3pPr marL="363538" indent="0">
              <a:buNone/>
              <a:defRPr sz="800"/>
            </a:lvl3pPr>
            <a:lvl4pPr marL="541338" indent="0">
              <a:buNone/>
              <a:defRPr sz="800"/>
            </a:lvl4pPr>
            <a:lvl5pPr marL="719138" indent="0">
              <a:buNone/>
              <a:defRPr sz="800"/>
            </a:lvl5pPr>
          </a:lstStyle>
          <a:p>
            <a:pPr lvl="0"/>
            <a:r>
              <a:rPr lang="en-US" dirty="0" smtClean="0"/>
              <a:t>Source:</a:t>
            </a:r>
          </a:p>
        </p:txBody>
      </p:sp>
      <p:sp>
        <p:nvSpPr>
          <p:cNvPr id="11" name="Footer Placeholder 10"/>
          <p:cNvSpPr>
            <a:spLocks noGrp="1"/>
          </p:cNvSpPr>
          <p:nvPr>
            <p:ph type="ftr" sz="quarter" idx="14"/>
          </p:nvPr>
        </p:nvSpPr>
        <p:spPr/>
        <p:txBody>
          <a:bodyPr/>
          <a:lstStyle>
            <a:lvl1pPr>
              <a:defRPr>
                <a:solidFill>
                  <a:schemeClr val="tx1"/>
                </a:solidFill>
              </a:defRPr>
            </a:lvl1pPr>
          </a:lstStyle>
          <a:p>
            <a:r>
              <a:rPr lang="en-US" dirty="0" smtClean="0">
                <a:solidFill>
                  <a:srgbClr val="352D76"/>
                </a:solidFill>
              </a:rPr>
              <a:t>Disclaimer/Confidentiality Statement - to update use the Header &amp; Footer tool</a:t>
            </a:r>
            <a:endParaRPr lang="en-US" dirty="0">
              <a:solidFill>
                <a:srgbClr val="352D76"/>
              </a:solidFill>
            </a:endParaRPr>
          </a:p>
        </p:txBody>
      </p:sp>
      <p:sp>
        <p:nvSpPr>
          <p:cNvPr id="12" name="Slide Number Placeholder 11"/>
          <p:cNvSpPr>
            <a:spLocks noGrp="1"/>
          </p:cNvSpPr>
          <p:nvPr>
            <p:ph type="sldNum" sz="quarter" idx="15"/>
          </p:nvPr>
        </p:nvSpPr>
        <p:spPr>
          <a:xfrm>
            <a:off x="219074" y="4827178"/>
            <a:ext cx="652464" cy="189000"/>
          </a:xfrm>
          <a:prstGeom prst="rect">
            <a:avLst/>
          </a:prstGeom>
        </p:spPr>
        <p:txBody>
          <a:bodyPr/>
          <a:lstStyle/>
          <a:p>
            <a:pPr defTabSz="685800"/>
            <a:fld id="{D92943C2-89EB-8840-A8C0-4C21B007AE74}" type="slidenum">
              <a:rPr lang="en-US" smtClean="0">
                <a:solidFill>
                  <a:srgbClr val="352D76"/>
                </a:solidFill>
              </a:rPr>
              <a:pPr defTabSz="685800"/>
              <a:t>‹#›</a:t>
            </a:fld>
            <a:endParaRPr lang="en-US" dirty="0">
              <a:solidFill>
                <a:srgbClr val="352D76"/>
              </a:solidFill>
            </a:endParaRPr>
          </a:p>
        </p:txBody>
      </p:sp>
    </p:spTree>
    <p:extLst>
      <p:ext uri="{BB962C8B-B14F-4D97-AF65-F5344CB8AC3E}">
        <p14:creationId xmlns:p14="http://schemas.microsoft.com/office/powerpoint/2010/main" val="847079024"/>
      </p:ext>
    </p:extLst>
  </p:cSld>
  <p:clrMapOvr>
    <a:masterClrMapping/>
  </p:clrMapOvr>
  <p:transition>
    <p:wipe dir="r"/>
  </p:transition>
</p:sldLayout>
</file>

<file path=ppt/slideLayouts/slideLayout664.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25222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43076" y="3163614"/>
            <a:ext cx="5657851" cy="1979885"/>
          </a:xfrm>
          <a:prstGeom prst="rect">
            <a:avLst/>
          </a:prstGeom>
        </p:spPr>
        <p:txBody>
          <a:bodyPr anchor="ctr">
            <a:noAutofit/>
          </a:bodyPr>
          <a:lstStyle>
            <a:lvl1pPr marL="0" indent="0" algn="ctr">
              <a:lnSpc>
                <a:spcPct val="90000"/>
              </a:lnSpc>
              <a:buNone/>
              <a:defRPr sz="3000" b="1" spc="0" baseline="0">
                <a:solidFill>
                  <a:schemeClr val="bg1"/>
                </a:solidFill>
                <a:latin typeface="+mn-lt"/>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noProof="0" dirty="0" smtClean="0"/>
              <a:t>Click to edit Master subtitle style</a:t>
            </a:r>
            <a:endParaRPr lang="en-GB" noProof="0" dirty="0"/>
          </a:p>
        </p:txBody>
      </p:sp>
      <p:sp>
        <p:nvSpPr>
          <p:cNvPr id="30" name="Date Placeholder 29"/>
          <p:cNvSpPr>
            <a:spLocks noGrp="1"/>
          </p:cNvSpPr>
          <p:nvPr>
            <p:ph type="dt" sz="half" idx="10"/>
          </p:nvPr>
        </p:nvSpPr>
        <p:spPr>
          <a:xfrm>
            <a:off x="1743076" y="4748213"/>
            <a:ext cx="5657851" cy="202406"/>
          </a:xfrm>
          <a:prstGeom prst="rect">
            <a:avLst/>
          </a:prstGeom>
        </p:spPr>
        <p:txBody>
          <a:bodyPr lIns="34290" tIns="17145" rIns="34290" bIns="17145"/>
          <a:lstStyle>
            <a:lvl1pPr algn="ctr">
              <a:lnSpc>
                <a:spcPts val="900"/>
              </a:lnSpc>
              <a:defRPr sz="900">
                <a:solidFill>
                  <a:schemeClr val="bg1"/>
                </a:solidFill>
              </a:defRPr>
            </a:lvl1pPr>
          </a:lstStyle>
          <a:p>
            <a:pPr defTabSz="685800"/>
            <a:endParaRPr lang="en-GB" dirty="0">
              <a:solidFill>
                <a:srgbClr val="FFFFFF"/>
              </a:solidFill>
            </a:endParaRPr>
          </a:p>
        </p:txBody>
      </p:sp>
      <p:pic>
        <p:nvPicPr>
          <p:cNvPr id="33" name="Picture 3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92401" y="1981962"/>
            <a:ext cx="2763775" cy="1183867"/>
          </a:xfrm>
          <a:prstGeom prst="rect">
            <a:avLst/>
          </a:prstGeom>
        </p:spPr>
      </p:pic>
    </p:spTree>
    <p:extLst>
      <p:ext uri="{BB962C8B-B14F-4D97-AF65-F5344CB8AC3E}">
        <p14:creationId xmlns:p14="http://schemas.microsoft.com/office/powerpoint/2010/main" val="2296964104"/>
      </p:ext>
    </p:extLst>
  </p:cSld>
  <p:clrMapOvr>
    <a:masterClrMapping/>
  </p:clrMapOvr>
  <p:transition>
    <p:wipe dir="r"/>
  </p:transition>
  <p:timing>
    <p:tnLst>
      <p:par>
        <p:cTn id="1" dur="indefinite" restart="never" nodeType="tmRoot"/>
      </p:par>
    </p:tnLst>
  </p:timing>
</p:sldLayout>
</file>

<file path=ppt/slideLayouts/slideLayout66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4"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2454029097"/>
      </p:ext>
    </p:extLst>
  </p:cSld>
  <p:clrMapOvr>
    <a:masterClrMapping/>
  </p:clrMapOvr>
  <p:transition>
    <p:wipe dir="r"/>
  </p:transition>
  <p:timing>
    <p:tnLst>
      <p:par>
        <p:cTn id="1" dur="indefinite" restart="never" nodeType="tmRoot"/>
      </p:par>
    </p:tnLst>
  </p:timing>
</p:sldLayout>
</file>

<file path=ppt/slideLayouts/slideLayout666.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4"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
        <p:nvSpPr>
          <p:cNvPr id="5" name="Rectangle 4"/>
          <p:cNvSpPr/>
          <p:nvPr userDrawn="1"/>
        </p:nvSpPr>
        <p:spPr>
          <a:xfrm>
            <a:off x="0" y="0"/>
            <a:ext cx="9144000" cy="5143500"/>
          </a:xfrm>
          <a:prstGeom prst="rect">
            <a:avLst/>
          </a:prstGeom>
          <a:solidFill>
            <a:srgbClr val="FF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2400" dirty="0" smtClean="0">
              <a:solidFill>
                <a:srgbClr val="FFFFFF"/>
              </a:solidFill>
              <a:latin typeface="Just Script" panose="02020803050402020203" pitchFamily="18" charset="0"/>
            </a:endParaRPr>
          </a:p>
        </p:txBody>
      </p:sp>
      <p:pic>
        <p:nvPicPr>
          <p:cNvPr id="6" name="Picture 5" descr="object_rgb_72_C_lightbulb_01.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5516563" y="2816225"/>
            <a:ext cx="3627437" cy="2327275"/>
          </a:xfrm>
          <a:prstGeom prst="rect">
            <a:avLst/>
          </a:prstGeom>
          <a:effectLst>
            <a:softEdge rad="127000"/>
          </a:effectLst>
        </p:spPr>
      </p:pic>
    </p:spTree>
    <p:extLst>
      <p:ext uri="{BB962C8B-B14F-4D97-AF65-F5344CB8AC3E}">
        <p14:creationId xmlns:p14="http://schemas.microsoft.com/office/powerpoint/2010/main" val="2116030053"/>
      </p:ext>
    </p:extLst>
  </p:cSld>
  <p:clrMapOvr>
    <a:masterClrMapping/>
  </p:clrMapOvr>
  <p:transition>
    <p:wipe dir="r"/>
  </p:transition>
  <p:timing>
    <p:tnLst>
      <p:par>
        <p:cTn id="1" dur="indefinite" restart="never" nodeType="tmRoot"/>
      </p:par>
    </p:tnLst>
  </p:timing>
</p:sldLayout>
</file>

<file path=ppt/slideLayouts/slideLayout667.xml><?xml version="1.0" encoding="utf-8"?>
<p:sldLayout xmlns:a="http://schemas.openxmlformats.org/drawingml/2006/main" xmlns:r="http://schemas.openxmlformats.org/officeDocument/2006/relationships" xmlns:p="http://schemas.openxmlformats.org/presentationml/2006/main" preserve="1" userDrawn="1">
  <p:cSld name="1_Title and Content (Lef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285751" y="1471617"/>
            <a:ext cx="4214813" cy="27717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 name="Footer Placeholder 1"/>
          <p:cNvSpPr>
            <a:spLocks noGrp="1"/>
          </p:cNvSpPr>
          <p:nvPr>
            <p:ph type="ftr" sz="quarter" idx="12"/>
          </p:nvPr>
        </p:nvSpPr>
        <p:spPr/>
        <p:txBody>
          <a:bodyPr/>
          <a:lstStyle>
            <a:lvl1pPr>
              <a:defRPr>
                <a:solidFill>
                  <a:schemeClr val="bg1">
                    <a:lumMod val="50000"/>
                  </a:schemeClr>
                </a:solidFill>
              </a:defRPr>
            </a:lvl1p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Rectangle 5"/>
          <p:cNvSpPr/>
          <p:nvPr userDrawn="1"/>
        </p:nvSpPr>
        <p:spPr>
          <a:xfrm>
            <a:off x="8621652" y="314533"/>
            <a:ext cx="236600" cy="23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685800"/>
            <a:fld id="{F8CABEAB-F316-457F-A830-C8844EF27269}" type="slidenum">
              <a:rPr lang="en-GB" sz="900" b="1" smtClean="0">
                <a:solidFill>
                  <a:srgbClr val="373433"/>
                </a:solidFill>
              </a:rPr>
              <a:pPr algn="ctr" defTabSz="685800"/>
              <a:t>‹#›</a:t>
            </a:fld>
            <a:endParaRPr lang="en-GB" sz="2400" b="1" dirty="0" smtClean="0">
              <a:solidFill>
                <a:srgbClr val="373433"/>
              </a:solidFill>
              <a:latin typeface="Just Script" panose="02020803050402020203" pitchFamily="18" charset="0"/>
            </a:endParaRPr>
          </a:p>
        </p:txBody>
      </p:sp>
      <p:pic>
        <p:nvPicPr>
          <p:cNvPr id="7" name="Picture 6" descr="JUST LOGO PINK.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72000" y="4644000"/>
            <a:ext cx="720000" cy="308090"/>
          </a:xfrm>
          <a:prstGeom prst="rect">
            <a:avLst/>
          </a:prstGeom>
        </p:spPr>
      </p:pic>
      <p:pic>
        <p:nvPicPr>
          <p:cNvPr id="8" name="Picture 7"/>
          <p:cNvPicPr>
            <a:picLocks noChangeAspect="1"/>
          </p:cNvPicPr>
          <p:nvPr userDrawn="1"/>
        </p:nvPicPr>
        <p:blipFill>
          <a:blip r:embed="rId3" cstate="email">
            <a:lum bright="100000"/>
            <a:extLst>
              <a:ext uri="{28A0092B-C50C-407E-A947-70E740481C1C}">
                <a14:useLocalDpi xmlns:a14="http://schemas.microsoft.com/office/drawing/2010/main"/>
              </a:ext>
            </a:extLst>
          </a:blip>
          <a:srcRect t="-174991" b="-174991"/>
          <a:stretch>
            <a:fillRect/>
          </a:stretch>
        </p:blipFill>
        <p:spPr>
          <a:xfrm>
            <a:off x="285749" y="792000"/>
            <a:ext cx="8591619" cy="84169"/>
          </a:xfrm>
          <a:prstGeom prst="rect">
            <a:avLst/>
          </a:prstGeom>
        </p:spPr>
      </p:pic>
      <p:sp>
        <p:nvSpPr>
          <p:cNvPr id="10"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1890303981"/>
      </p:ext>
    </p:extLst>
  </p:cSld>
  <p:clrMapOvr>
    <a:masterClrMapping/>
  </p:clrMapOvr>
  <p:transition>
    <p:wipe dir="r"/>
  </p:transition>
  <p:timing>
    <p:tnLst>
      <p:par>
        <p:cTn id="1" dur="indefinite" restart="never" nodeType="tmRoot"/>
      </p:par>
    </p:tnLst>
  </p:timing>
</p:sldLayout>
</file>

<file path=ppt/slideLayouts/slideLayout668.xml><?xml version="1.0" encoding="utf-8"?>
<p:sldLayout xmlns:a="http://schemas.openxmlformats.org/drawingml/2006/main" xmlns:r="http://schemas.openxmlformats.org/officeDocument/2006/relationships" xmlns:p="http://schemas.openxmlformats.org/presentationml/2006/main" preserve="1" userDrawn="1">
  <p:cSld name="Headers and Bullets">
    <p:spTree>
      <p:nvGrpSpPr>
        <p:cNvPr id="1" name=""/>
        <p:cNvGrpSpPr/>
        <p:nvPr/>
      </p:nvGrpSpPr>
      <p:grpSpPr>
        <a:xfrm>
          <a:off x="0" y="0"/>
          <a:ext cx="0" cy="0"/>
          <a:chOff x="0" y="0"/>
          <a:chExt cx="0" cy="0"/>
        </a:xfrm>
      </p:grpSpPr>
      <p:sp>
        <p:nvSpPr>
          <p:cNvPr id="16" name="Text Placeholder 15"/>
          <p:cNvSpPr>
            <a:spLocks noGrp="1"/>
          </p:cNvSpPr>
          <p:nvPr>
            <p:ph type="body" sz="quarter" idx="11"/>
          </p:nvPr>
        </p:nvSpPr>
        <p:spPr>
          <a:xfrm>
            <a:off x="285751" y="1471617"/>
            <a:ext cx="4214813" cy="2771775"/>
          </a:xfrm>
        </p:spPr>
        <p:txBody>
          <a:bodyPr/>
          <a:lstStyle>
            <a:lvl1pPr>
              <a:defRPr>
                <a:solidFill>
                  <a:srgbClr val="373433"/>
                </a:solidFill>
              </a:defRPr>
            </a:lvl1pPr>
            <a:lvl3pPr marL="285750" indent="-285750">
              <a:buFont typeface="Arial" panose="020B0604020202020204" pitchFamily="34" charset="0"/>
              <a:buChar char="•"/>
              <a:defRPr/>
            </a:lvl3pPr>
            <a:lvl4pPr marL="285750" indent="-285750">
              <a:buFont typeface="Arial" panose="020B0604020202020204" pitchFamily="34" charset="0"/>
              <a:buChar char="•"/>
              <a:defRPr/>
            </a:lvl4pPr>
            <a:lvl5pPr marL="171450" indent="-171450">
              <a:buFont typeface="Arial" panose="020B0604020202020204" pitchFamily="34" charset="0"/>
              <a:buChar char="•"/>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1" name="Title 10"/>
          <p:cNvSpPr>
            <a:spLocks noGrp="1"/>
          </p:cNvSpPr>
          <p:nvPr>
            <p:ph type="title"/>
          </p:nvPr>
        </p:nvSpPr>
        <p:spPr/>
        <p:txBody>
          <a:bodyPr/>
          <a:lstStyle/>
          <a:p>
            <a:r>
              <a:rPr lang="en-US" smtClean="0"/>
              <a:t>Click to edit Master title style</a:t>
            </a:r>
            <a:endParaRPr lang="en-GB"/>
          </a:p>
        </p:txBody>
      </p:sp>
      <p:sp>
        <p:nvSpPr>
          <p:cNvPr id="6" name="Footer Placeholder 5"/>
          <p:cNvSpPr>
            <a:spLocks noGrp="1"/>
          </p:cNvSpPr>
          <p:nvPr>
            <p:ph type="ftr" sz="quarter" idx="14"/>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7"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91085296"/>
      </p:ext>
    </p:extLst>
  </p:cSld>
  <p:clrMapOvr>
    <a:masterClrMapping/>
  </p:clrMapOvr>
  <p:transition>
    <p:wipe dir="r"/>
  </p:transition>
  <p:timing>
    <p:tnLst>
      <p:par>
        <p:cTn id="1" dur="indefinite" restart="never" nodeType="tmRoot"/>
      </p:par>
    </p:tnLst>
  </p:timing>
</p:sldLayout>
</file>

<file path=ppt/slideLayouts/slideLayout669.xml><?xml version="1.0" encoding="utf-8"?>
<p:sldLayout xmlns:a="http://schemas.openxmlformats.org/drawingml/2006/main" xmlns:r="http://schemas.openxmlformats.org/officeDocument/2006/relationships" xmlns:p="http://schemas.openxmlformats.org/presentationml/2006/main" preserve="1" userDrawn="1">
  <p:cSld name="Title and Content (Righ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4643439" y="1471617"/>
            <a:ext cx="4214813" cy="2771775"/>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 name="Footer Placeholder 1"/>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2696923149"/>
      </p:ext>
    </p:extLst>
  </p:cSld>
  <p:clrMapOvr>
    <a:masterClrMapping/>
  </p:clrMapOvr>
  <p:transition>
    <p:wipe dir="r"/>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219077" y="631053"/>
            <a:ext cx="8712201" cy="386476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3" hasCustomPrompt="1"/>
          </p:nvPr>
        </p:nvSpPr>
        <p:spPr>
          <a:xfrm>
            <a:off x="219097" y="4495800"/>
            <a:ext cx="6624637" cy="323850"/>
          </a:xfrm>
        </p:spPr>
        <p:txBody>
          <a:bodyPr>
            <a:noAutofit/>
          </a:bodyPr>
          <a:lstStyle>
            <a:lvl1pPr marL="0" indent="0">
              <a:buNone/>
              <a:defRPr sz="800"/>
            </a:lvl1pPr>
            <a:lvl2pPr marL="177706" indent="0">
              <a:buNone/>
              <a:defRPr sz="800"/>
            </a:lvl2pPr>
            <a:lvl3pPr marL="363349" indent="0">
              <a:buNone/>
              <a:defRPr sz="800"/>
            </a:lvl3pPr>
            <a:lvl4pPr marL="541055" indent="0">
              <a:buNone/>
              <a:defRPr sz="800"/>
            </a:lvl4pPr>
            <a:lvl5pPr marL="718760" indent="0">
              <a:buNone/>
              <a:defRPr sz="800"/>
            </a:lvl5pPr>
          </a:lstStyle>
          <a:p>
            <a:pPr lvl="0"/>
            <a:r>
              <a:rPr lang="en-US" dirty="0" smtClean="0"/>
              <a:t>Source:</a:t>
            </a:r>
          </a:p>
        </p:txBody>
      </p:sp>
      <p:sp>
        <p:nvSpPr>
          <p:cNvPr id="11" name="Footer Placeholder 10"/>
          <p:cNvSpPr>
            <a:spLocks noGrp="1"/>
          </p:cNvSpPr>
          <p:nvPr>
            <p:ph type="ftr" sz="quarter" idx="14"/>
          </p:nvPr>
        </p:nvSpPr>
        <p:spPr/>
        <p:txBody>
          <a:bodyPr/>
          <a:lstStyle>
            <a:lvl1pPr>
              <a:defRPr>
                <a:solidFill>
                  <a:schemeClr val="tx1"/>
                </a:solidFill>
              </a:defRPr>
            </a:lvl1pPr>
          </a:lstStyle>
          <a:p>
            <a:r>
              <a:rPr lang="en-US" dirty="0" smtClean="0">
                <a:solidFill>
                  <a:srgbClr val="352D76"/>
                </a:solidFill>
              </a:rPr>
              <a:t>For financial intermediary use only. Not approved for use with customers</a:t>
            </a:r>
            <a:endParaRPr lang="en-US" dirty="0">
              <a:solidFill>
                <a:srgbClr val="352D76"/>
              </a:solidFill>
            </a:endParaRPr>
          </a:p>
        </p:txBody>
      </p:sp>
      <p:sp>
        <p:nvSpPr>
          <p:cNvPr id="12" name="Slide Number Placeholder 11"/>
          <p:cNvSpPr>
            <a:spLocks noGrp="1"/>
          </p:cNvSpPr>
          <p:nvPr>
            <p:ph type="sldNum" sz="quarter" idx="15"/>
          </p:nvPr>
        </p:nvSpPr>
        <p:spPr>
          <a:xfrm>
            <a:off x="219074" y="4827178"/>
            <a:ext cx="652464" cy="189000"/>
          </a:xfrm>
          <a:prstGeom prst="rect">
            <a:avLst/>
          </a:prstGeom>
        </p:spPr>
        <p:txBody>
          <a:bodyPr lIns="91398" tIns="45699" rIns="91398" bIns="45699"/>
          <a:lstStyle/>
          <a:p>
            <a:fld id="{D92943C2-89EB-8840-A8C0-4C21B007AE74}" type="slidenum">
              <a:rPr lang="en-US" smtClean="0">
                <a:solidFill>
                  <a:srgbClr val="352D76"/>
                </a:solidFill>
              </a:rPr>
              <a:pPr/>
              <a:t>‹#›</a:t>
            </a:fld>
            <a:endParaRPr lang="en-US" dirty="0">
              <a:solidFill>
                <a:srgbClr val="352D76"/>
              </a:solidFill>
            </a:endParaRPr>
          </a:p>
        </p:txBody>
      </p:sp>
    </p:spTree>
    <p:extLst>
      <p:ext uri="{BB962C8B-B14F-4D97-AF65-F5344CB8AC3E}">
        <p14:creationId xmlns:p14="http://schemas.microsoft.com/office/powerpoint/2010/main" val="1438471682"/>
      </p:ext>
    </p:extLst>
  </p:cSld>
  <p:clrMapOvr>
    <a:masterClrMapping/>
  </p:clrMapOvr>
  <p:transition>
    <p:wipe dir="r"/>
  </p:transition>
</p:sldLayout>
</file>

<file path=ppt/slideLayouts/slideLayout670.xml><?xml version="1.0" encoding="utf-8"?>
<p:sldLayout xmlns:a="http://schemas.openxmlformats.org/drawingml/2006/main" xmlns:r="http://schemas.openxmlformats.org/officeDocument/2006/relationships" xmlns:p="http://schemas.openxmlformats.org/presentationml/2006/main" preserve="1" userDrawn="1">
  <p:cSld name="Title and Content (Lef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285751" y="1471617"/>
            <a:ext cx="4214813" cy="2771775"/>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 name="Footer Placeholder 1"/>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2051050202"/>
      </p:ext>
    </p:extLst>
  </p:cSld>
  <p:clrMapOvr>
    <a:masterClrMapping/>
  </p:clrMapOvr>
  <p:transition>
    <p:wipe dir="r"/>
  </p:transition>
  <p:timing>
    <p:tnLst>
      <p:par>
        <p:cTn id="1" dur="indefinite" restart="never" nodeType="tmRoot"/>
      </p:par>
    </p:tnLst>
  </p:timing>
</p:sldLayout>
</file>

<file path=ppt/slideLayouts/slideLayout671.xml><?xml version="1.0" encoding="utf-8"?>
<p:sldLayout xmlns:a="http://schemas.openxmlformats.org/drawingml/2006/main" xmlns:r="http://schemas.openxmlformats.org/officeDocument/2006/relationships" xmlns:p="http://schemas.openxmlformats.org/presentationml/2006/main" preserve="1" userDrawn="1">
  <p:cSld name="Headlines">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285751" y="1471617"/>
            <a:ext cx="8572500" cy="2771775"/>
          </a:xfrm>
        </p:spPr>
        <p:txBody>
          <a:bodyPr anchor="ctr">
            <a:normAutofit/>
          </a:bodyPr>
          <a:lstStyle>
            <a:lvl1pPr algn="ctr">
              <a:defRPr/>
            </a:lvl1pPr>
            <a:lvl2pPr algn="ctr">
              <a:lnSpc>
                <a:spcPts val="1755"/>
              </a:lnSpc>
              <a:defRPr sz="1900">
                <a:solidFill>
                  <a:schemeClr val="tx1"/>
                </a:solidFill>
              </a:defRPr>
            </a:lvl2pPr>
            <a:lvl3pPr algn="ctr">
              <a:defRPr/>
            </a:lvl3pPr>
            <a:lvl4pPr algn="ctr">
              <a:defRPr/>
            </a:lvl4pPr>
            <a:lvl5pPr algn="ctr">
              <a:defRPr/>
            </a:lvl5pPr>
          </a:lstStyle>
          <a:p>
            <a:pPr lvl="1"/>
            <a:r>
              <a:rPr lang="en-GB" noProof="0" dirty="0" smtClean="0"/>
              <a:t>Click to edit Master text styles</a:t>
            </a:r>
          </a:p>
        </p:txBody>
      </p:sp>
      <p:sp>
        <p:nvSpPr>
          <p:cNvPr id="2" name="Footer Placeholder 1"/>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2199774011"/>
      </p:ext>
    </p:extLst>
  </p:cSld>
  <p:clrMapOvr>
    <a:masterClrMapping/>
  </p:clrMapOvr>
  <p:transition>
    <p:wipe dir="r"/>
  </p:transition>
  <p:timing>
    <p:tnLst>
      <p:par>
        <p:cTn id="1" dur="indefinite" restart="never" nodeType="tmRoot"/>
      </p:par>
    </p:tnLst>
  </p:timing>
</p:sldLayout>
</file>

<file path=ppt/slideLayouts/slideLayout672.xml><?xml version="1.0" encoding="utf-8"?>
<p:sldLayout xmlns:a="http://schemas.openxmlformats.org/drawingml/2006/main" xmlns:r="http://schemas.openxmlformats.org/officeDocument/2006/relationships" xmlns:p="http://schemas.openxmlformats.org/presentationml/2006/main" showMasterSp="0" preserve="1" userDrawn="1">
  <p:cSld name="Highlight Headlines">
    <p:spTree>
      <p:nvGrpSpPr>
        <p:cNvPr id="1" name=""/>
        <p:cNvGrpSpPr/>
        <p:nvPr/>
      </p:nvGrpSpPr>
      <p:grpSpPr>
        <a:xfrm>
          <a:off x="0" y="0"/>
          <a:ext cx="0" cy="0"/>
          <a:chOff x="0" y="0"/>
          <a:chExt cx="0" cy="0"/>
        </a:xfrm>
      </p:grpSpPr>
      <p:sp>
        <p:nvSpPr>
          <p:cNvPr id="8" name="Rectangle 7"/>
          <p:cNvSpPr/>
          <p:nvPr userDrawn="1"/>
        </p:nvSpPr>
        <p:spPr>
          <a:xfrm>
            <a:off x="221625" y="4758074"/>
            <a:ext cx="8843631" cy="199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defTabSz="685800"/>
            <a:endParaRPr lang="en-GB" sz="900" dirty="0" smtClean="0">
              <a:solidFill>
                <a:srgbClr val="FFFFFF"/>
              </a:solidFill>
              <a:latin typeface="Just Script" panose="02020803050402020203" pitchFamily="18" charset="0"/>
            </a:endParaRPr>
          </a:p>
        </p:txBody>
      </p:sp>
      <p:sp>
        <p:nvSpPr>
          <p:cNvPr id="4" name="Rectangle 3"/>
          <p:cNvSpPr/>
          <p:nvPr userDrawn="1"/>
        </p:nvSpPr>
        <p:spPr>
          <a:xfrm>
            <a:off x="175439" y="765544"/>
            <a:ext cx="8843631" cy="199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defTabSz="685800"/>
            <a:endParaRPr lang="en-GB" sz="900" dirty="0" smtClean="0">
              <a:solidFill>
                <a:srgbClr val="FFFFFF"/>
              </a:solidFill>
              <a:latin typeface="Just Script" panose="02020803050402020203" pitchFamily="18" charset="0"/>
            </a:endParaRPr>
          </a:p>
        </p:txBody>
      </p:sp>
      <p:sp>
        <p:nvSpPr>
          <p:cNvPr id="3" name="Rectangle 2"/>
          <p:cNvSpPr/>
          <p:nvPr userDrawn="1"/>
        </p:nvSpPr>
        <p:spPr>
          <a:xfrm>
            <a:off x="285751" y="849276"/>
            <a:ext cx="8572500" cy="4008474"/>
          </a:xfrm>
          <a:prstGeom prst="rect">
            <a:avLst/>
          </a:prstGeom>
          <a:solidFill>
            <a:srgbClr val="252221"/>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defTabSz="685800"/>
            <a:endParaRPr lang="en-GB" sz="900" dirty="0" smtClean="0">
              <a:solidFill>
                <a:srgbClr val="FFFFFF"/>
              </a:solidFill>
              <a:latin typeface="Just Script" panose="02020803050402020203" pitchFamily="18" charset="0"/>
            </a:endParaRPr>
          </a:p>
        </p:txBody>
      </p:sp>
      <p:sp>
        <p:nvSpPr>
          <p:cNvPr id="13" name="Title 12"/>
          <p:cNvSpPr>
            <a:spLocks noGrp="1"/>
          </p:cNvSpPr>
          <p:nvPr>
            <p:ph type="title"/>
          </p:nvPr>
        </p:nvSpPr>
        <p:spPr/>
        <p:txBody>
          <a:bodyPr/>
          <a:lstStyle/>
          <a:p>
            <a:r>
              <a:rPr lang="en-US" dirty="0" smtClean="0"/>
              <a:t>Click to edit Master title style</a:t>
            </a:r>
            <a:endParaRPr lang="en-GB" dirty="0"/>
          </a:p>
        </p:txBody>
      </p:sp>
      <p:sp>
        <p:nvSpPr>
          <p:cNvPr id="16" name="Text Placeholder 15"/>
          <p:cNvSpPr>
            <a:spLocks noGrp="1"/>
          </p:cNvSpPr>
          <p:nvPr>
            <p:ph type="body" sz="quarter" idx="11"/>
          </p:nvPr>
        </p:nvSpPr>
        <p:spPr>
          <a:xfrm>
            <a:off x="1743076" y="1471617"/>
            <a:ext cx="5657851" cy="2771775"/>
          </a:xfrm>
          <a:noFill/>
        </p:spPr>
        <p:txBody>
          <a:bodyPr anchor="ctr"/>
          <a:lstStyle>
            <a:lvl1pPr algn="ctr">
              <a:lnSpc>
                <a:spcPts val="3300"/>
              </a:lnSpc>
              <a:defRPr baseline="0">
                <a:solidFill>
                  <a:schemeClr val="bg1"/>
                </a:solidFill>
              </a:defRPr>
            </a:lvl1pPr>
            <a:lvl2pPr algn="ctr">
              <a:defRPr/>
            </a:lvl2pPr>
            <a:lvl3pPr algn="ctr">
              <a:defRPr/>
            </a:lvl3pPr>
            <a:lvl4pPr algn="ctr">
              <a:defRPr/>
            </a:lvl4pPr>
            <a:lvl5pPr algn="ctr">
              <a:defRPr/>
            </a:lvl5pPr>
          </a:lstStyle>
          <a:p>
            <a:pPr lvl="0"/>
            <a:r>
              <a:rPr lang="en-GB" noProof="0" dirty="0" smtClean="0"/>
              <a:t>Click to edit Master text styles</a:t>
            </a:r>
          </a:p>
        </p:txBody>
      </p:sp>
    </p:spTree>
    <p:extLst>
      <p:ext uri="{BB962C8B-B14F-4D97-AF65-F5344CB8AC3E}">
        <p14:creationId xmlns:p14="http://schemas.microsoft.com/office/powerpoint/2010/main" val="4097268735"/>
      </p:ext>
    </p:extLst>
  </p:cSld>
  <p:clrMapOvr>
    <a:masterClrMapping/>
  </p:clrMapOvr>
  <p:transition>
    <p:wipe dir="r"/>
  </p:transition>
  <p:timing>
    <p:tnLst>
      <p:par>
        <p:cTn id="1" dur="indefinite" restart="never" nodeType="tmRoot"/>
      </p:par>
    </p:tnLst>
  </p:timing>
  <p:hf hdr="0" ftr="0" dt="0"/>
</p:sldLayout>
</file>

<file path=ppt/slideLayouts/slideLayout67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rgbClr val="25222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43076" y="2455164"/>
            <a:ext cx="5657851" cy="688086"/>
          </a:xfrm>
          <a:prstGeom prst="rect">
            <a:avLst/>
          </a:prstGeom>
        </p:spPr>
        <p:txBody>
          <a:bodyPr>
            <a:normAutofit/>
          </a:bodyPr>
          <a:lstStyle>
            <a:lvl1pPr marL="0" indent="0" algn="ctr">
              <a:lnSpc>
                <a:spcPts val="3300"/>
              </a:lnSpc>
              <a:spcBef>
                <a:spcPts val="0"/>
              </a:spcBef>
              <a:spcAft>
                <a:spcPts val="0"/>
              </a:spcAft>
              <a:buNone/>
              <a:defRPr sz="3000" b="1" spc="0" baseline="0">
                <a:solidFill>
                  <a:schemeClr val="bg1"/>
                </a:solidFill>
                <a:latin typeface="+mj-lt"/>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noProof="0" dirty="0" smtClean="0"/>
              <a:t>Click to edit Master text styles</a:t>
            </a:r>
          </a:p>
        </p:txBody>
      </p:sp>
    </p:spTree>
    <p:extLst>
      <p:ext uri="{BB962C8B-B14F-4D97-AF65-F5344CB8AC3E}">
        <p14:creationId xmlns:p14="http://schemas.microsoft.com/office/powerpoint/2010/main" val="341712018"/>
      </p:ext>
    </p:extLst>
  </p:cSld>
  <p:clrMapOvr>
    <a:masterClrMapping/>
  </p:clrMapOvr>
  <p:transition>
    <p:wipe dir="r"/>
  </p:transition>
  <p:timing>
    <p:tnLst>
      <p:par>
        <p:cTn id="1" dur="indefinite" restart="never" nodeType="tmRoot"/>
      </p:par>
    </p:tnLst>
  </p:timing>
</p:sldLayout>
</file>

<file path=ppt/slideLayouts/slideLayout674.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Click to edit Master title style</a:t>
            </a:r>
            <a:endParaRPr lang="en-GB" noProof="0" dirty="0"/>
          </a:p>
        </p:txBody>
      </p:sp>
      <p:sp>
        <p:nvSpPr>
          <p:cNvPr id="5" name="Picture Placeholder 4"/>
          <p:cNvSpPr>
            <a:spLocks noGrp="1"/>
          </p:cNvSpPr>
          <p:nvPr>
            <p:ph type="pic" sz="quarter" idx="11"/>
          </p:nvPr>
        </p:nvSpPr>
        <p:spPr>
          <a:xfrm>
            <a:off x="285751" y="1471617"/>
            <a:ext cx="8572500" cy="2771775"/>
          </a:xfrm>
          <a:prstGeom prst="rect">
            <a:avLst/>
          </a:prstGeom>
        </p:spPr>
        <p:txBody>
          <a:bodyPr/>
          <a:lstStyle/>
          <a:p>
            <a:endParaRPr lang="en-GB" dirty="0"/>
          </a:p>
        </p:txBody>
      </p:sp>
      <p:sp>
        <p:nvSpPr>
          <p:cNvPr id="4" name="Footer Placeholder 3"/>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Tree>
    <p:extLst>
      <p:ext uri="{BB962C8B-B14F-4D97-AF65-F5344CB8AC3E}">
        <p14:creationId xmlns:p14="http://schemas.microsoft.com/office/powerpoint/2010/main" val="459609434"/>
      </p:ext>
    </p:extLst>
  </p:cSld>
  <p:clrMapOvr>
    <a:masterClrMapping/>
  </p:clrMapOvr>
  <p:transition>
    <p:wipe dir="r"/>
  </p:transition>
  <p:timing>
    <p:tnLst>
      <p:par>
        <p:cTn id="1" dur="indefinite" restart="never" nodeType="tmRoot"/>
      </p:par>
    </p:tnLst>
  </p:timing>
</p:sldLayout>
</file>

<file path=ppt/slideLayouts/slideLayout675.xml><?xml version="1.0" encoding="utf-8"?>
<p:sldLayout xmlns:a="http://schemas.openxmlformats.org/drawingml/2006/main" xmlns:r="http://schemas.openxmlformats.org/officeDocument/2006/relationships" xmlns:p="http://schemas.openxmlformats.org/presentationml/2006/main" preserve="1" userDrawn="1">
  <p:cSld name="Image With Annota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Click to edit Master title style</a:t>
            </a:r>
            <a:endParaRPr lang="en-GB" noProof="0" dirty="0"/>
          </a:p>
        </p:txBody>
      </p:sp>
      <p:sp>
        <p:nvSpPr>
          <p:cNvPr id="5" name="Picture Placeholder 4"/>
          <p:cNvSpPr>
            <a:spLocks noGrp="1"/>
          </p:cNvSpPr>
          <p:nvPr>
            <p:ph type="pic" sz="quarter" idx="11"/>
          </p:nvPr>
        </p:nvSpPr>
        <p:spPr>
          <a:xfrm>
            <a:off x="285749" y="1471617"/>
            <a:ext cx="5672139" cy="2771775"/>
          </a:xfrm>
          <a:prstGeom prst="rect">
            <a:avLst/>
          </a:prstGeom>
        </p:spPr>
        <p:txBody>
          <a:bodyPr/>
          <a:lstStyle/>
          <a:p>
            <a:endParaRPr lang="en-GB" dirty="0"/>
          </a:p>
        </p:txBody>
      </p:sp>
      <p:sp>
        <p:nvSpPr>
          <p:cNvPr id="6" name="Text Placeholder 5"/>
          <p:cNvSpPr>
            <a:spLocks noGrp="1"/>
          </p:cNvSpPr>
          <p:nvPr>
            <p:ph type="body" sz="quarter" idx="12"/>
          </p:nvPr>
        </p:nvSpPr>
        <p:spPr>
          <a:xfrm>
            <a:off x="6922293" y="1471617"/>
            <a:ext cx="2007395" cy="2771775"/>
          </a:xfrm>
        </p:spPr>
        <p:txBody>
          <a:bodyPr>
            <a:normAutofit/>
          </a:bodyPr>
          <a:lstStyle>
            <a:lvl1pPr>
              <a:lnSpc>
                <a:spcPts val="1260"/>
              </a:lnSpc>
              <a:spcAft>
                <a:spcPts val="1260"/>
              </a:spcAft>
              <a:defRPr lang="en-US" sz="900" kern="1200" spc="8" baseline="0" dirty="0" smtClean="0">
                <a:solidFill>
                  <a:schemeClr val="tx1"/>
                </a:solidFill>
                <a:latin typeface="+mn-lt"/>
                <a:ea typeface="+mn-ea"/>
                <a:cs typeface="+mn-cs"/>
              </a:defRPr>
            </a:lvl1pPr>
            <a:lvl2pPr>
              <a:lnSpc>
                <a:spcPts val="1260"/>
              </a:lnSpc>
              <a:spcAft>
                <a:spcPts val="1260"/>
              </a:spcAft>
              <a:defRPr lang="en-US" sz="900" kern="1200" spc="8" baseline="0" dirty="0" smtClean="0">
                <a:solidFill>
                  <a:schemeClr val="tx1"/>
                </a:solidFill>
                <a:latin typeface="+mn-lt"/>
                <a:ea typeface="+mn-ea"/>
                <a:cs typeface="+mn-cs"/>
              </a:defRPr>
            </a:lvl2pPr>
            <a:lvl3pPr>
              <a:lnSpc>
                <a:spcPts val="1260"/>
              </a:lnSpc>
              <a:spcAft>
                <a:spcPts val="1260"/>
              </a:spcAft>
              <a:defRPr lang="en-US" sz="900" b="0" kern="1200" spc="8" baseline="0" dirty="0" smtClean="0">
                <a:solidFill>
                  <a:schemeClr val="tx1"/>
                </a:solidFill>
                <a:latin typeface="+mn-lt"/>
                <a:ea typeface="+mn-ea"/>
                <a:cs typeface="+mn-cs"/>
              </a:defRPr>
            </a:lvl3pPr>
            <a:lvl4pPr>
              <a:lnSpc>
                <a:spcPts val="1260"/>
              </a:lnSpc>
              <a:spcAft>
                <a:spcPts val="1260"/>
              </a:spcAft>
              <a:defRPr lang="en-US" sz="900" kern="1200" spc="8" baseline="0" dirty="0" smtClean="0">
                <a:solidFill>
                  <a:schemeClr val="tx1"/>
                </a:solidFill>
                <a:latin typeface="+mn-lt"/>
                <a:ea typeface="+mn-ea"/>
                <a:cs typeface="+mn-cs"/>
              </a:defRPr>
            </a:lvl4pPr>
            <a:lvl5pPr>
              <a:lnSpc>
                <a:spcPts val="1260"/>
              </a:lnSpc>
              <a:spcAft>
                <a:spcPts val="1260"/>
              </a:spcAft>
              <a:defRPr lang="en-GB" sz="900" kern="1200" spc="8" baseline="0" dirty="0">
                <a:solidFill>
                  <a:schemeClr val="tx1"/>
                </a:solidFill>
                <a:latin typeface="+mn-lt"/>
                <a:ea typeface="+mn-ea"/>
                <a:cs typeface="+mn-cs"/>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4" name="Footer Placeholder 3"/>
          <p:cNvSpPr>
            <a:spLocks noGrp="1"/>
          </p:cNvSpPr>
          <p:nvPr>
            <p:ph type="ftr" sz="quarter" idx="13"/>
          </p:nvPr>
        </p:nvSpPr>
        <p:spPr>
          <a:xfrm>
            <a:off x="287895" y="4955579"/>
            <a:ext cx="5220000" cy="180000"/>
          </a:xfrm>
        </p:spPr>
        <p:txBody>
          <a:bodyPr/>
          <a:lstStyle/>
          <a:p>
            <a:r>
              <a:rPr lang="en-GB" dirty="0" smtClean="0">
                <a:solidFill>
                  <a:srgbClr val="FFFFFF">
                    <a:lumMod val="50000"/>
                  </a:srgbClr>
                </a:solidFill>
              </a:rPr>
              <a:t>For financial intermediary use only. Not approved for use with customers.</a:t>
            </a:r>
            <a:endParaRPr lang="en-GB" dirty="0">
              <a:solidFill>
                <a:srgbClr val="FFFFFF">
                  <a:lumMod val="50000"/>
                </a:srgbClr>
              </a:solidFill>
            </a:endParaRPr>
          </a:p>
        </p:txBody>
      </p:sp>
    </p:spTree>
    <p:extLst>
      <p:ext uri="{BB962C8B-B14F-4D97-AF65-F5344CB8AC3E}">
        <p14:creationId xmlns:p14="http://schemas.microsoft.com/office/powerpoint/2010/main" val="2980738106"/>
      </p:ext>
    </p:extLst>
  </p:cSld>
  <p:clrMapOvr>
    <a:masterClrMapping/>
  </p:clrMapOvr>
  <p:transition>
    <p:wipe dir="r"/>
  </p:transition>
  <p:timing>
    <p:tnLst>
      <p:par>
        <p:cTn id="1" dur="indefinite" restart="never" nodeType="tmRoot"/>
      </p:par>
    </p:tnLst>
  </p:timing>
</p:sldLayout>
</file>

<file path=ppt/slideLayouts/slideLayout676.xml><?xml version="1.0" encoding="utf-8"?>
<p:sldLayout xmlns:a="http://schemas.openxmlformats.org/drawingml/2006/main" xmlns:r="http://schemas.openxmlformats.org/officeDocument/2006/relationships" xmlns:p="http://schemas.openxmlformats.org/presentationml/2006/main" preserve="1" userDrawn="1">
  <p:cSld name="Two Column (Image Lef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3439" y="1471617"/>
            <a:ext cx="3886200" cy="2771775"/>
          </a:xfrm>
          <a:prstGeom prst="rect">
            <a:avLst/>
          </a:prstGeo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0" name="Picture Placeholder 9"/>
          <p:cNvSpPr>
            <a:spLocks noGrp="1"/>
          </p:cNvSpPr>
          <p:nvPr>
            <p:ph type="pic" sz="quarter" idx="11"/>
          </p:nvPr>
        </p:nvSpPr>
        <p:spPr>
          <a:xfrm>
            <a:off x="285752" y="1471617"/>
            <a:ext cx="4214813" cy="2771775"/>
          </a:xfrm>
          <a:prstGeom prst="rect">
            <a:avLst/>
          </a:prstGeom>
        </p:spPr>
        <p:txBody>
          <a:bodyPr/>
          <a:lstStyle/>
          <a:p>
            <a:endParaRPr lang="en-GB" dirty="0"/>
          </a:p>
        </p:txBody>
      </p:sp>
      <p:sp>
        <p:nvSpPr>
          <p:cNvPr id="3" name="Footer Placeholder 2"/>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12" name="Title 1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87824498"/>
      </p:ext>
    </p:extLst>
  </p:cSld>
  <p:clrMapOvr>
    <a:masterClrMapping/>
  </p:clrMapOvr>
  <p:transition>
    <p:wipe dir="r"/>
  </p:transition>
  <p:timing>
    <p:tnLst>
      <p:par>
        <p:cTn id="1" dur="indefinite" restart="never" nodeType="tmRoot"/>
      </p:par>
    </p:tnLst>
  </p:timing>
</p:sldLayout>
</file>

<file path=ppt/slideLayouts/slideLayout677.xml><?xml version="1.0" encoding="utf-8"?>
<p:sldLayout xmlns:a="http://schemas.openxmlformats.org/drawingml/2006/main" xmlns:r="http://schemas.openxmlformats.org/officeDocument/2006/relationships" xmlns:p="http://schemas.openxmlformats.org/presentationml/2006/main" preserve="1" userDrawn="1">
  <p:cSld name="Two Column (Image Righ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85752" y="1471617"/>
            <a:ext cx="4214813" cy="2771775"/>
          </a:xfrm>
          <a:prstGeom prst="rect">
            <a:avLst/>
          </a:prstGeo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0" name="Picture Placeholder 9"/>
          <p:cNvSpPr>
            <a:spLocks noGrp="1"/>
          </p:cNvSpPr>
          <p:nvPr>
            <p:ph type="pic" sz="quarter" idx="11"/>
          </p:nvPr>
        </p:nvSpPr>
        <p:spPr>
          <a:xfrm>
            <a:off x="4643439" y="1471617"/>
            <a:ext cx="4214813" cy="2771775"/>
          </a:xfrm>
          <a:prstGeom prst="rect">
            <a:avLst/>
          </a:prstGeom>
        </p:spPr>
        <p:txBody>
          <a:bodyPr/>
          <a:lstStyle/>
          <a:p>
            <a:endParaRPr lang="en-GB" dirty="0"/>
          </a:p>
        </p:txBody>
      </p:sp>
      <p:sp>
        <p:nvSpPr>
          <p:cNvPr id="3" name="Footer Placeholder 2"/>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12" name="Title 1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732195592"/>
      </p:ext>
    </p:extLst>
  </p:cSld>
  <p:clrMapOvr>
    <a:masterClrMapping/>
  </p:clrMapOvr>
  <p:transition>
    <p:wipe dir="r"/>
  </p:transition>
  <p:timing>
    <p:tnLst>
      <p:par>
        <p:cTn id="1" dur="indefinite" restart="never" nodeType="tmRoot"/>
      </p:par>
    </p:tnLst>
  </p:timing>
</p:sldLayout>
</file>

<file path=ppt/slideLayouts/slideLayout678.xml><?xml version="1.0" encoding="utf-8"?>
<p:sldLayout xmlns:a="http://schemas.openxmlformats.org/drawingml/2006/main" xmlns:r="http://schemas.openxmlformats.org/officeDocument/2006/relationships" xmlns:p="http://schemas.openxmlformats.org/presentationml/2006/main" preserve="1" userDrawn="1">
  <p:cSld name="Two Column Copy">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85752" y="1471617"/>
            <a:ext cx="4214813" cy="2771775"/>
          </a:xfrm>
          <a:prstGeom prst="rect">
            <a:avLst/>
          </a:prstGeo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5" name="Text Placeholder 4"/>
          <p:cNvSpPr>
            <a:spLocks noGrp="1"/>
          </p:cNvSpPr>
          <p:nvPr>
            <p:ph type="body" sz="quarter" idx="11"/>
          </p:nvPr>
        </p:nvSpPr>
        <p:spPr>
          <a:xfrm>
            <a:off x="4643439" y="1471617"/>
            <a:ext cx="4214813" cy="2771775"/>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3" name="Footer Placeholder 2"/>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11" name="Title 10"/>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441841466"/>
      </p:ext>
    </p:extLst>
  </p:cSld>
  <p:clrMapOvr>
    <a:masterClrMapping/>
  </p:clrMapOvr>
  <p:transition>
    <p:wipe dir="r"/>
  </p:transition>
  <p:timing>
    <p:tnLst>
      <p:par>
        <p:cTn id="1" dur="indefinite" restart="never" nodeType="tmRoot"/>
      </p:par>
    </p:tnLst>
  </p:timing>
</p:sldLayout>
</file>

<file path=ppt/slideLayouts/slideLayout67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9" name="Title 8"/>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833337430"/>
      </p:ext>
    </p:extLst>
  </p:cSld>
  <p:clrMapOvr>
    <a:masterClrMapping/>
  </p:clrMapOvr>
  <p:transition>
    <p:wipe dir="r"/>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White 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43719" y="1307352"/>
            <a:ext cx="8378047" cy="1102519"/>
          </a:xfrm>
          <a:noFill/>
        </p:spPr>
        <p:txBody>
          <a:bodyPr anchor="b" anchorCtr="0">
            <a:normAutofit/>
          </a:bodyPr>
          <a:lstStyle>
            <a:lvl1pPr algn="l">
              <a:defRPr sz="4000">
                <a:solidFill>
                  <a:schemeClr val="tx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443729" y="2572941"/>
            <a:ext cx="8382859" cy="1314450"/>
          </a:xfrm>
        </p:spPr>
        <p:txBody>
          <a:bodyPr>
            <a:normAutofit/>
          </a:bodyPr>
          <a:lstStyle>
            <a:lvl1pPr marL="0" indent="0" algn="l">
              <a:buNone/>
              <a:defRPr sz="2400">
                <a:solidFill>
                  <a:schemeClr val="tx1"/>
                </a:solidFill>
              </a:defRPr>
            </a:lvl1pPr>
            <a:lvl2pPr marL="456950" indent="0" algn="ctr">
              <a:buNone/>
              <a:defRPr>
                <a:solidFill>
                  <a:schemeClr val="tx1">
                    <a:tint val="75000"/>
                  </a:schemeClr>
                </a:solidFill>
              </a:defRPr>
            </a:lvl2pPr>
            <a:lvl3pPr marL="913928" indent="0" algn="ctr">
              <a:buNone/>
              <a:defRPr>
                <a:solidFill>
                  <a:schemeClr val="tx1">
                    <a:tint val="75000"/>
                  </a:schemeClr>
                </a:solidFill>
              </a:defRPr>
            </a:lvl3pPr>
            <a:lvl4pPr marL="1370886" indent="0" algn="ctr">
              <a:buNone/>
              <a:defRPr>
                <a:solidFill>
                  <a:schemeClr val="tx1">
                    <a:tint val="75000"/>
                  </a:schemeClr>
                </a:solidFill>
              </a:defRPr>
            </a:lvl4pPr>
            <a:lvl5pPr marL="1827854" indent="0" algn="ctr">
              <a:buNone/>
              <a:defRPr>
                <a:solidFill>
                  <a:schemeClr val="tx1">
                    <a:tint val="75000"/>
                  </a:schemeClr>
                </a:solidFill>
              </a:defRPr>
            </a:lvl5pPr>
            <a:lvl6pPr marL="2284803" indent="0" algn="ctr">
              <a:buNone/>
              <a:defRPr>
                <a:solidFill>
                  <a:schemeClr val="tx1">
                    <a:tint val="75000"/>
                  </a:schemeClr>
                </a:solidFill>
              </a:defRPr>
            </a:lvl6pPr>
            <a:lvl7pPr marL="2741753" indent="0" algn="ctr">
              <a:buNone/>
              <a:defRPr>
                <a:solidFill>
                  <a:schemeClr val="tx1">
                    <a:tint val="75000"/>
                  </a:schemeClr>
                </a:solidFill>
              </a:defRPr>
            </a:lvl7pPr>
            <a:lvl8pPr marL="3198720" indent="0" algn="ctr">
              <a:buNone/>
              <a:defRPr>
                <a:solidFill>
                  <a:schemeClr val="tx1">
                    <a:tint val="75000"/>
                  </a:schemeClr>
                </a:solidFill>
              </a:defRPr>
            </a:lvl8pPr>
            <a:lvl9pPr marL="3655679" indent="0" algn="ctr">
              <a:buNone/>
              <a:defRPr>
                <a:solidFill>
                  <a:schemeClr val="tx1">
                    <a:tint val="75000"/>
                  </a:schemeClr>
                </a:solidFill>
              </a:defRPr>
            </a:lvl9pPr>
          </a:lstStyle>
          <a:p>
            <a:r>
              <a:rPr lang="en-US" smtClean="0"/>
              <a:t>Click to edit Master subtitle style</a:t>
            </a:r>
            <a:endParaRPr lang="en-GB" dirty="0"/>
          </a:p>
        </p:txBody>
      </p:sp>
      <p:sp>
        <p:nvSpPr>
          <p:cNvPr id="10" name="Footer Placeholder 9"/>
          <p:cNvSpPr>
            <a:spLocks noGrp="1"/>
          </p:cNvSpPr>
          <p:nvPr>
            <p:ph type="ftr" sz="quarter" idx="10"/>
          </p:nvPr>
        </p:nvSpPr>
        <p:spPr/>
        <p:txBody>
          <a:bodyPr/>
          <a:lstStyle/>
          <a:p>
            <a:r>
              <a:rPr lang="en-US" dirty="0" smtClean="0">
                <a:solidFill>
                  <a:srgbClr val="352D76"/>
                </a:solidFill>
              </a:rPr>
              <a:t>Confidential</a:t>
            </a:r>
            <a:endParaRPr lang="en-US" dirty="0">
              <a:solidFill>
                <a:srgbClr val="352D76"/>
              </a:solidFill>
            </a:endParaRPr>
          </a:p>
        </p:txBody>
      </p:sp>
      <p:sp>
        <p:nvSpPr>
          <p:cNvPr id="11" name="Slide Number Placeholder 10"/>
          <p:cNvSpPr>
            <a:spLocks noGrp="1"/>
          </p:cNvSpPr>
          <p:nvPr>
            <p:ph type="sldNum" sz="quarter" idx="11"/>
          </p:nvPr>
        </p:nvSpPr>
        <p:spPr>
          <a:xfrm>
            <a:off x="205154" y="4827178"/>
            <a:ext cx="652464" cy="189000"/>
          </a:xfrm>
          <a:prstGeom prst="rect">
            <a:avLst/>
          </a:prstGeom>
        </p:spPr>
        <p:txBody>
          <a:bodyPr lIns="91398" tIns="45699" rIns="91398" bIns="45699"/>
          <a:lstStyle/>
          <a:p>
            <a:fld id="{D92943C2-89EB-8840-A8C0-4C21B007AE74}" type="slidenum">
              <a:rPr lang="en-US" smtClean="0">
                <a:solidFill>
                  <a:srgbClr val="352D76"/>
                </a:solidFill>
              </a:rPr>
              <a:pPr/>
              <a:t>‹#›</a:t>
            </a:fld>
            <a:endParaRPr lang="en-US" dirty="0">
              <a:solidFill>
                <a:srgbClr val="352D76"/>
              </a:solidFill>
            </a:endParaRPr>
          </a:p>
        </p:txBody>
      </p:sp>
    </p:spTree>
    <p:extLst>
      <p:ext uri="{BB962C8B-B14F-4D97-AF65-F5344CB8AC3E}">
        <p14:creationId xmlns:p14="http://schemas.microsoft.com/office/powerpoint/2010/main" val="1541720385"/>
      </p:ext>
    </p:extLst>
  </p:cSld>
  <p:clrMapOvr>
    <a:masterClrMapping/>
  </p:clrMapOvr>
  <p:transition>
    <p:wipe dir="r"/>
  </p:transition>
</p:sldLayout>
</file>

<file path=ppt/slideLayouts/slideLayout6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Tree>
    <p:extLst>
      <p:ext uri="{BB962C8B-B14F-4D97-AF65-F5344CB8AC3E}">
        <p14:creationId xmlns:p14="http://schemas.microsoft.com/office/powerpoint/2010/main" val="1776758895"/>
      </p:ext>
    </p:extLst>
  </p:cSld>
  <p:clrMapOvr>
    <a:masterClrMapping/>
  </p:clrMapOvr>
  <p:transition>
    <p:wipe dir="r"/>
  </p:transition>
  <p:timing>
    <p:tnLst>
      <p:par>
        <p:cTn id="1" dur="indefinite" restart="never" nodeType="tmRoot"/>
      </p:par>
    </p:tnLst>
  </p:timing>
</p:sldLayout>
</file>

<file path=ppt/slideLayouts/slideLayout68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25222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43076" y="3163614"/>
            <a:ext cx="5657851" cy="1979885"/>
          </a:xfrm>
          <a:prstGeom prst="rect">
            <a:avLst/>
          </a:prstGeom>
        </p:spPr>
        <p:txBody>
          <a:bodyPr anchor="ctr">
            <a:noAutofit/>
          </a:bodyPr>
          <a:lstStyle>
            <a:lvl1pPr marL="0" indent="0" algn="ctr">
              <a:lnSpc>
                <a:spcPct val="90000"/>
              </a:lnSpc>
              <a:buNone/>
              <a:defRPr sz="3000" b="1" spc="0" baseline="0">
                <a:solidFill>
                  <a:schemeClr val="bg1"/>
                </a:solidFill>
                <a:latin typeface="+mn-lt"/>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noProof="0" dirty="0" smtClean="0"/>
              <a:t>Click to edit Master subtitle style</a:t>
            </a:r>
            <a:endParaRPr lang="en-GB" noProof="0" dirty="0"/>
          </a:p>
        </p:txBody>
      </p:sp>
      <p:sp>
        <p:nvSpPr>
          <p:cNvPr id="30" name="Date Placeholder 29"/>
          <p:cNvSpPr>
            <a:spLocks noGrp="1"/>
          </p:cNvSpPr>
          <p:nvPr>
            <p:ph type="dt" sz="half" idx="10"/>
          </p:nvPr>
        </p:nvSpPr>
        <p:spPr>
          <a:xfrm>
            <a:off x="1743076" y="4748213"/>
            <a:ext cx="5657851" cy="202406"/>
          </a:xfrm>
          <a:prstGeom prst="rect">
            <a:avLst/>
          </a:prstGeom>
        </p:spPr>
        <p:txBody>
          <a:bodyPr lIns="34290" tIns="17145" rIns="34290" bIns="17145"/>
          <a:lstStyle>
            <a:lvl1pPr algn="ctr">
              <a:lnSpc>
                <a:spcPts val="900"/>
              </a:lnSpc>
              <a:defRPr sz="900">
                <a:solidFill>
                  <a:schemeClr val="bg1"/>
                </a:solidFill>
              </a:defRPr>
            </a:lvl1pPr>
          </a:lstStyle>
          <a:p>
            <a:pPr defTabSz="685800"/>
            <a:endParaRPr lang="en-GB" dirty="0">
              <a:solidFill>
                <a:srgbClr val="FFFFFF"/>
              </a:solidFill>
            </a:endParaRPr>
          </a:p>
        </p:txBody>
      </p:sp>
      <p:pic>
        <p:nvPicPr>
          <p:cNvPr id="33" name="Picture 3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192401" y="1981962"/>
            <a:ext cx="2763775" cy="1183867"/>
          </a:xfrm>
          <a:prstGeom prst="rect">
            <a:avLst/>
          </a:prstGeom>
        </p:spPr>
      </p:pic>
    </p:spTree>
    <p:extLst>
      <p:ext uri="{BB962C8B-B14F-4D97-AF65-F5344CB8AC3E}">
        <p14:creationId xmlns:p14="http://schemas.microsoft.com/office/powerpoint/2010/main" val="1006549628"/>
      </p:ext>
    </p:extLst>
  </p:cSld>
  <p:clrMapOvr>
    <a:masterClrMapping/>
  </p:clrMapOvr>
  <p:transition>
    <p:wipe dir="r"/>
  </p:transition>
  <p:timing>
    <p:tnLst>
      <p:par>
        <p:cTn id="1" dur="indefinite" restart="never" nodeType="tmRoot"/>
      </p:par>
    </p:tnLst>
  </p:timing>
</p:sldLayout>
</file>

<file path=ppt/slideLayouts/slideLayout68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4"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411687846"/>
      </p:ext>
    </p:extLst>
  </p:cSld>
  <p:clrMapOvr>
    <a:masterClrMapping/>
  </p:clrMapOvr>
  <p:transition>
    <p:wipe dir="r"/>
  </p:transition>
  <p:timing>
    <p:tnLst>
      <p:par>
        <p:cTn id="1" dur="indefinite" restart="never" nodeType="tmRoot"/>
      </p:par>
    </p:tnLst>
  </p:timing>
</p:sldLayout>
</file>

<file path=ppt/slideLayouts/slideLayout683.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4"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
        <p:nvSpPr>
          <p:cNvPr id="5" name="Rectangle 4"/>
          <p:cNvSpPr/>
          <p:nvPr userDrawn="1"/>
        </p:nvSpPr>
        <p:spPr>
          <a:xfrm>
            <a:off x="0" y="0"/>
            <a:ext cx="9144000" cy="5143500"/>
          </a:xfrm>
          <a:prstGeom prst="rect">
            <a:avLst/>
          </a:prstGeom>
          <a:solidFill>
            <a:srgbClr val="FF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2400" dirty="0" smtClean="0">
              <a:solidFill>
                <a:srgbClr val="FFFFFF"/>
              </a:solidFill>
              <a:latin typeface="Just Script" panose="02020803050402020203" pitchFamily="18" charset="0"/>
            </a:endParaRPr>
          </a:p>
        </p:txBody>
      </p:sp>
      <p:pic>
        <p:nvPicPr>
          <p:cNvPr id="6" name="Picture 5" descr="object_rgb_72_C_lightbulb_01.jpg"/>
          <p:cNvPicPr>
            <a:picLocks noChangeAspect="1"/>
          </p:cNvPicPr>
          <p:nvPr userDrawn="1"/>
        </p:nvPicPr>
        <p:blipFill>
          <a:blip r:embed="rId2" cstate="print"/>
          <a:srcRect/>
          <a:stretch>
            <a:fillRect/>
          </a:stretch>
        </p:blipFill>
        <p:spPr>
          <a:xfrm>
            <a:off x="5516563" y="2816225"/>
            <a:ext cx="3627437" cy="2327275"/>
          </a:xfrm>
          <a:prstGeom prst="rect">
            <a:avLst/>
          </a:prstGeom>
          <a:effectLst>
            <a:softEdge rad="127000"/>
          </a:effectLst>
        </p:spPr>
      </p:pic>
    </p:spTree>
    <p:extLst>
      <p:ext uri="{BB962C8B-B14F-4D97-AF65-F5344CB8AC3E}">
        <p14:creationId xmlns:p14="http://schemas.microsoft.com/office/powerpoint/2010/main" val="1529297726"/>
      </p:ext>
    </p:extLst>
  </p:cSld>
  <p:clrMapOvr>
    <a:masterClrMapping/>
  </p:clrMapOvr>
  <p:transition>
    <p:wipe dir="r"/>
  </p:transition>
  <p:timing>
    <p:tnLst>
      <p:par>
        <p:cTn id="1" dur="indefinite" restart="never" nodeType="tmRoot"/>
      </p:par>
    </p:tnLst>
  </p:timing>
</p:sldLayout>
</file>

<file path=ppt/slideLayouts/slideLayout684.xml><?xml version="1.0" encoding="utf-8"?>
<p:sldLayout xmlns:a="http://schemas.openxmlformats.org/drawingml/2006/main" xmlns:r="http://schemas.openxmlformats.org/officeDocument/2006/relationships" xmlns:p="http://schemas.openxmlformats.org/presentationml/2006/main" preserve="1" userDrawn="1">
  <p:cSld name="1_Title and Content (Lef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285751" y="1471617"/>
            <a:ext cx="4214813" cy="27717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 name="Footer Placeholder 1"/>
          <p:cNvSpPr>
            <a:spLocks noGrp="1"/>
          </p:cNvSpPr>
          <p:nvPr>
            <p:ph type="ftr" sz="quarter" idx="12"/>
          </p:nvPr>
        </p:nvSpPr>
        <p:spPr/>
        <p:txBody>
          <a:bodyPr/>
          <a:lstStyle>
            <a:lvl1pPr>
              <a:defRPr>
                <a:solidFill>
                  <a:schemeClr val="bg1">
                    <a:lumMod val="50000"/>
                  </a:schemeClr>
                </a:solidFill>
              </a:defRPr>
            </a:lvl1p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Rectangle 5"/>
          <p:cNvSpPr/>
          <p:nvPr userDrawn="1"/>
        </p:nvSpPr>
        <p:spPr>
          <a:xfrm>
            <a:off x="8621652" y="314533"/>
            <a:ext cx="236600" cy="23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685800"/>
            <a:fld id="{F8CABEAB-F316-457F-A830-C8844EF27269}" type="slidenum">
              <a:rPr lang="en-GB" sz="900" b="1" smtClean="0">
                <a:solidFill>
                  <a:srgbClr val="373433"/>
                </a:solidFill>
              </a:rPr>
              <a:pPr algn="ctr" defTabSz="685800"/>
              <a:t>‹#›</a:t>
            </a:fld>
            <a:endParaRPr lang="en-GB" sz="2400" b="1" dirty="0" smtClean="0">
              <a:solidFill>
                <a:srgbClr val="373433"/>
              </a:solidFill>
              <a:latin typeface="Just Script" panose="02020803050402020203" pitchFamily="18" charset="0"/>
            </a:endParaRPr>
          </a:p>
        </p:txBody>
      </p:sp>
      <p:pic>
        <p:nvPicPr>
          <p:cNvPr id="7" name="Picture 6" descr="JUST LOGO PINK.png"/>
          <p:cNvPicPr>
            <a:picLocks noChangeAspect="1"/>
          </p:cNvPicPr>
          <p:nvPr userDrawn="1"/>
        </p:nvPicPr>
        <p:blipFill>
          <a:blip r:embed="rId2" cstate="print"/>
          <a:stretch>
            <a:fillRect/>
          </a:stretch>
        </p:blipFill>
        <p:spPr>
          <a:xfrm>
            <a:off x="8172000" y="4644000"/>
            <a:ext cx="720000" cy="308090"/>
          </a:xfrm>
          <a:prstGeom prst="rect">
            <a:avLst/>
          </a:prstGeom>
        </p:spPr>
      </p:pic>
      <p:pic>
        <p:nvPicPr>
          <p:cNvPr id="8" name="Picture 7"/>
          <p:cNvPicPr>
            <a:picLocks noChangeAspect="1"/>
          </p:cNvPicPr>
          <p:nvPr userDrawn="1"/>
        </p:nvPicPr>
        <p:blipFill>
          <a:blip r:embed="rId3" cstate="email">
            <a:lum bright="100000"/>
            <a:extLst>
              <a:ext uri="{28A0092B-C50C-407E-A947-70E740481C1C}">
                <a14:useLocalDpi xmlns:a14="http://schemas.microsoft.com/office/drawing/2010/main" val="0"/>
              </a:ext>
            </a:extLst>
          </a:blip>
          <a:srcRect t="-174991" b="-174991"/>
          <a:stretch>
            <a:fillRect/>
          </a:stretch>
        </p:blipFill>
        <p:spPr>
          <a:xfrm>
            <a:off x="285749" y="792000"/>
            <a:ext cx="8591619" cy="84169"/>
          </a:xfrm>
          <a:prstGeom prst="rect">
            <a:avLst/>
          </a:prstGeom>
        </p:spPr>
      </p:pic>
      <p:sp>
        <p:nvSpPr>
          <p:cNvPr id="10"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496771457"/>
      </p:ext>
    </p:extLst>
  </p:cSld>
  <p:clrMapOvr>
    <a:masterClrMapping/>
  </p:clrMapOvr>
  <p:transition>
    <p:wipe dir="r"/>
  </p:transition>
  <p:timing>
    <p:tnLst>
      <p:par>
        <p:cTn id="1" dur="indefinite" restart="never" nodeType="tmRoot"/>
      </p:par>
    </p:tnLst>
  </p:timing>
</p:sldLayout>
</file>

<file path=ppt/slideLayouts/slideLayout685.xml><?xml version="1.0" encoding="utf-8"?>
<p:sldLayout xmlns:a="http://schemas.openxmlformats.org/drawingml/2006/main" xmlns:r="http://schemas.openxmlformats.org/officeDocument/2006/relationships" xmlns:p="http://schemas.openxmlformats.org/presentationml/2006/main" preserve="1" userDrawn="1">
  <p:cSld name="Headers and Bullets">
    <p:spTree>
      <p:nvGrpSpPr>
        <p:cNvPr id="1" name=""/>
        <p:cNvGrpSpPr/>
        <p:nvPr/>
      </p:nvGrpSpPr>
      <p:grpSpPr>
        <a:xfrm>
          <a:off x="0" y="0"/>
          <a:ext cx="0" cy="0"/>
          <a:chOff x="0" y="0"/>
          <a:chExt cx="0" cy="0"/>
        </a:xfrm>
      </p:grpSpPr>
      <p:sp>
        <p:nvSpPr>
          <p:cNvPr id="16" name="Text Placeholder 15"/>
          <p:cNvSpPr>
            <a:spLocks noGrp="1"/>
          </p:cNvSpPr>
          <p:nvPr>
            <p:ph type="body" sz="quarter" idx="11"/>
          </p:nvPr>
        </p:nvSpPr>
        <p:spPr>
          <a:xfrm>
            <a:off x="285751" y="1471617"/>
            <a:ext cx="4214813" cy="2771775"/>
          </a:xfrm>
        </p:spPr>
        <p:txBody>
          <a:bodyPr/>
          <a:lstStyle>
            <a:lvl1pPr>
              <a:defRPr>
                <a:solidFill>
                  <a:srgbClr val="373433"/>
                </a:solidFill>
              </a:defRPr>
            </a:lvl1pPr>
            <a:lvl3pPr marL="285750" indent="-285750">
              <a:buFont typeface="Arial" panose="020B0604020202020204" pitchFamily="34" charset="0"/>
              <a:buChar char="•"/>
              <a:defRPr/>
            </a:lvl3pPr>
            <a:lvl4pPr marL="285750" indent="-285750">
              <a:buFont typeface="Arial" panose="020B0604020202020204" pitchFamily="34" charset="0"/>
              <a:buChar char="•"/>
              <a:defRPr/>
            </a:lvl4pPr>
            <a:lvl5pPr marL="171450" indent="-171450">
              <a:buFont typeface="Arial" panose="020B0604020202020204" pitchFamily="34" charset="0"/>
              <a:buChar char="•"/>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1" name="Title 10"/>
          <p:cNvSpPr>
            <a:spLocks noGrp="1"/>
          </p:cNvSpPr>
          <p:nvPr>
            <p:ph type="title"/>
          </p:nvPr>
        </p:nvSpPr>
        <p:spPr/>
        <p:txBody>
          <a:bodyPr/>
          <a:lstStyle/>
          <a:p>
            <a:r>
              <a:rPr lang="en-US" smtClean="0"/>
              <a:t>Click to edit Master title style</a:t>
            </a:r>
            <a:endParaRPr lang="en-GB"/>
          </a:p>
        </p:txBody>
      </p:sp>
      <p:sp>
        <p:nvSpPr>
          <p:cNvPr id="6" name="Footer Placeholder 5"/>
          <p:cNvSpPr>
            <a:spLocks noGrp="1"/>
          </p:cNvSpPr>
          <p:nvPr>
            <p:ph type="ftr" sz="quarter" idx="14"/>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7"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713444512"/>
      </p:ext>
    </p:extLst>
  </p:cSld>
  <p:clrMapOvr>
    <a:masterClrMapping/>
  </p:clrMapOvr>
  <p:transition>
    <p:wipe dir="r"/>
  </p:transition>
  <p:timing>
    <p:tnLst>
      <p:par>
        <p:cTn id="1" dur="indefinite" restart="never" nodeType="tmRoot"/>
      </p:par>
    </p:tnLst>
  </p:timing>
</p:sldLayout>
</file>

<file path=ppt/slideLayouts/slideLayout686.xml><?xml version="1.0" encoding="utf-8"?>
<p:sldLayout xmlns:a="http://schemas.openxmlformats.org/drawingml/2006/main" xmlns:r="http://schemas.openxmlformats.org/officeDocument/2006/relationships" xmlns:p="http://schemas.openxmlformats.org/presentationml/2006/main" preserve="1" userDrawn="1">
  <p:cSld name="Title and Content (Righ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4643439" y="1471617"/>
            <a:ext cx="4214813" cy="2771775"/>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 name="Footer Placeholder 1"/>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2439561828"/>
      </p:ext>
    </p:extLst>
  </p:cSld>
  <p:clrMapOvr>
    <a:masterClrMapping/>
  </p:clrMapOvr>
  <p:transition>
    <p:wipe dir="r"/>
  </p:transition>
  <p:timing>
    <p:tnLst>
      <p:par>
        <p:cTn id="1" dur="indefinite" restart="never" nodeType="tmRoot"/>
      </p:par>
    </p:tnLst>
  </p:timing>
</p:sldLayout>
</file>

<file path=ppt/slideLayouts/slideLayout687.xml><?xml version="1.0" encoding="utf-8"?>
<p:sldLayout xmlns:a="http://schemas.openxmlformats.org/drawingml/2006/main" xmlns:r="http://schemas.openxmlformats.org/officeDocument/2006/relationships" xmlns:p="http://schemas.openxmlformats.org/presentationml/2006/main" preserve="1" userDrawn="1">
  <p:cSld name="Title and Content (Lef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285751" y="1471617"/>
            <a:ext cx="4214813" cy="2771775"/>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 name="Footer Placeholder 1"/>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872321430"/>
      </p:ext>
    </p:extLst>
  </p:cSld>
  <p:clrMapOvr>
    <a:masterClrMapping/>
  </p:clrMapOvr>
  <p:transition>
    <p:wipe dir="r"/>
  </p:transition>
  <p:timing>
    <p:tnLst>
      <p:par>
        <p:cTn id="1" dur="indefinite" restart="never" nodeType="tmRoot"/>
      </p:par>
    </p:tnLst>
  </p:timing>
</p:sldLayout>
</file>

<file path=ppt/slideLayouts/slideLayout688.xml><?xml version="1.0" encoding="utf-8"?>
<p:sldLayout xmlns:a="http://schemas.openxmlformats.org/drawingml/2006/main" xmlns:r="http://schemas.openxmlformats.org/officeDocument/2006/relationships" xmlns:p="http://schemas.openxmlformats.org/presentationml/2006/main" preserve="1" userDrawn="1">
  <p:cSld name="Headlines">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285751" y="1471617"/>
            <a:ext cx="8572500" cy="2771775"/>
          </a:xfrm>
        </p:spPr>
        <p:txBody>
          <a:bodyPr anchor="ctr">
            <a:normAutofit/>
          </a:bodyPr>
          <a:lstStyle>
            <a:lvl1pPr algn="ctr">
              <a:defRPr/>
            </a:lvl1pPr>
            <a:lvl2pPr algn="ctr">
              <a:lnSpc>
                <a:spcPts val="1755"/>
              </a:lnSpc>
              <a:defRPr sz="1900">
                <a:solidFill>
                  <a:schemeClr val="tx1"/>
                </a:solidFill>
              </a:defRPr>
            </a:lvl2pPr>
            <a:lvl3pPr algn="ctr">
              <a:defRPr/>
            </a:lvl3pPr>
            <a:lvl4pPr algn="ctr">
              <a:defRPr/>
            </a:lvl4pPr>
            <a:lvl5pPr algn="ctr">
              <a:defRPr/>
            </a:lvl5pPr>
          </a:lstStyle>
          <a:p>
            <a:pPr lvl="1"/>
            <a:r>
              <a:rPr lang="en-GB" noProof="0" dirty="0" smtClean="0"/>
              <a:t>Click to edit Master text styles</a:t>
            </a:r>
          </a:p>
        </p:txBody>
      </p:sp>
      <p:sp>
        <p:nvSpPr>
          <p:cNvPr id="2" name="Footer Placeholder 1"/>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3787258389"/>
      </p:ext>
    </p:extLst>
  </p:cSld>
  <p:clrMapOvr>
    <a:masterClrMapping/>
  </p:clrMapOvr>
  <p:transition>
    <p:wipe dir="r"/>
  </p:transition>
  <p:timing>
    <p:tnLst>
      <p:par>
        <p:cTn id="1" dur="indefinite" restart="never" nodeType="tmRoot"/>
      </p:par>
    </p:tnLst>
  </p:timing>
</p:sldLayout>
</file>

<file path=ppt/slideLayouts/slideLayout689.xml><?xml version="1.0" encoding="utf-8"?>
<p:sldLayout xmlns:a="http://schemas.openxmlformats.org/drawingml/2006/main" xmlns:r="http://schemas.openxmlformats.org/officeDocument/2006/relationships" xmlns:p="http://schemas.openxmlformats.org/presentationml/2006/main" showMasterSp="0" preserve="1" userDrawn="1">
  <p:cSld name="Highlight Headlines">
    <p:spTree>
      <p:nvGrpSpPr>
        <p:cNvPr id="1" name=""/>
        <p:cNvGrpSpPr/>
        <p:nvPr/>
      </p:nvGrpSpPr>
      <p:grpSpPr>
        <a:xfrm>
          <a:off x="0" y="0"/>
          <a:ext cx="0" cy="0"/>
          <a:chOff x="0" y="0"/>
          <a:chExt cx="0" cy="0"/>
        </a:xfrm>
      </p:grpSpPr>
      <p:sp>
        <p:nvSpPr>
          <p:cNvPr id="8" name="Rectangle 7"/>
          <p:cNvSpPr/>
          <p:nvPr userDrawn="1"/>
        </p:nvSpPr>
        <p:spPr>
          <a:xfrm>
            <a:off x="221625" y="4758074"/>
            <a:ext cx="8843631" cy="199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defTabSz="685800"/>
            <a:endParaRPr lang="en-GB" sz="900" dirty="0" smtClean="0">
              <a:solidFill>
                <a:srgbClr val="FFFFFF"/>
              </a:solidFill>
              <a:latin typeface="Just Script" panose="02020803050402020203" pitchFamily="18" charset="0"/>
            </a:endParaRPr>
          </a:p>
        </p:txBody>
      </p:sp>
      <p:sp>
        <p:nvSpPr>
          <p:cNvPr id="4" name="Rectangle 3"/>
          <p:cNvSpPr/>
          <p:nvPr userDrawn="1"/>
        </p:nvSpPr>
        <p:spPr>
          <a:xfrm>
            <a:off x="175439" y="765544"/>
            <a:ext cx="8843631" cy="199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defTabSz="685800"/>
            <a:endParaRPr lang="en-GB" sz="900" dirty="0" smtClean="0">
              <a:solidFill>
                <a:srgbClr val="FFFFFF"/>
              </a:solidFill>
              <a:latin typeface="Just Script" panose="02020803050402020203" pitchFamily="18" charset="0"/>
            </a:endParaRPr>
          </a:p>
        </p:txBody>
      </p:sp>
      <p:sp>
        <p:nvSpPr>
          <p:cNvPr id="3" name="Rectangle 2"/>
          <p:cNvSpPr/>
          <p:nvPr userDrawn="1"/>
        </p:nvSpPr>
        <p:spPr>
          <a:xfrm>
            <a:off x="285751" y="849276"/>
            <a:ext cx="8572500" cy="4008474"/>
          </a:xfrm>
          <a:prstGeom prst="rect">
            <a:avLst/>
          </a:prstGeom>
          <a:solidFill>
            <a:srgbClr val="252221"/>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defTabSz="685800"/>
            <a:endParaRPr lang="en-GB" sz="900" dirty="0" smtClean="0">
              <a:solidFill>
                <a:srgbClr val="FFFFFF"/>
              </a:solidFill>
              <a:latin typeface="Just Script" panose="02020803050402020203" pitchFamily="18" charset="0"/>
            </a:endParaRPr>
          </a:p>
        </p:txBody>
      </p:sp>
      <p:sp>
        <p:nvSpPr>
          <p:cNvPr id="13" name="Title 12"/>
          <p:cNvSpPr>
            <a:spLocks noGrp="1"/>
          </p:cNvSpPr>
          <p:nvPr>
            <p:ph type="title"/>
          </p:nvPr>
        </p:nvSpPr>
        <p:spPr/>
        <p:txBody>
          <a:bodyPr/>
          <a:lstStyle/>
          <a:p>
            <a:r>
              <a:rPr lang="en-US" dirty="0" smtClean="0"/>
              <a:t>Click to edit Master title style</a:t>
            </a:r>
            <a:endParaRPr lang="en-GB" dirty="0"/>
          </a:p>
        </p:txBody>
      </p:sp>
      <p:sp>
        <p:nvSpPr>
          <p:cNvPr id="16" name="Text Placeholder 15"/>
          <p:cNvSpPr>
            <a:spLocks noGrp="1"/>
          </p:cNvSpPr>
          <p:nvPr>
            <p:ph type="body" sz="quarter" idx="11"/>
          </p:nvPr>
        </p:nvSpPr>
        <p:spPr>
          <a:xfrm>
            <a:off x="1743076" y="1471617"/>
            <a:ext cx="5657851" cy="2771775"/>
          </a:xfrm>
          <a:noFill/>
        </p:spPr>
        <p:txBody>
          <a:bodyPr anchor="ctr"/>
          <a:lstStyle>
            <a:lvl1pPr algn="ctr">
              <a:lnSpc>
                <a:spcPts val="3300"/>
              </a:lnSpc>
              <a:defRPr baseline="0">
                <a:solidFill>
                  <a:schemeClr val="bg1"/>
                </a:solidFill>
              </a:defRPr>
            </a:lvl1pPr>
            <a:lvl2pPr algn="ctr">
              <a:defRPr/>
            </a:lvl2pPr>
            <a:lvl3pPr algn="ctr">
              <a:defRPr/>
            </a:lvl3pPr>
            <a:lvl4pPr algn="ctr">
              <a:defRPr/>
            </a:lvl4pPr>
            <a:lvl5pPr algn="ctr">
              <a:defRPr/>
            </a:lvl5pPr>
          </a:lstStyle>
          <a:p>
            <a:pPr lvl="0"/>
            <a:r>
              <a:rPr lang="en-GB" noProof="0" dirty="0" smtClean="0"/>
              <a:t>Click to edit Master text styles</a:t>
            </a:r>
          </a:p>
        </p:txBody>
      </p:sp>
    </p:spTree>
    <p:extLst>
      <p:ext uri="{BB962C8B-B14F-4D97-AF65-F5344CB8AC3E}">
        <p14:creationId xmlns:p14="http://schemas.microsoft.com/office/powerpoint/2010/main" val="1604206327"/>
      </p:ext>
    </p:extLst>
  </p:cSld>
  <p:clrMapOvr>
    <a:masterClrMapping/>
  </p:clrMapOvr>
  <p:transition>
    <p:wipe dir="r"/>
  </p:transition>
  <p:timing>
    <p:tnLst>
      <p:par>
        <p:cTn id="1" dur="indefinite" restart="never" nodeType="tmRoot"/>
      </p:par>
    </p:tnLst>
  </p:timing>
  <p:hf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p:cSld name="2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219095" y="631079"/>
            <a:ext cx="8712201" cy="386476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3" hasCustomPrompt="1"/>
          </p:nvPr>
        </p:nvSpPr>
        <p:spPr>
          <a:xfrm>
            <a:off x="219114" y="4495800"/>
            <a:ext cx="6624637" cy="323850"/>
          </a:xfrm>
        </p:spPr>
        <p:txBody>
          <a:bodyPr>
            <a:noAutofit/>
          </a:bodyPr>
          <a:lstStyle>
            <a:lvl1pPr marL="0" indent="0">
              <a:buNone/>
              <a:defRPr sz="800"/>
            </a:lvl1pPr>
            <a:lvl2pPr marL="177706" indent="0">
              <a:buNone/>
              <a:defRPr sz="800"/>
            </a:lvl2pPr>
            <a:lvl3pPr marL="363349" indent="0">
              <a:buNone/>
              <a:defRPr sz="800"/>
            </a:lvl3pPr>
            <a:lvl4pPr marL="541055" indent="0">
              <a:buNone/>
              <a:defRPr sz="800"/>
            </a:lvl4pPr>
            <a:lvl5pPr marL="718760" indent="0">
              <a:buNone/>
              <a:defRPr sz="800"/>
            </a:lvl5pPr>
          </a:lstStyle>
          <a:p>
            <a:pPr lvl="0"/>
            <a:r>
              <a:rPr lang="en-US" dirty="0" smtClean="0"/>
              <a:t>Source:</a:t>
            </a:r>
          </a:p>
        </p:txBody>
      </p:sp>
      <p:sp>
        <p:nvSpPr>
          <p:cNvPr id="11" name="Footer Placeholder 10"/>
          <p:cNvSpPr>
            <a:spLocks noGrp="1"/>
          </p:cNvSpPr>
          <p:nvPr>
            <p:ph type="ftr" sz="quarter" idx="14"/>
          </p:nvPr>
        </p:nvSpPr>
        <p:spPr/>
        <p:txBody>
          <a:bodyPr/>
          <a:lstStyle>
            <a:lvl1pPr>
              <a:defRPr>
                <a:solidFill>
                  <a:schemeClr val="tx1"/>
                </a:solidFill>
              </a:defRPr>
            </a:lvl1pPr>
          </a:lstStyle>
          <a:p>
            <a:r>
              <a:rPr lang="en-US" dirty="0" smtClean="0">
                <a:solidFill>
                  <a:srgbClr val="352D76"/>
                </a:solidFill>
              </a:rPr>
              <a:t>For financial intermediary use only. All figures quoted are for illustrative purposes only. Not approved for use with customers</a:t>
            </a:r>
            <a:endParaRPr lang="en-US" dirty="0">
              <a:solidFill>
                <a:srgbClr val="352D76"/>
              </a:solidFill>
            </a:endParaRPr>
          </a:p>
        </p:txBody>
      </p:sp>
      <p:sp>
        <p:nvSpPr>
          <p:cNvPr id="12" name="Slide Number Placeholder 11"/>
          <p:cNvSpPr>
            <a:spLocks noGrp="1"/>
          </p:cNvSpPr>
          <p:nvPr>
            <p:ph type="sldNum" sz="quarter" idx="15"/>
          </p:nvPr>
        </p:nvSpPr>
        <p:spPr>
          <a:xfrm>
            <a:off x="219074" y="4827178"/>
            <a:ext cx="652464" cy="189000"/>
          </a:xfrm>
          <a:prstGeom prst="rect">
            <a:avLst/>
          </a:prstGeom>
        </p:spPr>
        <p:txBody>
          <a:bodyPr lIns="91398" tIns="45699" rIns="91398" bIns="45699"/>
          <a:lstStyle/>
          <a:p>
            <a:fld id="{D92943C2-89EB-8840-A8C0-4C21B007AE74}" type="slidenum">
              <a:rPr lang="en-US" smtClean="0">
                <a:solidFill>
                  <a:srgbClr val="352D76"/>
                </a:solidFill>
              </a:rPr>
              <a:pPr/>
              <a:t>‹#›</a:t>
            </a:fld>
            <a:endParaRPr lang="en-US" dirty="0">
              <a:solidFill>
                <a:srgbClr val="352D76"/>
              </a:solidFill>
            </a:endParaRPr>
          </a:p>
        </p:txBody>
      </p:sp>
    </p:spTree>
    <p:extLst>
      <p:ext uri="{BB962C8B-B14F-4D97-AF65-F5344CB8AC3E}">
        <p14:creationId xmlns:p14="http://schemas.microsoft.com/office/powerpoint/2010/main" val="301954788"/>
      </p:ext>
    </p:extLst>
  </p:cSld>
  <p:clrMapOvr>
    <a:masterClrMapping/>
  </p:clrMapOvr>
  <p:transition>
    <p:wipe dir="r"/>
  </p:transition>
</p:sldLayout>
</file>

<file path=ppt/slideLayouts/slideLayout690.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rgbClr val="25222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43076" y="2455164"/>
            <a:ext cx="5657851" cy="688086"/>
          </a:xfrm>
          <a:prstGeom prst="rect">
            <a:avLst/>
          </a:prstGeom>
        </p:spPr>
        <p:txBody>
          <a:bodyPr>
            <a:normAutofit/>
          </a:bodyPr>
          <a:lstStyle>
            <a:lvl1pPr marL="0" indent="0" algn="ctr">
              <a:lnSpc>
                <a:spcPts val="3300"/>
              </a:lnSpc>
              <a:spcBef>
                <a:spcPts val="0"/>
              </a:spcBef>
              <a:spcAft>
                <a:spcPts val="0"/>
              </a:spcAft>
              <a:buNone/>
              <a:defRPr sz="3000" b="1" spc="0" baseline="0">
                <a:solidFill>
                  <a:schemeClr val="bg1"/>
                </a:solidFill>
                <a:latin typeface="+mj-lt"/>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noProof="0" dirty="0" smtClean="0"/>
              <a:t>Click to edit Master text styles</a:t>
            </a:r>
          </a:p>
        </p:txBody>
      </p:sp>
    </p:spTree>
    <p:extLst>
      <p:ext uri="{BB962C8B-B14F-4D97-AF65-F5344CB8AC3E}">
        <p14:creationId xmlns:p14="http://schemas.microsoft.com/office/powerpoint/2010/main" val="3002314017"/>
      </p:ext>
    </p:extLst>
  </p:cSld>
  <p:clrMapOvr>
    <a:masterClrMapping/>
  </p:clrMapOvr>
  <p:transition>
    <p:wipe dir="r"/>
  </p:transition>
  <p:timing>
    <p:tnLst>
      <p:par>
        <p:cTn id="1" dur="indefinite" restart="never" nodeType="tmRoot"/>
      </p:par>
    </p:tnLst>
  </p:timing>
</p:sldLayout>
</file>

<file path=ppt/slideLayouts/slideLayout691.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Click to edit Master title style</a:t>
            </a:r>
            <a:endParaRPr lang="en-GB" noProof="0" dirty="0"/>
          </a:p>
        </p:txBody>
      </p:sp>
      <p:sp>
        <p:nvSpPr>
          <p:cNvPr id="5" name="Picture Placeholder 4"/>
          <p:cNvSpPr>
            <a:spLocks noGrp="1"/>
          </p:cNvSpPr>
          <p:nvPr>
            <p:ph type="pic" sz="quarter" idx="11"/>
          </p:nvPr>
        </p:nvSpPr>
        <p:spPr>
          <a:xfrm>
            <a:off x="285751" y="1471617"/>
            <a:ext cx="8572500" cy="2771775"/>
          </a:xfrm>
          <a:prstGeom prst="rect">
            <a:avLst/>
          </a:prstGeom>
        </p:spPr>
        <p:txBody>
          <a:bodyPr/>
          <a:lstStyle/>
          <a:p>
            <a:endParaRPr lang="en-GB" dirty="0"/>
          </a:p>
        </p:txBody>
      </p:sp>
      <p:sp>
        <p:nvSpPr>
          <p:cNvPr id="4" name="Footer Placeholder 3"/>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Tree>
    <p:extLst>
      <p:ext uri="{BB962C8B-B14F-4D97-AF65-F5344CB8AC3E}">
        <p14:creationId xmlns:p14="http://schemas.microsoft.com/office/powerpoint/2010/main" val="4281829312"/>
      </p:ext>
    </p:extLst>
  </p:cSld>
  <p:clrMapOvr>
    <a:masterClrMapping/>
  </p:clrMapOvr>
  <p:transition>
    <p:wipe dir="r"/>
  </p:transition>
  <p:timing>
    <p:tnLst>
      <p:par>
        <p:cTn id="1" dur="indefinite" restart="never" nodeType="tmRoot"/>
      </p:par>
    </p:tnLst>
  </p:timing>
</p:sldLayout>
</file>

<file path=ppt/slideLayouts/slideLayout692.xml><?xml version="1.0" encoding="utf-8"?>
<p:sldLayout xmlns:a="http://schemas.openxmlformats.org/drawingml/2006/main" xmlns:r="http://schemas.openxmlformats.org/officeDocument/2006/relationships" xmlns:p="http://schemas.openxmlformats.org/presentationml/2006/main" preserve="1" userDrawn="1">
  <p:cSld name="Image With Annota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Click to edit Master title style</a:t>
            </a:r>
            <a:endParaRPr lang="en-GB" noProof="0" dirty="0"/>
          </a:p>
        </p:txBody>
      </p:sp>
      <p:sp>
        <p:nvSpPr>
          <p:cNvPr id="5" name="Picture Placeholder 4"/>
          <p:cNvSpPr>
            <a:spLocks noGrp="1"/>
          </p:cNvSpPr>
          <p:nvPr>
            <p:ph type="pic" sz="quarter" idx="11"/>
          </p:nvPr>
        </p:nvSpPr>
        <p:spPr>
          <a:xfrm>
            <a:off x="285749" y="1471617"/>
            <a:ext cx="5672139" cy="2771775"/>
          </a:xfrm>
          <a:prstGeom prst="rect">
            <a:avLst/>
          </a:prstGeom>
        </p:spPr>
        <p:txBody>
          <a:bodyPr/>
          <a:lstStyle/>
          <a:p>
            <a:endParaRPr lang="en-GB" dirty="0"/>
          </a:p>
        </p:txBody>
      </p:sp>
      <p:sp>
        <p:nvSpPr>
          <p:cNvPr id="6" name="Text Placeholder 5"/>
          <p:cNvSpPr>
            <a:spLocks noGrp="1"/>
          </p:cNvSpPr>
          <p:nvPr>
            <p:ph type="body" sz="quarter" idx="12"/>
          </p:nvPr>
        </p:nvSpPr>
        <p:spPr>
          <a:xfrm>
            <a:off x="6922293" y="1471617"/>
            <a:ext cx="2007395" cy="2771775"/>
          </a:xfrm>
        </p:spPr>
        <p:txBody>
          <a:bodyPr>
            <a:normAutofit/>
          </a:bodyPr>
          <a:lstStyle>
            <a:lvl1pPr>
              <a:lnSpc>
                <a:spcPts val="1260"/>
              </a:lnSpc>
              <a:spcAft>
                <a:spcPts val="1260"/>
              </a:spcAft>
              <a:defRPr lang="en-US" sz="900" kern="1200" spc="8" baseline="0" dirty="0" smtClean="0">
                <a:solidFill>
                  <a:schemeClr val="tx1"/>
                </a:solidFill>
                <a:latin typeface="+mn-lt"/>
                <a:ea typeface="+mn-ea"/>
                <a:cs typeface="+mn-cs"/>
              </a:defRPr>
            </a:lvl1pPr>
            <a:lvl2pPr>
              <a:lnSpc>
                <a:spcPts val="1260"/>
              </a:lnSpc>
              <a:spcAft>
                <a:spcPts val="1260"/>
              </a:spcAft>
              <a:defRPr lang="en-US" sz="900" kern="1200" spc="8" baseline="0" dirty="0" smtClean="0">
                <a:solidFill>
                  <a:schemeClr val="tx1"/>
                </a:solidFill>
                <a:latin typeface="+mn-lt"/>
                <a:ea typeface="+mn-ea"/>
                <a:cs typeface="+mn-cs"/>
              </a:defRPr>
            </a:lvl2pPr>
            <a:lvl3pPr>
              <a:lnSpc>
                <a:spcPts val="1260"/>
              </a:lnSpc>
              <a:spcAft>
                <a:spcPts val="1260"/>
              </a:spcAft>
              <a:defRPr lang="en-US" sz="900" b="0" kern="1200" spc="8" baseline="0" dirty="0" smtClean="0">
                <a:solidFill>
                  <a:schemeClr val="tx1"/>
                </a:solidFill>
                <a:latin typeface="+mn-lt"/>
                <a:ea typeface="+mn-ea"/>
                <a:cs typeface="+mn-cs"/>
              </a:defRPr>
            </a:lvl3pPr>
            <a:lvl4pPr>
              <a:lnSpc>
                <a:spcPts val="1260"/>
              </a:lnSpc>
              <a:spcAft>
                <a:spcPts val="1260"/>
              </a:spcAft>
              <a:defRPr lang="en-US" sz="900" kern="1200" spc="8" baseline="0" dirty="0" smtClean="0">
                <a:solidFill>
                  <a:schemeClr val="tx1"/>
                </a:solidFill>
                <a:latin typeface="+mn-lt"/>
                <a:ea typeface="+mn-ea"/>
                <a:cs typeface="+mn-cs"/>
              </a:defRPr>
            </a:lvl4pPr>
            <a:lvl5pPr>
              <a:lnSpc>
                <a:spcPts val="1260"/>
              </a:lnSpc>
              <a:spcAft>
                <a:spcPts val="1260"/>
              </a:spcAft>
              <a:defRPr lang="en-GB" sz="900" kern="1200" spc="8" baseline="0" dirty="0">
                <a:solidFill>
                  <a:schemeClr val="tx1"/>
                </a:solidFill>
                <a:latin typeface="+mn-lt"/>
                <a:ea typeface="+mn-ea"/>
                <a:cs typeface="+mn-cs"/>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4" name="Footer Placeholder 3"/>
          <p:cNvSpPr>
            <a:spLocks noGrp="1"/>
          </p:cNvSpPr>
          <p:nvPr>
            <p:ph type="ftr" sz="quarter" idx="13"/>
          </p:nvPr>
        </p:nvSpPr>
        <p:spPr>
          <a:xfrm>
            <a:off x="287895" y="4955579"/>
            <a:ext cx="5220000" cy="180000"/>
          </a:xfrm>
        </p:spPr>
        <p:txBody>
          <a:bodyPr/>
          <a:lstStyle/>
          <a:p>
            <a:r>
              <a:rPr lang="en-GB" dirty="0" smtClean="0">
                <a:solidFill>
                  <a:srgbClr val="FFFFFF">
                    <a:lumMod val="50000"/>
                  </a:srgbClr>
                </a:solidFill>
              </a:rPr>
              <a:t>For financial intermediary use only. Not approved for use with customers.</a:t>
            </a:r>
            <a:endParaRPr lang="en-GB" dirty="0">
              <a:solidFill>
                <a:srgbClr val="FFFFFF">
                  <a:lumMod val="50000"/>
                </a:srgbClr>
              </a:solidFill>
            </a:endParaRPr>
          </a:p>
        </p:txBody>
      </p:sp>
    </p:spTree>
    <p:extLst>
      <p:ext uri="{BB962C8B-B14F-4D97-AF65-F5344CB8AC3E}">
        <p14:creationId xmlns:p14="http://schemas.microsoft.com/office/powerpoint/2010/main" val="271517847"/>
      </p:ext>
    </p:extLst>
  </p:cSld>
  <p:clrMapOvr>
    <a:masterClrMapping/>
  </p:clrMapOvr>
  <p:transition>
    <p:wipe dir="r"/>
  </p:transition>
  <p:timing>
    <p:tnLst>
      <p:par>
        <p:cTn id="1" dur="indefinite" restart="never" nodeType="tmRoot"/>
      </p:par>
    </p:tnLst>
  </p:timing>
</p:sldLayout>
</file>

<file path=ppt/slideLayouts/slideLayout693.xml><?xml version="1.0" encoding="utf-8"?>
<p:sldLayout xmlns:a="http://schemas.openxmlformats.org/drawingml/2006/main" xmlns:r="http://schemas.openxmlformats.org/officeDocument/2006/relationships" xmlns:p="http://schemas.openxmlformats.org/presentationml/2006/main" preserve="1" userDrawn="1">
  <p:cSld name="Two Column (Image Lef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3439" y="1471617"/>
            <a:ext cx="3886200" cy="2771775"/>
          </a:xfrm>
          <a:prstGeom prst="rect">
            <a:avLst/>
          </a:prstGeo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0" name="Picture Placeholder 9"/>
          <p:cNvSpPr>
            <a:spLocks noGrp="1"/>
          </p:cNvSpPr>
          <p:nvPr>
            <p:ph type="pic" sz="quarter" idx="11"/>
          </p:nvPr>
        </p:nvSpPr>
        <p:spPr>
          <a:xfrm>
            <a:off x="285752" y="1471617"/>
            <a:ext cx="4214813" cy="2771775"/>
          </a:xfrm>
          <a:prstGeom prst="rect">
            <a:avLst/>
          </a:prstGeom>
        </p:spPr>
        <p:txBody>
          <a:bodyPr/>
          <a:lstStyle/>
          <a:p>
            <a:endParaRPr lang="en-GB" dirty="0"/>
          </a:p>
        </p:txBody>
      </p:sp>
      <p:sp>
        <p:nvSpPr>
          <p:cNvPr id="3" name="Footer Placeholder 2"/>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12" name="Title 1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208644884"/>
      </p:ext>
    </p:extLst>
  </p:cSld>
  <p:clrMapOvr>
    <a:masterClrMapping/>
  </p:clrMapOvr>
  <p:transition>
    <p:wipe dir="r"/>
  </p:transition>
  <p:timing>
    <p:tnLst>
      <p:par>
        <p:cTn id="1" dur="indefinite" restart="never" nodeType="tmRoot"/>
      </p:par>
    </p:tnLst>
  </p:timing>
</p:sldLayout>
</file>

<file path=ppt/slideLayouts/slideLayout694.xml><?xml version="1.0" encoding="utf-8"?>
<p:sldLayout xmlns:a="http://schemas.openxmlformats.org/drawingml/2006/main" xmlns:r="http://schemas.openxmlformats.org/officeDocument/2006/relationships" xmlns:p="http://schemas.openxmlformats.org/presentationml/2006/main" preserve="1" userDrawn="1">
  <p:cSld name="Two Column (Image Righ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85752" y="1471617"/>
            <a:ext cx="4214813" cy="2771775"/>
          </a:xfrm>
          <a:prstGeom prst="rect">
            <a:avLst/>
          </a:prstGeo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0" name="Picture Placeholder 9"/>
          <p:cNvSpPr>
            <a:spLocks noGrp="1"/>
          </p:cNvSpPr>
          <p:nvPr>
            <p:ph type="pic" sz="quarter" idx="11"/>
          </p:nvPr>
        </p:nvSpPr>
        <p:spPr>
          <a:xfrm>
            <a:off x="4643439" y="1471617"/>
            <a:ext cx="4214813" cy="2771775"/>
          </a:xfrm>
          <a:prstGeom prst="rect">
            <a:avLst/>
          </a:prstGeom>
        </p:spPr>
        <p:txBody>
          <a:bodyPr/>
          <a:lstStyle/>
          <a:p>
            <a:endParaRPr lang="en-GB" dirty="0"/>
          </a:p>
        </p:txBody>
      </p:sp>
      <p:sp>
        <p:nvSpPr>
          <p:cNvPr id="3" name="Footer Placeholder 2"/>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12" name="Title 1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33658877"/>
      </p:ext>
    </p:extLst>
  </p:cSld>
  <p:clrMapOvr>
    <a:masterClrMapping/>
  </p:clrMapOvr>
  <p:transition>
    <p:wipe dir="r"/>
  </p:transition>
  <p:timing>
    <p:tnLst>
      <p:par>
        <p:cTn id="1" dur="indefinite" restart="never" nodeType="tmRoot"/>
      </p:par>
    </p:tnLst>
  </p:timing>
</p:sldLayout>
</file>

<file path=ppt/slideLayouts/slideLayout695.xml><?xml version="1.0" encoding="utf-8"?>
<p:sldLayout xmlns:a="http://schemas.openxmlformats.org/drawingml/2006/main" xmlns:r="http://schemas.openxmlformats.org/officeDocument/2006/relationships" xmlns:p="http://schemas.openxmlformats.org/presentationml/2006/main" preserve="1" userDrawn="1">
  <p:cSld name="Two Column Copy">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85752" y="1471617"/>
            <a:ext cx="4214813" cy="2771775"/>
          </a:xfrm>
          <a:prstGeom prst="rect">
            <a:avLst/>
          </a:prstGeo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5" name="Text Placeholder 4"/>
          <p:cNvSpPr>
            <a:spLocks noGrp="1"/>
          </p:cNvSpPr>
          <p:nvPr>
            <p:ph type="body" sz="quarter" idx="11"/>
          </p:nvPr>
        </p:nvSpPr>
        <p:spPr>
          <a:xfrm>
            <a:off x="4643439" y="1471617"/>
            <a:ext cx="4214813" cy="2771775"/>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3" name="Footer Placeholder 2"/>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11" name="Title 10"/>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956962118"/>
      </p:ext>
    </p:extLst>
  </p:cSld>
  <p:clrMapOvr>
    <a:masterClrMapping/>
  </p:clrMapOvr>
  <p:transition>
    <p:wipe dir="r"/>
  </p:transition>
  <p:timing>
    <p:tnLst>
      <p:par>
        <p:cTn id="1" dur="indefinite" restart="never" nodeType="tmRoot"/>
      </p:par>
    </p:tnLst>
  </p:timing>
</p:sldLayout>
</file>

<file path=ppt/slideLayouts/slideLayout69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9" name="Title 8"/>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127436389"/>
      </p:ext>
    </p:extLst>
  </p:cSld>
  <p:clrMapOvr>
    <a:masterClrMapping/>
  </p:clrMapOvr>
  <p:transition>
    <p:wipe dir="r"/>
  </p:transition>
  <p:timing>
    <p:tnLst>
      <p:par>
        <p:cTn id="1" dur="indefinite" restart="never" nodeType="tmRoot"/>
      </p:par>
    </p:tnLst>
  </p:timing>
</p:sldLayout>
</file>

<file path=ppt/slideLayouts/slideLayout6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Tree>
    <p:extLst>
      <p:ext uri="{BB962C8B-B14F-4D97-AF65-F5344CB8AC3E}">
        <p14:creationId xmlns:p14="http://schemas.microsoft.com/office/powerpoint/2010/main" val="464741651"/>
      </p:ext>
    </p:extLst>
  </p:cSld>
  <p:clrMapOvr>
    <a:masterClrMapping/>
  </p:clrMapOvr>
  <p:transition>
    <p:wipe dir="r"/>
  </p:transition>
  <p:timing>
    <p:tnLst>
      <p:par>
        <p:cTn id="1" dur="indefinite" restart="never" nodeType="tmRoot"/>
      </p:par>
    </p:tnLst>
  </p:timing>
</p:sldLayout>
</file>

<file path=ppt/slideLayouts/slideLayout69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9" name="Content Placeholder 8"/>
          <p:cNvSpPr>
            <a:spLocks noGrp="1"/>
          </p:cNvSpPr>
          <p:nvPr>
            <p:ph sz="quarter" idx="13"/>
          </p:nvPr>
        </p:nvSpPr>
        <p:spPr bwMode="gray">
          <a:xfrm>
            <a:off x="378432" y="951570"/>
            <a:ext cx="8374544" cy="3482084"/>
          </a:xfrm>
        </p:spPr>
        <p:txBody>
          <a:bodyPr/>
          <a:lstStyle>
            <a:lvl1pPr marL="305748" indent="-305748">
              <a:buSzPct val="120000"/>
              <a:buFont typeface="Arial" pitchFamily="34" charset="0"/>
              <a:buChar char="•"/>
              <a:defRPr b="0"/>
            </a:lvl1pPr>
            <a:lvl2pPr marL="610144" indent="-304396">
              <a:buSzPct val="120000"/>
              <a:buFont typeface="Arial" pitchFamily="34" charset="0"/>
              <a:buChar char="–"/>
              <a:defRPr/>
            </a:lvl2pPr>
            <a:lvl3pPr marL="844189" indent="-234047">
              <a:buFont typeface="Arial" pitchFamily="34" charset="0"/>
              <a:buChar char="–"/>
              <a:defRPr/>
            </a:lvl3pPr>
            <a:lvl4pPr marL="610144" indent="-304396">
              <a:buNone/>
              <a:defRPr sz="1500"/>
            </a:lvl4pPr>
            <a:lvl5pPr>
              <a:defRPr/>
            </a:lvl5pPr>
            <a:lvl6pPr marL="844189" indent="-234047">
              <a:defRPr/>
            </a:lvl6pPr>
            <a:lvl7pPr marL="1148585" indent="-304396">
              <a:defRPr/>
            </a:lvl7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8" name="Title 7"/>
          <p:cNvSpPr>
            <a:spLocks noGrp="1"/>
          </p:cNvSpPr>
          <p:nvPr>
            <p:ph type="title" hasCustomPrompt="1"/>
          </p:nvPr>
        </p:nvSpPr>
        <p:spPr bwMode="gray"/>
        <p:txBody>
          <a:bodyPr/>
          <a:lstStyle>
            <a:lvl1pPr>
              <a:defRPr/>
            </a:lvl1pPr>
          </a:lstStyle>
          <a:p>
            <a:r>
              <a:rPr lang="en-GB" noProof="0" dirty="0" smtClean="0"/>
              <a:t>Insert title here</a:t>
            </a:r>
            <a:endParaRPr lang="en-GB" noProof="0" dirty="0"/>
          </a:p>
        </p:txBody>
      </p:sp>
      <p:sp>
        <p:nvSpPr>
          <p:cNvPr id="10" name="Date Placeholder 9"/>
          <p:cNvSpPr>
            <a:spLocks noGrp="1"/>
          </p:cNvSpPr>
          <p:nvPr>
            <p:ph type="dt" sz="half" idx="14"/>
          </p:nvPr>
        </p:nvSpPr>
        <p:spPr bwMode="gray">
          <a:xfrm>
            <a:off x="326148" y="4726664"/>
            <a:ext cx="1495385" cy="270000"/>
          </a:xfrm>
          <a:prstGeom prst="rect">
            <a:avLst/>
          </a:prstGeom>
        </p:spPr>
        <p:txBody>
          <a:bodyPr lIns="77925" tIns="38963" rIns="77925" bIns="38963"/>
          <a:lstStyle/>
          <a:p>
            <a:pPr defTabSz="685800"/>
            <a:fld id="{C9BE7FDE-DF2B-432D-82A3-62B5AB649375}" type="datetime6">
              <a:rPr lang="en-US" smtClean="0">
                <a:solidFill>
                  <a:srgbClr val="373433"/>
                </a:solidFill>
              </a:rPr>
              <a:pPr defTabSz="685800"/>
              <a:t>September 18</a:t>
            </a:fld>
            <a:endParaRPr lang="en-GB" dirty="0">
              <a:solidFill>
                <a:srgbClr val="373433"/>
              </a:solidFill>
            </a:endParaRPr>
          </a:p>
        </p:txBody>
      </p:sp>
      <p:sp>
        <p:nvSpPr>
          <p:cNvPr id="11" name="Slide Number Placeholder 10"/>
          <p:cNvSpPr>
            <a:spLocks noGrp="1"/>
          </p:cNvSpPr>
          <p:nvPr>
            <p:ph type="sldNum" sz="quarter" idx="15"/>
          </p:nvPr>
        </p:nvSpPr>
        <p:spPr bwMode="gray">
          <a:xfrm>
            <a:off x="8360729" y="195486"/>
            <a:ext cx="398769" cy="405000"/>
          </a:xfrm>
          <a:prstGeom prst="rect">
            <a:avLst/>
          </a:prstGeom>
        </p:spPr>
        <p:txBody>
          <a:bodyPr lIns="77925" tIns="38963" rIns="77925" bIns="38963"/>
          <a:lstStyle/>
          <a:p>
            <a:pPr defTabSz="685800"/>
            <a:fld id="{9BD6FA6A-A86D-4D06-AFF9-1E656D8048A1}" type="slidenum">
              <a:rPr lang="en-GB" smtClean="0">
                <a:solidFill>
                  <a:srgbClr val="373433"/>
                </a:solidFill>
              </a:rPr>
              <a:pPr defTabSz="685800"/>
              <a:t>‹#›</a:t>
            </a:fld>
            <a:endParaRPr lang="en-GB" dirty="0">
              <a:solidFill>
                <a:srgbClr val="373433"/>
              </a:solidFill>
            </a:endParaRPr>
          </a:p>
        </p:txBody>
      </p:sp>
      <p:sp>
        <p:nvSpPr>
          <p:cNvPr id="12" name="Footer Placeholder 11"/>
          <p:cNvSpPr>
            <a:spLocks noGrp="1"/>
          </p:cNvSpPr>
          <p:nvPr>
            <p:ph type="ftr" sz="quarter" idx="16"/>
          </p:nvPr>
        </p:nvSpPr>
        <p:spPr bwMode="gray"/>
        <p:txBody>
          <a:bodyPr/>
          <a:lstStyle/>
          <a:p>
            <a:r>
              <a:rPr lang="en-GB" dirty="0" smtClean="0">
                <a:solidFill>
                  <a:srgbClr val="FFFFFF">
                    <a:lumMod val="50000"/>
                  </a:srgbClr>
                </a:solidFill>
              </a:rPr>
              <a:t>Insert title of presentation in footer text by selecting 'Insert - Header &amp; Footer'</a:t>
            </a:r>
            <a:endParaRPr lang="en-GB" dirty="0">
              <a:solidFill>
                <a:srgbClr val="FFFFFF">
                  <a:lumMod val="50000"/>
                </a:srgbClr>
              </a:solidFill>
            </a:endParaRPr>
          </a:p>
        </p:txBody>
      </p:sp>
      <p:sp>
        <p:nvSpPr>
          <p:cNvPr id="3" name="Text Placeholder 2"/>
          <p:cNvSpPr>
            <a:spLocks noGrp="1"/>
          </p:cNvSpPr>
          <p:nvPr>
            <p:ph type="body" sz="quarter" idx="17" hasCustomPrompt="1"/>
          </p:nvPr>
        </p:nvSpPr>
        <p:spPr>
          <a:xfrm>
            <a:off x="378431" y="4527492"/>
            <a:ext cx="8374154" cy="80792"/>
          </a:xfrm>
          <a:noFill/>
        </p:spPr>
        <p:txBody>
          <a:bodyPr wrap="none" lIns="0" tIns="0" rIns="0" bIns="0" rtlCol="0" anchor="b" anchorCtr="0">
            <a:noAutofit/>
          </a:bodyPr>
          <a:lstStyle>
            <a:lvl1pPr>
              <a:defRPr lang="en-US" sz="600" dirty="0" smtClean="0">
                <a:solidFill>
                  <a:schemeClr val="tx1"/>
                </a:solidFill>
              </a:defRPr>
            </a:lvl1pPr>
            <a:lvl2pPr>
              <a:defRPr lang="en-US" sz="1200" dirty="0" smtClean="0"/>
            </a:lvl2pPr>
            <a:lvl3pPr>
              <a:defRPr lang="en-US" sz="1200" dirty="0" smtClean="0"/>
            </a:lvl3pPr>
            <a:lvl4pPr>
              <a:defRPr lang="en-US" sz="1200" dirty="0" smtClean="0"/>
            </a:lvl4pPr>
            <a:lvl5pPr>
              <a:defRPr lang="en-GB" sz="1200" dirty="0"/>
            </a:lvl5pPr>
          </a:lstStyle>
          <a:p>
            <a:pPr lvl="0" defTabSz="766905"/>
            <a:r>
              <a:rPr lang="en-US" dirty="0" smtClean="0"/>
              <a:t>Insert source text or delete this text placeholder</a:t>
            </a:r>
          </a:p>
        </p:txBody>
      </p:sp>
    </p:spTree>
    <p:extLst>
      <p:ext uri="{BB962C8B-B14F-4D97-AF65-F5344CB8AC3E}">
        <p14:creationId xmlns:p14="http://schemas.microsoft.com/office/powerpoint/2010/main" val="4289731937"/>
      </p:ext>
    </p:extLst>
  </p:cSld>
  <p:clrMapOvr>
    <a:masterClrMapping/>
  </p:clrMapOvr>
  <p:transition>
    <p:wipe dir="r"/>
  </p:transition>
  <p:timing>
    <p:tnLst>
      <p:par>
        <p:cTn id="1" dur="indefinite" restart="never" nodeType="tmRoot"/>
      </p:par>
    </p:tnLst>
  </p:timing>
</p:sldLayout>
</file>

<file path=ppt/slideLayouts/slideLayout699.xml><?xml version="1.0" encoding="utf-8"?>
<p:sldLayout xmlns:a="http://schemas.openxmlformats.org/drawingml/2006/main" xmlns:r="http://schemas.openxmlformats.org/officeDocument/2006/relationships" xmlns:p="http://schemas.openxmlformats.org/presentationml/2006/main" type="obj">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5534" y="288132"/>
            <a:ext cx="7183516" cy="590550"/>
          </a:xfrm>
        </p:spPr>
        <p:txBody>
          <a:bodyPr>
            <a:noAutofit/>
          </a:bodyPr>
          <a:lstStyle>
            <a:lvl1pPr>
              <a:lnSpc>
                <a:spcPts val="3238"/>
              </a:lnSpc>
              <a:defRPr/>
            </a:lvl1pPr>
          </a:lstStyle>
          <a:p>
            <a:r>
              <a:rPr lang="en-US" dirty="0" smtClean="0"/>
              <a:t>Click to edit Master title style</a:t>
            </a:r>
            <a:endParaRPr lang="en-GB" dirty="0"/>
          </a:p>
        </p:txBody>
      </p:sp>
      <p:sp>
        <p:nvSpPr>
          <p:cNvPr id="3" name="Content Placeholder 2"/>
          <p:cNvSpPr>
            <a:spLocks noGrp="1"/>
          </p:cNvSpPr>
          <p:nvPr>
            <p:ph idx="1"/>
          </p:nvPr>
        </p:nvSpPr>
        <p:spPr>
          <a:xfrm>
            <a:off x="466728" y="1014441"/>
            <a:ext cx="8115300" cy="3586163"/>
          </a:xfrm>
        </p:spPr>
        <p:txBody>
          <a:bodyPr/>
          <a:lstStyle>
            <a:lvl2pPr>
              <a:spcBef>
                <a:spcPts val="511"/>
              </a:spcBef>
              <a:defRPr/>
            </a:lvl2pPr>
            <a:lvl3pPr>
              <a:spcBef>
                <a:spcPts val="511"/>
              </a:spcBef>
              <a:defRPr/>
            </a:lvl3pPr>
            <a:lvl4pPr>
              <a:spcBef>
                <a:spcPts val="852"/>
              </a:spcBef>
              <a:defRPr/>
            </a:lvl4pPr>
            <a:lvl5pPr>
              <a:spcBef>
                <a:spcPts val="852"/>
              </a:spcBef>
              <a:defRPr/>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828928594"/>
      </p:ext>
    </p:extLst>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Lef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285772" y="1471619"/>
            <a:ext cx="4214813" cy="2771775"/>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 name="Footer Placeholder 1"/>
          <p:cNvSpPr>
            <a:spLocks noGrp="1"/>
          </p:cNvSpPr>
          <p:nvPr>
            <p:ph type="ftr" sz="quarter" idx="12"/>
          </p:nvPr>
        </p:nvSpPr>
        <p:spPr/>
        <p:txBody>
          <a:bodyPr/>
          <a:lstStyle/>
          <a:p>
            <a:r>
              <a:rPr lang="en-GB" dirty="0" smtClean="0"/>
              <a:t>For financial intermediary use only, not to be used with customers.</a:t>
            </a:r>
            <a:endParaRPr lang="en-GB" dirty="0"/>
          </a:p>
        </p:txBody>
      </p:sp>
      <p:sp>
        <p:nvSpPr>
          <p:cNvPr id="6"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1058900520"/>
      </p:ext>
    </p:extLst>
  </p:cSld>
  <p:clrMapOvr>
    <a:masterClrMapping/>
  </p:clrMapOvr>
  <p:transition>
    <p:wipe dir="r"/>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a:xfrm>
            <a:off x="219095" y="631065"/>
            <a:ext cx="8712201" cy="386953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13" hasCustomPrompt="1"/>
          </p:nvPr>
        </p:nvSpPr>
        <p:spPr>
          <a:xfrm>
            <a:off x="219114" y="4500563"/>
            <a:ext cx="6624637" cy="323850"/>
          </a:xfrm>
        </p:spPr>
        <p:txBody>
          <a:bodyPr>
            <a:noAutofit/>
          </a:bodyPr>
          <a:lstStyle>
            <a:lvl1pPr marL="0" indent="0">
              <a:buNone/>
              <a:defRPr sz="800"/>
            </a:lvl1pPr>
            <a:lvl2pPr marL="177706" indent="0">
              <a:buNone/>
              <a:defRPr sz="800"/>
            </a:lvl2pPr>
            <a:lvl3pPr marL="363349" indent="0">
              <a:buNone/>
              <a:defRPr sz="800"/>
            </a:lvl3pPr>
            <a:lvl4pPr marL="541055" indent="0">
              <a:buNone/>
              <a:defRPr sz="800"/>
            </a:lvl4pPr>
            <a:lvl5pPr marL="718760" indent="0">
              <a:buNone/>
              <a:defRPr sz="800"/>
            </a:lvl5pPr>
          </a:lstStyle>
          <a:p>
            <a:pPr lvl="0"/>
            <a:r>
              <a:rPr lang="en-US" dirty="0" smtClean="0"/>
              <a:t>Source:</a:t>
            </a:r>
          </a:p>
        </p:txBody>
      </p:sp>
      <p:sp>
        <p:nvSpPr>
          <p:cNvPr id="11" name="Footer Placeholder 10"/>
          <p:cNvSpPr>
            <a:spLocks noGrp="1"/>
          </p:cNvSpPr>
          <p:nvPr>
            <p:ph type="ftr" sz="quarter" idx="14"/>
          </p:nvPr>
        </p:nvSpPr>
        <p:spPr/>
        <p:txBody>
          <a:bodyPr/>
          <a:lstStyle>
            <a:lvl1pPr>
              <a:defRPr>
                <a:solidFill>
                  <a:schemeClr val="tx1"/>
                </a:solidFill>
              </a:defRPr>
            </a:lvl1pPr>
          </a:lstStyle>
          <a:p>
            <a:r>
              <a:rPr lang="en-US" dirty="0" smtClean="0">
                <a:solidFill>
                  <a:srgbClr val="352D76"/>
                </a:solidFill>
              </a:rPr>
              <a:t>For financial intermediary use only. All figures quoted are for illustrative purposes only. Not approved for use with customers.</a:t>
            </a:r>
            <a:endParaRPr lang="en-US" dirty="0">
              <a:solidFill>
                <a:srgbClr val="352D76"/>
              </a:solidFill>
            </a:endParaRPr>
          </a:p>
        </p:txBody>
      </p:sp>
      <p:sp>
        <p:nvSpPr>
          <p:cNvPr id="12" name="Slide Number Placeholder 11"/>
          <p:cNvSpPr>
            <a:spLocks noGrp="1"/>
          </p:cNvSpPr>
          <p:nvPr>
            <p:ph type="sldNum" sz="quarter" idx="15"/>
          </p:nvPr>
        </p:nvSpPr>
        <p:spPr>
          <a:xfrm>
            <a:off x="219074" y="4827178"/>
            <a:ext cx="652464" cy="189000"/>
          </a:xfrm>
          <a:prstGeom prst="rect">
            <a:avLst/>
          </a:prstGeom>
        </p:spPr>
        <p:txBody>
          <a:bodyPr lIns="91398" tIns="45699" rIns="91398" bIns="45699"/>
          <a:lstStyle/>
          <a:p>
            <a:fld id="{D92943C2-89EB-8840-A8C0-4C21B007AE74}" type="slidenum">
              <a:rPr lang="en-US" smtClean="0">
                <a:solidFill>
                  <a:srgbClr val="352D76"/>
                </a:solidFill>
              </a:rPr>
              <a:pPr/>
              <a:t>‹#›</a:t>
            </a:fld>
            <a:endParaRPr lang="en-US" dirty="0">
              <a:solidFill>
                <a:srgbClr val="352D76"/>
              </a:solidFill>
            </a:endParaRPr>
          </a:p>
        </p:txBody>
      </p:sp>
    </p:spTree>
    <p:extLst>
      <p:ext uri="{BB962C8B-B14F-4D97-AF65-F5344CB8AC3E}">
        <p14:creationId xmlns:p14="http://schemas.microsoft.com/office/powerpoint/2010/main" val="2718079012"/>
      </p:ext>
    </p:extLst>
  </p:cSld>
  <p:clrMapOvr>
    <a:masterClrMapping/>
  </p:clrMapOvr>
  <p:transition>
    <p:wipe dir="r"/>
  </p:transition>
</p:sldLayout>
</file>

<file path=ppt/slideLayouts/slideLayout700.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25222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43076" y="3163614"/>
            <a:ext cx="5657851" cy="1979885"/>
          </a:xfrm>
          <a:prstGeom prst="rect">
            <a:avLst/>
          </a:prstGeom>
        </p:spPr>
        <p:txBody>
          <a:bodyPr anchor="ctr">
            <a:noAutofit/>
          </a:bodyPr>
          <a:lstStyle>
            <a:lvl1pPr marL="0" indent="0" algn="ctr">
              <a:lnSpc>
                <a:spcPct val="90000"/>
              </a:lnSpc>
              <a:buNone/>
              <a:defRPr sz="3000" b="1" spc="0" baseline="0">
                <a:solidFill>
                  <a:schemeClr val="bg1"/>
                </a:solidFill>
                <a:latin typeface="+mn-lt"/>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noProof="0" dirty="0"/>
              <a:t>Click to edit Master subtitle style</a:t>
            </a:r>
          </a:p>
        </p:txBody>
      </p:sp>
      <p:sp>
        <p:nvSpPr>
          <p:cNvPr id="30" name="Date Placeholder 29"/>
          <p:cNvSpPr>
            <a:spLocks noGrp="1"/>
          </p:cNvSpPr>
          <p:nvPr>
            <p:ph type="dt" sz="half" idx="10"/>
          </p:nvPr>
        </p:nvSpPr>
        <p:spPr>
          <a:xfrm>
            <a:off x="1743076" y="4748213"/>
            <a:ext cx="5657851" cy="202406"/>
          </a:xfrm>
          <a:prstGeom prst="rect">
            <a:avLst/>
          </a:prstGeom>
        </p:spPr>
        <p:txBody>
          <a:bodyPr lIns="34290" tIns="17145" rIns="34290" bIns="17145"/>
          <a:lstStyle>
            <a:lvl1pPr algn="ctr">
              <a:lnSpc>
                <a:spcPts val="900"/>
              </a:lnSpc>
              <a:defRPr sz="900">
                <a:solidFill>
                  <a:schemeClr val="bg1"/>
                </a:solidFill>
              </a:defRPr>
            </a:lvl1pPr>
          </a:lstStyle>
          <a:p>
            <a:pPr defTabSz="685800"/>
            <a:endParaRPr lang="en-GB" dirty="0">
              <a:solidFill>
                <a:srgbClr val="FFFFFF"/>
              </a:solidFill>
            </a:endParaRPr>
          </a:p>
        </p:txBody>
      </p:sp>
      <p:pic>
        <p:nvPicPr>
          <p:cNvPr id="33" name="Picture 3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192401" y="1981962"/>
            <a:ext cx="2763775" cy="1183867"/>
          </a:xfrm>
          <a:prstGeom prst="rect">
            <a:avLst/>
          </a:prstGeom>
        </p:spPr>
      </p:pic>
    </p:spTree>
    <p:extLst>
      <p:ext uri="{BB962C8B-B14F-4D97-AF65-F5344CB8AC3E}">
        <p14:creationId xmlns:p14="http://schemas.microsoft.com/office/powerpoint/2010/main" val="1551507925"/>
      </p:ext>
    </p:extLst>
  </p:cSld>
  <p:clrMapOvr>
    <a:masterClrMapping/>
  </p:clrMapOvr>
  <p:transition>
    <p:wipe dir="r"/>
  </p:transition>
</p:sldLayout>
</file>

<file path=ppt/slideLayouts/slideLayout70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Footer Placeholder 2"/>
          <p:cNvSpPr>
            <a:spLocks noGrp="1"/>
          </p:cNvSpPr>
          <p:nvPr>
            <p:ph type="ftr" sz="quarter" idx="10"/>
          </p:nvPr>
        </p:nvSpPr>
        <p:spPr/>
        <p:txBody>
          <a:bodyPr/>
          <a:lstStyle/>
          <a:p>
            <a:r>
              <a:rPr lang="en-GB" dirty="0">
                <a:solidFill>
                  <a:srgbClr val="FFFFFF">
                    <a:lumMod val="50000"/>
                  </a:srgbClr>
                </a:solidFill>
              </a:rPr>
              <a:t>For financial intermediary use only, not to be used with customers.</a:t>
            </a:r>
          </a:p>
        </p:txBody>
      </p:sp>
      <p:sp>
        <p:nvSpPr>
          <p:cNvPr id="4"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a:solidFill>
                  <a:schemeClr val="tx1"/>
                </a:solidFill>
              </a:rPr>
              <a:t>Source: </a:t>
            </a:r>
            <a:endParaRPr lang="en-GB" dirty="0"/>
          </a:p>
        </p:txBody>
      </p:sp>
    </p:spTree>
    <p:extLst>
      <p:ext uri="{BB962C8B-B14F-4D97-AF65-F5344CB8AC3E}">
        <p14:creationId xmlns:p14="http://schemas.microsoft.com/office/powerpoint/2010/main" val="1118308384"/>
      </p:ext>
    </p:extLst>
  </p:cSld>
  <p:clrMapOvr>
    <a:masterClrMapping/>
  </p:clrMapOvr>
  <p:transition>
    <p:wipe dir="r"/>
  </p:transition>
</p:sldLayout>
</file>

<file path=ppt/slideLayouts/slideLayout702.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dirty="0">
                <a:solidFill>
                  <a:srgbClr val="FFFFFF">
                    <a:lumMod val="50000"/>
                  </a:srgbClr>
                </a:solidFill>
              </a:rPr>
              <a:t>For financial intermediary use only, not to be used with customers.</a:t>
            </a:r>
          </a:p>
        </p:txBody>
      </p:sp>
      <p:sp>
        <p:nvSpPr>
          <p:cNvPr id="4"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a:solidFill>
                  <a:schemeClr val="tx1"/>
                </a:solidFill>
              </a:rPr>
              <a:t>Source: </a:t>
            </a:r>
            <a:endParaRPr lang="en-GB" dirty="0"/>
          </a:p>
        </p:txBody>
      </p:sp>
      <p:sp>
        <p:nvSpPr>
          <p:cNvPr id="5" name="Rectangle 4"/>
          <p:cNvSpPr/>
          <p:nvPr userDrawn="1"/>
        </p:nvSpPr>
        <p:spPr>
          <a:xfrm>
            <a:off x="0" y="0"/>
            <a:ext cx="9144000" cy="5143500"/>
          </a:xfrm>
          <a:prstGeom prst="rect">
            <a:avLst/>
          </a:prstGeom>
          <a:solidFill>
            <a:srgbClr val="FF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2400" dirty="0">
              <a:solidFill>
                <a:srgbClr val="FFFFFF"/>
              </a:solidFill>
              <a:latin typeface="Just Script" panose="02020803050402020203" pitchFamily="18" charset="0"/>
            </a:endParaRPr>
          </a:p>
        </p:txBody>
      </p:sp>
      <p:pic>
        <p:nvPicPr>
          <p:cNvPr id="6" name="Picture 5" descr="object_rgb_72_C_lightbulb_01.jpg"/>
          <p:cNvPicPr>
            <a:picLocks noChangeAspect="1"/>
          </p:cNvPicPr>
          <p:nvPr userDrawn="1"/>
        </p:nvPicPr>
        <p:blipFill>
          <a:blip r:embed="rId2" cstate="print"/>
          <a:srcRect/>
          <a:stretch>
            <a:fillRect/>
          </a:stretch>
        </p:blipFill>
        <p:spPr>
          <a:xfrm>
            <a:off x="5516563" y="2816225"/>
            <a:ext cx="3627437" cy="2327275"/>
          </a:xfrm>
          <a:prstGeom prst="rect">
            <a:avLst/>
          </a:prstGeom>
          <a:effectLst>
            <a:softEdge rad="127000"/>
          </a:effectLst>
        </p:spPr>
      </p:pic>
    </p:spTree>
    <p:extLst>
      <p:ext uri="{BB962C8B-B14F-4D97-AF65-F5344CB8AC3E}">
        <p14:creationId xmlns:p14="http://schemas.microsoft.com/office/powerpoint/2010/main" val="548202039"/>
      </p:ext>
    </p:extLst>
  </p:cSld>
  <p:clrMapOvr>
    <a:masterClrMapping/>
  </p:clrMapOvr>
  <p:transition>
    <p:wipe dir="r"/>
  </p:transition>
</p:sldLayout>
</file>

<file path=ppt/slideLayouts/slideLayout703.xml><?xml version="1.0" encoding="utf-8"?>
<p:sldLayout xmlns:a="http://schemas.openxmlformats.org/drawingml/2006/main" xmlns:r="http://schemas.openxmlformats.org/officeDocument/2006/relationships" xmlns:p="http://schemas.openxmlformats.org/presentationml/2006/main" preserve="1" userDrawn="1">
  <p:cSld name="1_Title and Content (Lef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a:t>Click to edit Master title style</a:t>
            </a:r>
          </a:p>
        </p:txBody>
      </p:sp>
      <p:sp>
        <p:nvSpPr>
          <p:cNvPr id="16" name="Text Placeholder 15"/>
          <p:cNvSpPr>
            <a:spLocks noGrp="1"/>
          </p:cNvSpPr>
          <p:nvPr>
            <p:ph type="body" sz="quarter" idx="11"/>
          </p:nvPr>
        </p:nvSpPr>
        <p:spPr>
          <a:xfrm>
            <a:off x="285751" y="1471617"/>
            <a:ext cx="4214813" cy="27717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 name="Footer Placeholder 1"/>
          <p:cNvSpPr>
            <a:spLocks noGrp="1"/>
          </p:cNvSpPr>
          <p:nvPr>
            <p:ph type="ftr" sz="quarter" idx="12"/>
          </p:nvPr>
        </p:nvSpPr>
        <p:spPr/>
        <p:txBody>
          <a:bodyPr/>
          <a:lstStyle>
            <a:lvl1pPr>
              <a:defRPr>
                <a:solidFill>
                  <a:schemeClr val="bg1">
                    <a:lumMod val="50000"/>
                  </a:schemeClr>
                </a:solidFill>
              </a:defRPr>
            </a:lvl1pPr>
          </a:lstStyle>
          <a:p>
            <a:r>
              <a:rPr lang="en-GB" dirty="0">
                <a:solidFill>
                  <a:srgbClr val="FFFFFF">
                    <a:lumMod val="50000"/>
                  </a:srgbClr>
                </a:solidFill>
              </a:rPr>
              <a:t>For financial intermediary use only, not to be used with customers.</a:t>
            </a:r>
          </a:p>
        </p:txBody>
      </p:sp>
      <p:sp>
        <p:nvSpPr>
          <p:cNvPr id="6" name="Rectangle 5"/>
          <p:cNvSpPr/>
          <p:nvPr userDrawn="1"/>
        </p:nvSpPr>
        <p:spPr>
          <a:xfrm>
            <a:off x="8621652" y="314533"/>
            <a:ext cx="236600" cy="23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685800"/>
            <a:fld id="{F8CABEAB-F316-457F-A830-C8844EF27269}" type="slidenum">
              <a:rPr lang="en-GB" sz="900" b="1" smtClean="0">
                <a:solidFill>
                  <a:srgbClr val="373433"/>
                </a:solidFill>
              </a:rPr>
              <a:pPr algn="ctr" defTabSz="685800"/>
              <a:t>‹#›</a:t>
            </a:fld>
            <a:endParaRPr lang="en-GB" sz="2400" b="1" dirty="0">
              <a:solidFill>
                <a:srgbClr val="373433"/>
              </a:solidFill>
              <a:latin typeface="Just Script" panose="02020803050402020203" pitchFamily="18" charset="0"/>
            </a:endParaRPr>
          </a:p>
        </p:txBody>
      </p:sp>
      <p:pic>
        <p:nvPicPr>
          <p:cNvPr id="7" name="Picture 6" descr="JUST LOGO PINK.png"/>
          <p:cNvPicPr>
            <a:picLocks noChangeAspect="1"/>
          </p:cNvPicPr>
          <p:nvPr userDrawn="1"/>
        </p:nvPicPr>
        <p:blipFill>
          <a:blip r:embed="rId2" cstate="print"/>
          <a:stretch>
            <a:fillRect/>
          </a:stretch>
        </p:blipFill>
        <p:spPr>
          <a:xfrm>
            <a:off x="8172000" y="4644000"/>
            <a:ext cx="720000" cy="308090"/>
          </a:xfrm>
          <a:prstGeom prst="rect">
            <a:avLst/>
          </a:prstGeom>
        </p:spPr>
      </p:pic>
      <p:pic>
        <p:nvPicPr>
          <p:cNvPr id="8" name="Picture 7"/>
          <p:cNvPicPr>
            <a:picLocks noChangeAspect="1"/>
          </p:cNvPicPr>
          <p:nvPr userDrawn="1"/>
        </p:nvPicPr>
        <p:blipFill>
          <a:blip r:embed="rId3" cstate="email">
            <a:lum bright="100000"/>
            <a:extLst>
              <a:ext uri="{28A0092B-C50C-407E-A947-70E740481C1C}">
                <a14:useLocalDpi xmlns:a14="http://schemas.microsoft.com/office/drawing/2010/main" val="0"/>
              </a:ext>
            </a:extLst>
          </a:blip>
          <a:srcRect t="-174991" b="-174991"/>
          <a:stretch>
            <a:fillRect/>
          </a:stretch>
        </p:blipFill>
        <p:spPr>
          <a:xfrm>
            <a:off x="285749" y="792000"/>
            <a:ext cx="8591619" cy="84169"/>
          </a:xfrm>
          <a:prstGeom prst="rect">
            <a:avLst/>
          </a:prstGeom>
        </p:spPr>
      </p:pic>
      <p:sp>
        <p:nvSpPr>
          <p:cNvPr id="10"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a:solidFill>
                  <a:schemeClr val="tx1"/>
                </a:solidFill>
              </a:rPr>
              <a:t>Source: </a:t>
            </a:r>
            <a:endParaRPr lang="en-GB" dirty="0"/>
          </a:p>
        </p:txBody>
      </p:sp>
    </p:spTree>
    <p:extLst>
      <p:ext uri="{BB962C8B-B14F-4D97-AF65-F5344CB8AC3E}">
        <p14:creationId xmlns:p14="http://schemas.microsoft.com/office/powerpoint/2010/main" val="2180554639"/>
      </p:ext>
    </p:extLst>
  </p:cSld>
  <p:clrMapOvr>
    <a:masterClrMapping/>
  </p:clrMapOvr>
  <p:transition>
    <p:wipe dir="r"/>
  </p:transition>
</p:sldLayout>
</file>

<file path=ppt/slideLayouts/slideLayout704.xml><?xml version="1.0" encoding="utf-8"?>
<p:sldLayout xmlns:a="http://schemas.openxmlformats.org/drawingml/2006/main" xmlns:r="http://schemas.openxmlformats.org/officeDocument/2006/relationships" xmlns:p="http://schemas.openxmlformats.org/presentationml/2006/main" preserve="1" userDrawn="1">
  <p:cSld name="Headers and Bullets">
    <p:spTree>
      <p:nvGrpSpPr>
        <p:cNvPr id="1" name=""/>
        <p:cNvGrpSpPr/>
        <p:nvPr/>
      </p:nvGrpSpPr>
      <p:grpSpPr>
        <a:xfrm>
          <a:off x="0" y="0"/>
          <a:ext cx="0" cy="0"/>
          <a:chOff x="0" y="0"/>
          <a:chExt cx="0" cy="0"/>
        </a:xfrm>
      </p:grpSpPr>
      <p:sp>
        <p:nvSpPr>
          <p:cNvPr id="16" name="Text Placeholder 15"/>
          <p:cNvSpPr>
            <a:spLocks noGrp="1"/>
          </p:cNvSpPr>
          <p:nvPr>
            <p:ph type="body" sz="quarter" idx="11"/>
          </p:nvPr>
        </p:nvSpPr>
        <p:spPr>
          <a:xfrm>
            <a:off x="285751" y="1471617"/>
            <a:ext cx="4214813" cy="2771775"/>
          </a:xfrm>
        </p:spPr>
        <p:txBody>
          <a:bodyPr/>
          <a:lstStyle>
            <a:lvl1pPr>
              <a:defRPr>
                <a:solidFill>
                  <a:srgbClr val="373433"/>
                </a:solidFill>
              </a:defRPr>
            </a:lvl1pPr>
            <a:lvl3pPr marL="285750" indent="-285750">
              <a:buFont typeface="Arial" panose="020B0604020202020204" pitchFamily="34" charset="0"/>
              <a:buChar char="•"/>
              <a:defRPr/>
            </a:lvl3pPr>
            <a:lvl4pPr marL="285750" indent="-285750">
              <a:buFont typeface="Arial" panose="020B0604020202020204" pitchFamily="34" charset="0"/>
              <a:buChar char="•"/>
              <a:defRPr/>
            </a:lvl4pPr>
            <a:lvl5pPr marL="171450" indent="-171450">
              <a:buFont typeface="Arial" panose="020B0604020202020204" pitchFamily="34" charset="0"/>
              <a:buChar char="•"/>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1" name="Title 10"/>
          <p:cNvSpPr>
            <a:spLocks noGrp="1"/>
          </p:cNvSpPr>
          <p:nvPr>
            <p:ph type="title"/>
          </p:nvPr>
        </p:nvSpPr>
        <p:spPr/>
        <p:txBody>
          <a:bodyPr/>
          <a:lstStyle/>
          <a:p>
            <a:r>
              <a:rPr lang="en-US"/>
              <a:t>Click to edit Master title style</a:t>
            </a:r>
            <a:endParaRPr lang="en-GB"/>
          </a:p>
        </p:txBody>
      </p:sp>
      <p:sp>
        <p:nvSpPr>
          <p:cNvPr id="6" name="Footer Placeholder 5"/>
          <p:cNvSpPr>
            <a:spLocks noGrp="1"/>
          </p:cNvSpPr>
          <p:nvPr>
            <p:ph type="ftr" sz="quarter" idx="14"/>
          </p:nvPr>
        </p:nvSpPr>
        <p:spPr/>
        <p:txBody>
          <a:bodyPr/>
          <a:lstStyle/>
          <a:p>
            <a:r>
              <a:rPr lang="en-GB" dirty="0">
                <a:solidFill>
                  <a:srgbClr val="FFFFFF">
                    <a:lumMod val="50000"/>
                  </a:srgbClr>
                </a:solidFill>
              </a:rPr>
              <a:t>For financial intermediary use only, not to be used with customers.</a:t>
            </a:r>
          </a:p>
        </p:txBody>
      </p:sp>
      <p:sp>
        <p:nvSpPr>
          <p:cNvPr id="7"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a:solidFill>
                  <a:schemeClr val="tx1"/>
                </a:solidFill>
              </a:rPr>
              <a:t>Source: </a:t>
            </a:r>
            <a:endParaRPr lang="en-GB" dirty="0"/>
          </a:p>
        </p:txBody>
      </p:sp>
    </p:spTree>
    <p:extLst>
      <p:ext uri="{BB962C8B-B14F-4D97-AF65-F5344CB8AC3E}">
        <p14:creationId xmlns:p14="http://schemas.microsoft.com/office/powerpoint/2010/main" val="3227747452"/>
      </p:ext>
    </p:extLst>
  </p:cSld>
  <p:clrMapOvr>
    <a:masterClrMapping/>
  </p:clrMapOvr>
  <p:transition>
    <p:wipe dir="r"/>
  </p:transition>
</p:sldLayout>
</file>

<file path=ppt/slideLayouts/slideLayout705.xml><?xml version="1.0" encoding="utf-8"?>
<p:sldLayout xmlns:a="http://schemas.openxmlformats.org/drawingml/2006/main" xmlns:r="http://schemas.openxmlformats.org/officeDocument/2006/relationships" xmlns:p="http://schemas.openxmlformats.org/presentationml/2006/main" preserve="1" userDrawn="1">
  <p:cSld name="Title and Content (Righ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a:t>Click to edit Master title style</a:t>
            </a:r>
          </a:p>
        </p:txBody>
      </p:sp>
      <p:sp>
        <p:nvSpPr>
          <p:cNvPr id="16" name="Text Placeholder 15"/>
          <p:cNvSpPr>
            <a:spLocks noGrp="1"/>
          </p:cNvSpPr>
          <p:nvPr>
            <p:ph type="body" sz="quarter" idx="11"/>
          </p:nvPr>
        </p:nvSpPr>
        <p:spPr>
          <a:xfrm>
            <a:off x="4643439" y="1471617"/>
            <a:ext cx="4214813" cy="2771775"/>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 name="Footer Placeholder 1"/>
          <p:cNvSpPr>
            <a:spLocks noGrp="1"/>
          </p:cNvSpPr>
          <p:nvPr>
            <p:ph type="ftr" sz="quarter" idx="12"/>
          </p:nvPr>
        </p:nvSpPr>
        <p:spPr/>
        <p:txBody>
          <a:bodyPr/>
          <a:lstStyle/>
          <a:p>
            <a:r>
              <a:rPr lang="en-GB" dirty="0">
                <a:solidFill>
                  <a:srgbClr val="FFFFFF">
                    <a:lumMod val="50000"/>
                  </a:srgbClr>
                </a:solidFill>
              </a:rPr>
              <a:t>For financial intermediary use only, not to be used with customers.</a:t>
            </a:r>
          </a:p>
        </p:txBody>
      </p:sp>
      <p:sp>
        <p:nvSpPr>
          <p:cNvPr id="6"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a:solidFill>
                  <a:schemeClr val="tx1"/>
                </a:solidFill>
              </a:rPr>
              <a:t>Source: </a:t>
            </a:r>
            <a:endParaRPr lang="en-GB" dirty="0"/>
          </a:p>
        </p:txBody>
      </p:sp>
    </p:spTree>
    <p:extLst>
      <p:ext uri="{BB962C8B-B14F-4D97-AF65-F5344CB8AC3E}">
        <p14:creationId xmlns:p14="http://schemas.microsoft.com/office/powerpoint/2010/main" val="2831952338"/>
      </p:ext>
    </p:extLst>
  </p:cSld>
  <p:clrMapOvr>
    <a:masterClrMapping/>
  </p:clrMapOvr>
  <p:transition>
    <p:wipe dir="r"/>
  </p:transition>
</p:sldLayout>
</file>

<file path=ppt/slideLayouts/slideLayout706.xml><?xml version="1.0" encoding="utf-8"?>
<p:sldLayout xmlns:a="http://schemas.openxmlformats.org/drawingml/2006/main" xmlns:r="http://schemas.openxmlformats.org/officeDocument/2006/relationships" xmlns:p="http://schemas.openxmlformats.org/presentationml/2006/main" preserve="1" userDrawn="1">
  <p:cSld name="Title and Content (Lef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a:t>Click to edit Master title style</a:t>
            </a:r>
          </a:p>
        </p:txBody>
      </p:sp>
      <p:sp>
        <p:nvSpPr>
          <p:cNvPr id="16" name="Text Placeholder 15"/>
          <p:cNvSpPr>
            <a:spLocks noGrp="1"/>
          </p:cNvSpPr>
          <p:nvPr>
            <p:ph type="body" sz="quarter" idx="11"/>
          </p:nvPr>
        </p:nvSpPr>
        <p:spPr>
          <a:xfrm>
            <a:off x="285751" y="1471617"/>
            <a:ext cx="4214813" cy="2771775"/>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 name="Footer Placeholder 1"/>
          <p:cNvSpPr>
            <a:spLocks noGrp="1"/>
          </p:cNvSpPr>
          <p:nvPr>
            <p:ph type="ftr" sz="quarter" idx="12"/>
          </p:nvPr>
        </p:nvSpPr>
        <p:spPr/>
        <p:txBody>
          <a:bodyPr/>
          <a:lstStyle/>
          <a:p>
            <a:r>
              <a:rPr lang="en-GB" dirty="0">
                <a:solidFill>
                  <a:srgbClr val="FFFFFF">
                    <a:lumMod val="50000"/>
                  </a:srgbClr>
                </a:solidFill>
              </a:rPr>
              <a:t>For financial intermediary use only, not to be used with customers.</a:t>
            </a:r>
          </a:p>
        </p:txBody>
      </p:sp>
      <p:sp>
        <p:nvSpPr>
          <p:cNvPr id="6"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a:solidFill>
                  <a:schemeClr val="tx1"/>
                </a:solidFill>
              </a:rPr>
              <a:t>Source: </a:t>
            </a:r>
            <a:endParaRPr lang="en-GB" dirty="0"/>
          </a:p>
        </p:txBody>
      </p:sp>
    </p:spTree>
    <p:extLst>
      <p:ext uri="{BB962C8B-B14F-4D97-AF65-F5344CB8AC3E}">
        <p14:creationId xmlns:p14="http://schemas.microsoft.com/office/powerpoint/2010/main" val="4218134093"/>
      </p:ext>
    </p:extLst>
  </p:cSld>
  <p:clrMapOvr>
    <a:masterClrMapping/>
  </p:clrMapOvr>
  <p:transition>
    <p:wipe dir="r"/>
  </p:transition>
</p:sldLayout>
</file>

<file path=ppt/slideLayouts/slideLayout707.xml><?xml version="1.0" encoding="utf-8"?>
<p:sldLayout xmlns:a="http://schemas.openxmlformats.org/drawingml/2006/main" xmlns:r="http://schemas.openxmlformats.org/officeDocument/2006/relationships" xmlns:p="http://schemas.openxmlformats.org/presentationml/2006/main" preserve="1" userDrawn="1">
  <p:cSld name="Headlines">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a:t>Click to edit Master title style</a:t>
            </a:r>
          </a:p>
        </p:txBody>
      </p:sp>
      <p:sp>
        <p:nvSpPr>
          <p:cNvPr id="16" name="Text Placeholder 15"/>
          <p:cNvSpPr>
            <a:spLocks noGrp="1"/>
          </p:cNvSpPr>
          <p:nvPr>
            <p:ph type="body" sz="quarter" idx="11"/>
          </p:nvPr>
        </p:nvSpPr>
        <p:spPr>
          <a:xfrm>
            <a:off x="285751" y="1471617"/>
            <a:ext cx="8572500" cy="2771775"/>
          </a:xfrm>
        </p:spPr>
        <p:txBody>
          <a:bodyPr anchor="ctr">
            <a:normAutofit/>
          </a:bodyPr>
          <a:lstStyle>
            <a:lvl1pPr algn="ctr">
              <a:defRPr/>
            </a:lvl1pPr>
            <a:lvl2pPr algn="ctr">
              <a:lnSpc>
                <a:spcPts val="1755"/>
              </a:lnSpc>
              <a:defRPr sz="1900">
                <a:solidFill>
                  <a:schemeClr val="tx1"/>
                </a:solidFill>
              </a:defRPr>
            </a:lvl2pPr>
            <a:lvl3pPr algn="ctr">
              <a:defRPr/>
            </a:lvl3pPr>
            <a:lvl4pPr algn="ctr">
              <a:defRPr/>
            </a:lvl4pPr>
            <a:lvl5pPr algn="ctr">
              <a:defRPr/>
            </a:lvl5pPr>
          </a:lstStyle>
          <a:p>
            <a:pPr lvl="1"/>
            <a:r>
              <a:rPr lang="en-GB" noProof="0" dirty="0"/>
              <a:t>Click to edit Master text styles</a:t>
            </a:r>
          </a:p>
        </p:txBody>
      </p:sp>
      <p:sp>
        <p:nvSpPr>
          <p:cNvPr id="2" name="Footer Placeholder 1"/>
          <p:cNvSpPr>
            <a:spLocks noGrp="1"/>
          </p:cNvSpPr>
          <p:nvPr>
            <p:ph type="ftr" sz="quarter" idx="12"/>
          </p:nvPr>
        </p:nvSpPr>
        <p:spPr/>
        <p:txBody>
          <a:bodyPr/>
          <a:lstStyle/>
          <a:p>
            <a:r>
              <a:rPr lang="en-GB" dirty="0">
                <a:solidFill>
                  <a:srgbClr val="FFFFFF">
                    <a:lumMod val="50000"/>
                  </a:srgbClr>
                </a:solidFill>
              </a:rPr>
              <a:t>For financial intermediary use only, not to be used with customers.</a:t>
            </a:r>
          </a:p>
        </p:txBody>
      </p:sp>
      <p:sp>
        <p:nvSpPr>
          <p:cNvPr id="6"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a:solidFill>
                  <a:schemeClr val="tx1"/>
                </a:solidFill>
              </a:rPr>
              <a:t>Source: </a:t>
            </a:r>
            <a:endParaRPr lang="en-GB" dirty="0"/>
          </a:p>
        </p:txBody>
      </p:sp>
    </p:spTree>
    <p:extLst>
      <p:ext uri="{BB962C8B-B14F-4D97-AF65-F5344CB8AC3E}">
        <p14:creationId xmlns:p14="http://schemas.microsoft.com/office/powerpoint/2010/main" val="3124330223"/>
      </p:ext>
    </p:extLst>
  </p:cSld>
  <p:clrMapOvr>
    <a:masterClrMapping/>
  </p:clrMapOvr>
  <p:transition>
    <p:wipe dir="r"/>
  </p:transition>
</p:sldLayout>
</file>

<file path=ppt/slideLayouts/slideLayout708.xml><?xml version="1.0" encoding="utf-8"?>
<p:sldLayout xmlns:a="http://schemas.openxmlformats.org/drawingml/2006/main" xmlns:r="http://schemas.openxmlformats.org/officeDocument/2006/relationships" xmlns:p="http://schemas.openxmlformats.org/presentationml/2006/main" showMasterSp="0" preserve="1" userDrawn="1">
  <p:cSld name="Highlight Headlines">
    <p:spTree>
      <p:nvGrpSpPr>
        <p:cNvPr id="1" name=""/>
        <p:cNvGrpSpPr/>
        <p:nvPr/>
      </p:nvGrpSpPr>
      <p:grpSpPr>
        <a:xfrm>
          <a:off x="0" y="0"/>
          <a:ext cx="0" cy="0"/>
          <a:chOff x="0" y="0"/>
          <a:chExt cx="0" cy="0"/>
        </a:xfrm>
      </p:grpSpPr>
      <p:sp>
        <p:nvSpPr>
          <p:cNvPr id="8" name="Rectangle 7"/>
          <p:cNvSpPr/>
          <p:nvPr userDrawn="1"/>
        </p:nvSpPr>
        <p:spPr>
          <a:xfrm>
            <a:off x="221625" y="4758074"/>
            <a:ext cx="8843631" cy="199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defTabSz="685800"/>
            <a:endParaRPr lang="en-GB" sz="900" dirty="0">
              <a:solidFill>
                <a:srgbClr val="FFFFFF"/>
              </a:solidFill>
              <a:latin typeface="Just Script" panose="02020803050402020203" pitchFamily="18" charset="0"/>
            </a:endParaRPr>
          </a:p>
        </p:txBody>
      </p:sp>
      <p:sp>
        <p:nvSpPr>
          <p:cNvPr id="4" name="Rectangle 3"/>
          <p:cNvSpPr/>
          <p:nvPr userDrawn="1"/>
        </p:nvSpPr>
        <p:spPr>
          <a:xfrm>
            <a:off x="175439" y="765544"/>
            <a:ext cx="8843631" cy="199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defTabSz="685800"/>
            <a:endParaRPr lang="en-GB" sz="900" dirty="0">
              <a:solidFill>
                <a:srgbClr val="FFFFFF"/>
              </a:solidFill>
              <a:latin typeface="Just Script" panose="02020803050402020203" pitchFamily="18" charset="0"/>
            </a:endParaRPr>
          </a:p>
        </p:txBody>
      </p:sp>
      <p:sp>
        <p:nvSpPr>
          <p:cNvPr id="3" name="Rectangle 2"/>
          <p:cNvSpPr/>
          <p:nvPr userDrawn="1"/>
        </p:nvSpPr>
        <p:spPr>
          <a:xfrm>
            <a:off x="285751" y="849276"/>
            <a:ext cx="8572500" cy="4008474"/>
          </a:xfrm>
          <a:prstGeom prst="rect">
            <a:avLst/>
          </a:prstGeom>
          <a:solidFill>
            <a:srgbClr val="252221"/>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defTabSz="685800"/>
            <a:endParaRPr lang="en-GB" sz="900" dirty="0">
              <a:solidFill>
                <a:srgbClr val="FFFFFF"/>
              </a:solidFill>
              <a:latin typeface="Just Script" panose="02020803050402020203" pitchFamily="18" charset="0"/>
            </a:endParaRPr>
          </a:p>
        </p:txBody>
      </p:sp>
      <p:sp>
        <p:nvSpPr>
          <p:cNvPr id="13" name="Title 12"/>
          <p:cNvSpPr>
            <a:spLocks noGrp="1"/>
          </p:cNvSpPr>
          <p:nvPr>
            <p:ph type="title"/>
          </p:nvPr>
        </p:nvSpPr>
        <p:spPr/>
        <p:txBody>
          <a:bodyPr/>
          <a:lstStyle/>
          <a:p>
            <a:r>
              <a:rPr lang="en-US" dirty="0"/>
              <a:t>Click to edit Master title style</a:t>
            </a:r>
            <a:endParaRPr lang="en-GB" dirty="0"/>
          </a:p>
        </p:txBody>
      </p:sp>
      <p:sp>
        <p:nvSpPr>
          <p:cNvPr id="16" name="Text Placeholder 15"/>
          <p:cNvSpPr>
            <a:spLocks noGrp="1"/>
          </p:cNvSpPr>
          <p:nvPr>
            <p:ph type="body" sz="quarter" idx="11"/>
          </p:nvPr>
        </p:nvSpPr>
        <p:spPr>
          <a:xfrm>
            <a:off x="1743076" y="1471617"/>
            <a:ext cx="5657851" cy="2771775"/>
          </a:xfrm>
          <a:noFill/>
        </p:spPr>
        <p:txBody>
          <a:bodyPr anchor="ctr"/>
          <a:lstStyle>
            <a:lvl1pPr algn="ctr">
              <a:lnSpc>
                <a:spcPts val="3300"/>
              </a:lnSpc>
              <a:defRPr baseline="0">
                <a:solidFill>
                  <a:schemeClr val="bg1"/>
                </a:solidFill>
              </a:defRPr>
            </a:lvl1pPr>
            <a:lvl2pPr algn="ctr">
              <a:defRPr/>
            </a:lvl2pPr>
            <a:lvl3pPr algn="ctr">
              <a:defRPr/>
            </a:lvl3pPr>
            <a:lvl4pPr algn="ctr">
              <a:defRPr/>
            </a:lvl4pPr>
            <a:lvl5pPr algn="ctr">
              <a:defRPr/>
            </a:lvl5pPr>
          </a:lstStyle>
          <a:p>
            <a:pPr lvl="0"/>
            <a:r>
              <a:rPr lang="en-GB" noProof="0" dirty="0"/>
              <a:t>Click to edit Master text styles</a:t>
            </a:r>
          </a:p>
        </p:txBody>
      </p:sp>
    </p:spTree>
    <p:extLst>
      <p:ext uri="{BB962C8B-B14F-4D97-AF65-F5344CB8AC3E}">
        <p14:creationId xmlns:p14="http://schemas.microsoft.com/office/powerpoint/2010/main" val="1425711965"/>
      </p:ext>
    </p:extLst>
  </p:cSld>
  <p:clrMapOvr>
    <a:masterClrMapping/>
  </p:clrMapOvr>
  <p:transition>
    <p:wipe dir="r"/>
  </p:transition>
  <p:hf hdr="0" ftr="0" dt="0"/>
</p:sldLayout>
</file>

<file path=ppt/slideLayouts/slideLayout709.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rgbClr val="25222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43076" y="2455164"/>
            <a:ext cx="5657851" cy="688086"/>
          </a:xfrm>
          <a:prstGeom prst="rect">
            <a:avLst/>
          </a:prstGeom>
        </p:spPr>
        <p:txBody>
          <a:bodyPr>
            <a:normAutofit/>
          </a:bodyPr>
          <a:lstStyle>
            <a:lvl1pPr marL="0" indent="0" algn="ctr">
              <a:lnSpc>
                <a:spcPts val="3300"/>
              </a:lnSpc>
              <a:spcBef>
                <a:spcPts val="0"/>
              </a:spcBef>
              <a:spcAft>
                <a:spcPts val="0"/>
              </a:spcAft>
              <a:buNone/>
              <a:defRPr sz="3000" b="1" spc="0" baseline="0">
                <a:solidFill>
                  <a:schemeClr val="bg1"/>
                </a:solidFill>
                <a:latin typeface="+mj-lt"/>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noProof="0" dirty="0"/>
              <a:t>Click to edit Master text styles</a:t>
            </a:r>
          </a:p>
        </p:txBody>
      </p:sp>
    </p:spTree>
    <p:extLst>
      <p:ext uri="{BB962C8B-B14F-4D97-AF65-F5344CB8AC3E}">
        <p14:creationId xmlns:p14="http://schemas.microsoft.com/office/powerpoint/2010/main" val="3050108542"/>
      </p:ext>
    </p:extLst>
  </p:cSld>
  <p:clrMapOvr>
    <a:masterClrMapping/>
  </p:clrMapOvr>
  <p:transition>
    <p:wipe dir="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Grey - No Text">
    <p:spTree>
      <p:nvGrpSpPr>
        <p:cNvPr id="1" name=""/>
        <p:cNvGrpSpPr/>
        <p:nvPr/>
      </p:nvGrpSpPr>
      <p:grpSpPr>
        <a:xfrm>
          <a:off x="0" y="0"/>
          <a:ext cx="0" cy="0"/>
          <a:chOff x="0" y="0"/>
          <a:chExt cx="0" cy="0"/>
        </a:xfrm>
      </p:grpSpPr>
      <p:sp>
        <p:nvSpPr>
          <p:cNvPr id="17" name="Text Placeholder 9"/>
          <p:cNvSpPr>
            <a:spLocks noGrp="1"/>
          </p:cNvSpPr>
          <p:nvPr>
            <p:ph type="body" sz="quarter" idx="13"/>
          </p:nvPr>
        </p:nvSpPr>
        <p:spPr>
          <a:xfrm>
            <a:off x="-628998" y="-338199"/>
            <a:ext cx="156743" cy="112112"/>
          </a:xfrm>
          <a:prstGeom prst="rect">
            <a:avLst/>
          </a:prstGeom>
        </p:spPr>
        <p:txBody>
          <a:bodyPr lIns="0" tIns="0"/>
          <a:lstStyle>
            <a:lvl1pPr marL="0" indent="0">
              <a:buNone/>
              <a:defRPr sz="100">
                <a:solidFill>
                  <a:schemeClr val="bg1">
                    <a:lumMod val="85000"/>
                  </a:schemeClr>
                </a:solidFill>
              </a:defRPr>
            </a:lvl1pPr>
            <a:lvl2pPr marL="456950" indent="0">
              <a:buNone/>
              <a:defRPr sz="100">
                <a:solidFill>
                  <a:schemeClr val="bg1">
                    <a:lumMod val="85000"/>
                  </a:schemeClr>
                </a:solidFill>
              </a:defRPr>
            </a:lvl2pPr>
            <a:lvl3pPr marL="913928" indent="0">
              <a:buNone/>
              <a:defRPr sz="100">
                <a:solidFill>
                  <a:schemeClr val="bg1">
                    <a:lumMod val="85000"/>
                  </a:schemeClr>
                </a:solidFill>
              </a:defRPr>
            </a:lvl3pPr>
            <a:lvl4pPr marL="1370886" indent="0">
              <a:buNone/>
              <a:defRPr sz="100">
                <a:solidFill>
                  <a:schemeClr val="bg1">
                    <a:lumMod val="85000"/>
                  </a:schemeClr>
                </a:solidFill>
              </a:defRPr>
            </a:lvl4pPr>
            <a:lvl5pPr marL="1827854" indent="0">
              <a:buNone/>
              <a:defRPr sz="100">
                <a:solidFill>
                  <a:schemeClr val="bg1">
                    <a:lumMod val="8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Rectangle 15"/>
          <p:cNvSpPr/>
          <p:nvPr userDrawn="1"/>
        </p:nvSpPr>
        <p:spPr>
          <a:xfrm>
            <a:off x="3" y="1039968"/>
            <a:ext cx="9143992" cy="4103543"/>
          </a:xfrm>
          <a:prstGeom prst="rect">
            <a:avLst/>
          </a:prstGeom>
          <a:solidFill>
            <a:srgbClr val="EEEEEE"/>
          </a:solidFill>
          <a:ln w="19050">
            <a:noFill/>
          </a:ln>
          <a:effectLst/>
        </p:spPr>
        <p:style>
          <a:lnRef idx="1">
            <a:schemeClr val="accent1"/>
          </a:lnRef>
          <a:fillRef idx="3">
            <a:schemeClr val="accent1"/>
          </a:fillRef>
          <a:effectRef idx="2">
            <a:schemeClr val="accent1"/>
          </a:effectRef>
          <a:fontRef idx="minor">
            <a:schemeClr val="lt1"/>
          </a:fontRef>
        </p:style>
        <p:txBody>
          <a:bodyPr lIns="91398" tIns="45699" rIns="91398" bIns="45699" rtlCol="0" anchor="ctr"/>
          <a:lstStyle/>
          <a:p>
            <a:pPr algn="ctr" defTabSz="456950"/>
            <a:endParaRPr lang="en-US" dirty="0">
              <a:solidFill>
                <a:prstClr val="white"/>
              </a:solidFill>
            </a:endParaRPr>
          </a:p>
        </p:txBody>
      </p:sp>
      <p:sp>
        <p:nvSpPr>
          <p:cNvPr id="18" name="Freeform 5"/>
          <p:cNvSpPr>
            <a:spLocks/>
          </p:cNvSpPr>
          <p:nvPr userDrawn="1"/>
        </p:nvSpPr>
        <p:spPr bwMode="auto">
          <a:xfrm>
            <a:off x="8526950" y="4728370"/>
            <a:ext cx="416532" cy="290204"/>
          </a:xfrm>
          <a:custGeom>
            <a:avLst/>
            <a:gdLst>
              <a:gd name="T0" fmla="*/ 416 w 420"/>
              <a:gd name="T1" fmla="*/ 179 h 390"/>
              <a:gd name="T2" fmla="*/ 398 w 420"/>
              <a:gd name="T3" fmla="*/ 115 h 390"/>
              <a:gd name="T4" fmla="*/ 326 w 420"/>
              <a:gd name="T5" fmla="*/ 33 h 390"/>
              <a:gd name="T6" fmla="*/ 321 w 420"/>
              <a:gd name="T7" fmla="*/ 31 h 390"/>
              <a:gd name="T8" fmla="*/ 211 w 420"/>
              <a:gd name="T9" fmla="*/ 0 h 390"/>
              <a:gd name="T10" fmla="*/ 130 w 420"/>
              <a:gd name="T11" fmla="*/ 16 h 390"/>
              <a:gd name="T12" fmla="*/ 129 w 420"/>
              <a:gd name="T13" fmla="*/ 17 h 390"/>
              <a:gd name="T14" fmla="*/ 119 w 420"/>
              <a:gd name="T15" fmla="*/ 21 h 390"/>
              <a:gd name="T16" fmla="*/ 114 w 420"/>
              <a:gd name="T17" fmla="*/ 24 h 390"/>
              <a:gd name="T18" fmla="*/ 112 w 420"/>
              <a:gd name="T19" fmla="*/ 25 h 390"/>
              <a:gd name="T20" fmla="*/ 109 w 420"/>
              <a:gd name="T21" fmla="*/ 27 h 390"/>
              <a:gd name="T22" fmla="*/ 108 w 420"/>
              <a:gd name="T23" fmla="*/ 27 h 390"/>
              <a:gd name="T24" fmla="*/ 14 w 420"/>
              <a:gd name="T25" fmla="*/ 144 h 390"/>
              <a:gd name="T26" fmla="*/ 14 w 420"/>
              <a:gd name="T27" fmla="*/ 144 h 390"/>
              <a:gd name="T28" fmla="*/ 9 w 420"/>
              <a:gd name="T29" fmla="*/ 165 h 390"/>
              <a:gd name="T30" fmla="*/ 16 w 420"/>
              <a:gd name="T31" fmla="*/ 275 h 390"/>
              <a:gd name="T32" fmla="*/ 110 w 420"/>
              <a:gd name="T33" fmla="*/ 387 h 390"/>
              <a:gd name="T34" fmla="*/ 116 w 420"/>
              <a:gd name="T35" fmla="*/ 389 h 390"/>
              <a:gd name="T36" fmla="*/ 120 w 420"/>
              <a:gd name="T37" fmla="*/ 390 h 390"/>
              <a:gd name="T38" fmla="*/ 120 w 420"/>
              <a:gd name="T39" fmla="*/ 381 h 390"/>
              <a:gd name="T40" fmla="*/ 120 w 420"/>
              <a:gd name="T41" fmla="*/ 206 h 390"/>
              <a:gd name="T42" fmla="*/ 131 w 420"/>
              <a:gd name="T43" fmla="*/ 161 h 390"/>
              <a:gd name="T44" fmla="*/ 257 w 420"/>
              <a:gd name="T45" fmla="*/ 119 h 390"/>
              <a:gd name="T46" fmla="*/ 310 w 420"/>
              <a:gd name="T47" fmla="*/ 194 h 390"/>
              <a:gd name="T48" fmla="*/ 293 w 420"/>
              <a:gd name="T49" fmla="*/ 260 h 390"/>
              <a:gd name="T50" fmla="*/ 270 w 420"/>
              <a:gd name="T51" fmla="*/ 286 h 390"/>
              <a:gd name="T52" fmla="*/ 271 w 420"/>
              <a:gd name="T53" fmla="*/ 287 h 390"/>
              <a:gd name="T54" fmla="*/ 325 w 420"/>
              <a:gd name="T55" fmla="*/ 369 h 390"/>
              <a:gd name="T56" fmla="*/ 331 w 420"/>
              <a:gd name="T57" fmla="*/ 375 h 390"/>
              <a:gd name="T58" fmla="*/ 338 w 420"/>
              <a:gd name="T59" fmla="*/ 371 h 390"/>
              <a:gd name="T60" fmla="*/ 371 w 420"/>
              <a:gd name="T61" fmla="*/ 339 h 390"/>
              <a:gd name="T62" fmla="*/ 414 w 420"/>
              <a:gd name="T63" fmla="*/ 250 h 390"/>
              <a:gd name="T64" fmla="*/ 416 w 420"/>
              <a:gd name="T65" fmla="*/ 179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0" h="390">
                <a:moveTo>
                  <a:pt x="416" y="179"/>
                </a:moveTo>
                <a:cubicBezTo>
                  <a:pt x="413" y="157"/>
                  <a:pt x="407" y="135"/>
                  <a:pt x="398" y="115"/>
                </a:cubicBezTo>
                <a:cubicBezTo>
                  <a:pt x="381" y="82"/>
                  <a:pt x="357" y="54"/>
                  <a:pt x="326" y="33"/>
                </a:cubicBezTo>
                <a:cubicBezTo>
                  <a:pt x="324" y="33"/>
                  <a:pt x="323" y="32"/>
                  <a:pt x="321" y="31"/>
                </a:cubicBezTo>
                <a:cubicBezTo>
                  <a:pt x="289" y="11"/>
                  <a:pt x="252" y="0"/>
                  <a:pt x="211" y="0"/>
                </a:cubicBezTo>
                <a:cubicBezTo>
                  <a:pt x="183" y="0"/>
                  <a:pt x="155" y="5"/>
                  <a:pt x="130" y="16"/>
                </a:cubicBezTo>
                <a:cubicBezTo>
                  <a:pt x="130" y="16"/>
                  <a:pt x="129" y="16"/>
                  <a:pt x="129" y="17"/>
                </a:cubicBezTo>
                <a:cubicBezTo>
                  <a:pt x="125" y="18"/>
                  <a:pt x="122" y="20"/>
                  <a:pt x="119" y="21"/>
                </a:cubicBezTo>
                <a:cubicBezTo>
                  <a:pt x="117" y="22"/>
                  <a:pt x="116" y="23"/>
                  <a:pt x="114" y="24"/>
                </a:cubicBezTo>
                <a:cubicBezTo>
                  <a:pt x="114" y="24"/>
                  <a:pt x="113" y="24"/>
                  <a:pt x="112" y="25"/>
                </a:cubicBezTo>
                <a:cubicBezTo>
                  <a:pt x="111" y="25"/>
                  <a:pt x="110" y="26"/>
                  <a:pt x="109" y="27"/>
                </a:cubicBezTo>
                <a:cubicBezTo>
                  <a:pt x="109" y="27"/>
                  <a:pt x="109" y="27"/>
                  <a:pt x="108" y="27"/>
                </a:cubicBezTo>
                <a:cubicBezTo>
                  <a:pt x="62" y="54"/>
                  <a:pt x="30" y="93"/>
                  <a:pt x="14" y="144"/>
                </a:cubicBezTo>
                <a:cubicBezTo>
                  <a:pt x="14" y="144"/>
                  <a:pt x="14" y="144"/>
                  <a:pt x="14" y="144"/>
                </a:cubicBezTo>
                <a:cubicBezTo>
                  <a:pt x="12" y="151"/>
                  <a:pt x="10" y="158"/>
                  <a:pt x="9" y="165"/>
                </a:cubicBezTo>
                <a:cubicBezTo>
                  <a:pt x="0" y="202"/>
                  <a:pt x="3" y="239"/>
                  <a:pt x="16" y="275"/>
                </a:cubicBezTo>
                <a:cubicBezTo>
                  <a:pt x="33" y="324"/>
                  <a:pt x="65" y="361"/>
                  <a:pt x="110" y="387"/>
                </a:cubicBezTo>
                <a:cubicBezTo>
                  <a:pt x="112" y="388"/>
                  <a:pt x="113" y="389"/>
                  <a:pt x="116" y="389"/>
                </a:cubicBezTo>
                <a:cubicBezTo>
                  <a:pt x="117" y="389"/>
                  <a:pt x="118" y="390"/>
                  <a:pt x="120" y="390"/>
                </a:cubicBezTo>
                <a:cubicBezTo>
                  <a:pt x="120" y="386"/>
                  <a:pt x="120" y="384"/>
                  <a:pt x="120" y="381"/>
                </a:cubicBezTo>
                <a:cubicBezTo>
                  <a:pt x="120" y="323"/>
                  <a:pt x="120" y="264"/>
                  <a:pt x="120" y="206"/>
                </a:cubicBezTo>
                <a:cubicBezTo>
                  <a:pt x="119" y="190"/>
                  <a:pt x="123" y="175"/>
                  <a:pt x="131" y="161"/>
                </a:cubicBezTo>
                <a:cubicBezTo>
                  <a:pt x="154" y="115"/>
                  <a:pt x="210" y="96"/>
                  <a:pt x="257" y="119"/>
                </a:cubicBezTo>
                <a:cubicBezTo>
                  <a:pt x="288" y="134"/>
                  <a:pt x="306" y="161"/>
                  <a:pt x="310" y="194"/>
                </a:cubicBezTo>
                <a:cubicBezTo>
                  <a:pt x="314" y="218"/>
                  <a:pt x="308" y="240"/>
                  <a:pt x="293" y="260"/>
                </a:cubicBezTo>
                <a:cubicBezTo>
                  <a:pt x="287" y="269"/>
                  <a:pt x="278" y="277"/>
                  <a:pt x="270" y="286"/>
                </a:cubicBezTo>
                <a:cubicBezTo>
                  <a:pt x="270" y="285"/>
                  <a:pt x="270" y="286"/>
                  <a:pt x="271" y="287"/>
                </a:cubicBezTo>
                <a:cubicBezTo>
                  <a:pt x="289" y="314"/>
                  <a:pt x="307" y="341"/>
                  <a:pt x="325" y="369"/>
                </a:cubicBezTo>
                <a:cubicBezTo>
                  <a:pt x="327" y="372"/>
                  <a:pt x="329" y="375"/>
                  <a:pt x="331" y="375"/>
                </a:cubicBezTo>
                <a:cubicBezTo>
                  <a:pt x="332" y="375"/>
                  <a:pt x="334" y="374"/>
                  <a:pt x="338" y="371"/>
                </a:cubicBezTo>
                <a:cubicBezTo>
                  <a:pt x="349" y="360"/>
                  <a:pt x="361" y="350"/>
                  <a:pt x="371" y="339"/>
                </a:cubicBezTo>
                <a:cubicBezTo>
                  <a:pt x="393" y="313"/>
                  <a:pt x="407" y="283"/>
                  <a:pt x="414" y="250"/>
                </a:cubicBezTo>
                <a:cubicBezTo>
                  <a:pt x="419" y="227"/>
                  <a:pt x="420" y="203"/>
                  <a:pt x="416" y="179"/>
                </a:cubicBezTo>
                <a:close/>
              </a:path>
            </a:pathLst>
          </a:custGeom>
          <a:solidFill>
            <a:schemeClr val="bg1"/>
          </a:solidFill>
          <a:ln w="11113" cap="flat">
            <a:noFill/>
            <a:prstDash val="solid"/>
            <a:miter lim="800000"/>
            <a:headEnd/>
            <a:tailEnd/>
          </a:ln>
        </p:spPr>
        <p:txBody>
          <a:bodyPr vert="horz" wrap="square" lIns="91398" tIns="45699" rIns="91398" bIns="45699" numCol="1" anchor="t" anchorCtr="0" compatLnSpc="1">
            <a:prstTxWarp prst="textNoShape">
              <a:avLst/>
            </a:prstTxWarp>
          </a:bodyPr>
          <a:lstStyle/>
          <a:p>
            <a:pPr defTabSz="456950"/>
            <a:endParaRPr lang="en-US" dirty="0">
              <a:solidFill>
                <a:srgbClr val="3F3F3F"/>
              </a:solidFill>
            </a:endParaRPr>
          </a:p>
        </p:txBody>
      </p:sp>
      <p:sp>
        <p:nvSpPr>
          <p:cNvPr id="19" name="Slide Number Placeholder 2"/>
          <p:cNvSpPr txBox="1">
            <a:spLocks/>
          </p:cNvSpPr>
          <p:nvPr userDrawn="1"/>
        </p:nvSpPr>
        <p:spPr>
          <a:xfrm>
            <a:off x="8566482" y="4984000"/>
            <a:ext cx="595222" cy="170192"/>
          </a:xfrm>
          <a:prstGeom prst="rect">
            <a:avLst/>
          </a:prstGeom>
        </p:spPr>
        <p:txBody>
          <a:bodyPr vert="horz" lIns="91398" tIns="45699" rIns="91398" bIns="45699" rtlCol="0" anchor="ctr"/>
          <a:lstStyle>
            <a:defPPr>
              <a:defRPr lang="en-US"/>
            </a:defPPr>
            <a:lvl1pPr marL="0" algn="r" defTabSz="457200" rtl="0" eaLnBrk="1" latinLnBrk="0" hangingPunct="1">
              <a:defRPr lang="en-GB" sz="900" kern="1200" smtClean="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01359FF-C4C6-40DF-BC80-371D6B6F2F23}" type="slidenum">
              <a:rPr>
                <a:solidFill>
                  <a:srgbClr val="3F3F3F">
                    <a:tint val="75000"/>
                  </a:srgbClr>
                </a:solidFill>
              </a:rPr>
              <a:pPr/>
              <a:t>‹#›</a:t>
            </a:fld>
            <a:endParaRPr dirty="0">
              <a:solidFill>
                <a:srgbClr val="3F3F3F">
                  <a:tint val="75000"/>
                </a:srgbClr>
              </a:solidFill>
            </a:endParaRPr>
          </a:p>
        </p:txBody>
      </p:sp>
      <p:sp>
        <p:nvSpPr>
          <p:cNvPr id="21" name="Title 1"/>
          <p:cNvSpPr>
            <a:spLocks noGrp="1"/>
          </p:cNvSpPr>
          <p:nvPr>
            <p:ph type="title"/>
          </p:nvPr>
        </p:nvSpPr>
        <p:spPr>
          <a:xfrm>
            <a:off x="456492" y="208657"/>
            <a:ext cx="8229600" cy="553964"/>
          </a:xfrm>
          <a:prstGeom prst="rect">
            <a:avLst/>
          </a:prstGeom>
        </p:spPr>
        <p:txBody>
          <a:bodyPr/>
          <a:lstStyle>
            <a:lvl1pPr>
              <a:defRPr>
                <a:solidFill>
                  <a:schemeClr val="tx1"/>
                </a:solidFill>
              </a:defRPr>
            </a:lvl1pPr>
          </a:lstStyle>
          <a:p>
            <a:r>
              <a:rPr lang="en-US" smtClean="0"/>
              <a:t>Click to edit Master title style</a:t>
            </a:r>
            <a:endParaRPr lang="en-US" dirty="0"/>
          </a:p>
        </p:txBody>
      </p:sp>
      <p:sp>
        <p:nvSpPr>
          <p:cNvPr id="22" name="Text Placeholder 2"/>
          <p:cNvSpPr>
            <a:spLocks noGrp="1"/>
          </p:cNvSpPr>
          <p:nvPr>
            <p:ph type="body" sz="quarter" idx="15"/>
          </p:nvPr>
        </p:nvSpPr>
        <p:spPr>
          <a:xfrm>
            <a:off x="473075" y="478633"/>
            <a:ext cx="8229600" cy="213122"/>
          </a:xfrm>
          <a:prstGeom prst="rect">
            <a:avLst/>
          </a:prstGeom>
        </p:spPr>
        <p:txBody>
          <a:bodyPr/>
          <a:lstStyle>
            <a:lvl1pPr marL="0" indent="0">
              <a:buNone/>
              <a:defRPr sz="2000">
                <a:solidFill>
                  <a:schemeClr val="tx1"/>
                </a:solidFill>
              </a:defRPr>
            </a:lvl1pPr>
          </a:lstStyle>
          <a:p>
            <a:pPr lvl="0"/>
            <a:r>
              <a:rPr lang="en-US" smtClean="0"/>
              <a:t>Click to edit Master text styles</a:t>
            </a:r>
          </a:p>
        </p:txBody>
      </p:sp>
      <p:sp>
        <p:nvSpPr>
          <p:cNvPr id="9" name="Rectangle 8"/>
          <p:cNvSpPr/>
          <p:nvPr userDrawn="1"/>
        </p:nvSpPr>
        <p:spPr>
          <a:xfrm>
            <a:off x="0" y="0"/>
            <a:ext cx="9143994" cy="918000"/>
          </a:xfrm>
          <a:prstGeom prst="rect">
            <a:avLst/>
          </a:prstGeom>
          <a:solidFill>
            <a:srgbClr val="EEEEEE"/>
          </a:solidFill>
          <a:ln w="19050">
            <a:noFill/>
          </a:ln>
          <a:effectLst/>
        </p:spPr>
        <p:style>
          <a:lnRef idx="1">
            <a:schemeClr val="accent1"/>
          </a:lnRef>
          <a:fillRef idx="3">
            <a:schemeClr val="accent1"/>
          </a:fillRef>
          <a:effectRef idx="2">
            <a:schemeClr val="accent1"/>
          </a:effectRef>
          <a:fontRef idx="minor">
            <a:schemeClr val="lt1"/>
          </a:fontRef>
        </p:style>
        <p:txBody>
          <a:bodyPr lIns="91398" tIns="45699" rIns="91398" bIns="45699" rtlCol="0" anchor="ctr"/>
          <a:lstStyle/>
          <a:p>
            <a:pPr algn="ctr" defTabSz="456950"/>
            <a:endParaRPr lang="en-US" dirty="0">
              <a:solidFill>
                <a:prstClr val="white"/>
              </a:solidFill>
            </a:endParaRPr>
          </a:p>
        </p:txBody>
      </p:sp>
    </p:spTree>
    <p:extLst>
      <p:ext uri="{BB962C8B-B14F-4D97-AF65-F5344CB8AC3E}">
        <p14:creationId xmlns:p14="http://schemas.microsoft.com/office/powerpoint/2010/main" val="1420351023"/>
      </p:ext>
    </p:extLst>
  </p:cSld>
  <p:clrMapOvr>
    <a:masterClrMapping/>
  </p:clrMapOvr>
  <p:transition>
    <p:wipe dir="r"/>
  </p:transition>
  <p:timing>
    <p:tnLst>
      <p:par>
        <p:cTn id="1" dur="indefinite" restart="never" nodeType="tmRoot"/>
      </p:par>
    </p:tnLst>
  </p:timing>
</p:sldLayout>
</file>

<file path=ppt/slideLayouts/slideLayout710.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a:t>Click to edit Master title style</a:t>
            </a:r>
          </a:p>
        </p:txBody>
      </p:sp>
      <p:sp>
        <p:nvSpPr>
          <p:cNvPr id="5" name="Picture Placeholder 4"/>
          <p:cNvSpPr>
            <a:spLocks noGrp="1"/>
          </p:cNvSpPr>
          <p:nvPr>
            <p:ph type="pic" sz="quarter" idx="11"/>
          </p:nvPr>
        </p:nvSpPr>
        <p:spPr>
          <a:xfrm>
            <a:off x="285751" y="1471617"/>
            <a:ext cx="8572500" cy="2771775"/>
          </a:xfrm>
          <a:prstGeom prst="rect">
            <a:avLst/>
          </a:prstGeom>
        </p:spPr>
        <p:txBody>
          <a:bodyPr/>
          <a:lstStyle/>
          <a:p>
            <a:endParaRPr lang="en-GB" dirty="0"/>
          </a:p>
        </p:txBody>
      </p:sp>
      <p:sp>
        <p:nvSpPr>
          <p:cNvPr id="4" name="Footer Placeholder 3"/>
          <p:cNvSpPr>
            <a:spLocks noGrp="1"/>
          </p:cNvSpPr>
          <p:nvPr>
            <p:ph type="ftr" sz="quarter" idx="12"/>
          </p:nvPr>
        </p:nvSpPr>
        <p:spPr/>
        <p:txBody>
          <a:bodyPr/>
          <a:lstStyle/>
          <a:p>
            <a:r>
              <a:rPr lang="en-GB" dirty="0">
                <a:solidFill>
                  <a:srgbClr val="FFFFFF">
                    <a:lumMod val="50000"/>
                  </a:srgbClr>
                </a:solidFill>
              </a:rPr>
              <a:t>For financial intermediary use only, not to be used with customers.</a:t>
            </a:r>
          </a:p>
        </p:txBody>
      </p:sp>
    </p:spTree>
    <p:extLst>
      <p:ext uri="{BB962C8B-B14F-4D97-AF65-F5344CB8AC3E}">
        <p14:creationId xmlns:p14="http://schemas.microsoft.com/office/powerpoint/2010/main" val="2956663938"/>
      </p:ext>
    </p:extLst>
  </p:cSld>
  <p:clrMapOvr>
    <a:masterClrMapping/>
  </p:clrMapOvr>
  <p:transition>
    <p:wipe dir="r"/>
  </p:transition>
</p:sldLayout>
</file>

<file path=ppt/slideLayouts/slideLayout711.xml><?xml version="1.0" encoding="utf-8"?>
<p:sldLayout xmlns:a="http://schemas.openxmlformats.org/drawingml/2006/main" xmlns:r="http://schemas.openxmlformats.org/officeDocument/2006/relationships" xmlns:p="http://schemas.openxmlformats.org/presentationml/2006/main" preserve="1" userDrawn="1">
  <p:cSld name="Image With Annota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a:t>Click to edit Master title style</a:t>
            </a:r>
          </a:p>
        </p:txBody>
      </p:sp>
      <p:sp>
        <p:nvSpPr>
          <p:cNvPr id="5" name="Picture Placeholder 4"/>
          <p:cNvSpPr>
            <a:spLocks noGrp="1"/>
          </p:cNvSpPr>
          <p:nvPr>
            <p:ph type="pic" sz="quarter" idx="11"/>
          </p:nvPr>
        </p:nvSpPr>
        <p:spPr>
          <a:xfrm>
            <a:off x="285749" y="1471617"/>
            <a:ext cx="5672139" cy="2771775"/>
          </a:xfrm>
          <a:prstGeom prst="rect">
            <a:avLst/>
          </a:prstGeom>
        </p:spPr>
        <p:txBody>
          <a:bodyPr/>
          <a:lstStyle/>
          <a:p>
            <a:endParaRPr lang="en-GB" dirty="0"/>
          </a:p>
        </p:txBody>
      </p:sp>
      <p:sp>
        <p:nvSpPr>
          <p:cNvPr id="6" name="Text Placeholder 5"/>
          <p:cNvSpPr>
            <a:spLocks noGrp="1"/>
          </p:cNvSpPr>
          <p:nvPr>
            <p:ph type="body" sz="quarter" idx="12"/>
          </p:nvPr>
        </p:nvSpPr>
        <p:spPr>
          <a:xfrm>
            <a:off x="6922293" y="1471617"/>
            <a:ext cx="2007395" cy="2771775"/>
          </a:xfrm>
        </p:spPr>
        <p:txBody>
          <a:bodyPr>
            <a:normAutofit/>
          </a:bodyPr>
          <a:lstStyle>
            <a:lvl1pPr>
              <a:lnSpc>
                <a:spcPts val="1260"/>
              </a:lnSpc>
              <a:spcAft>
                <a:spcPts val="1260"/>
              </a:spcAft>
              <a:defRPr lang="en-US" sz="900" kern="1200" spc="8" baseline="0" dirty="0" smtClean="0">
                <a:solidFill>
                  <a:schemeClr val="tx1"/>
                </a:solidFill>
                <a:latin typeface="+mn-lt"/>
                <a:ea typeface="+mn-ea"/>
                <a:cs typeface="+mn-cs"/>
              </a:defRPr>
            </a:lvl1pPr>
            <a:lvl2pPr>
              <a:lnSpc>
                <a:spcPts val="1260"/>
              </a:lnSpc>
              <a:spcAft>
                <a:spcPts val="1260"/>
              </a:spcAft>
              <a:defRPr lang="en-US" sz="900" kern="1200" spc="8" baseline="0" dirty="0" smtClean="0">
                <a:solidFill>
                  <a:schemeClr val="tx1"/>
                </a:solidFill>
                <a:latin typeface="+mn-lt"/>
                <a:ea typeface="+mn-ea"/>
                <a:cs typeface="+mn-cs"/>
              </a:defRPr>
            </a:lvl2pPr>
            <a:lvl3pPr>
              <a:lnSpc>
                <a:spcPts val="1260"/>
              </a:lnSpc>
              <a:spcAft>
                <a:spcPts val="1260"/>
              </a:spcAft>
              <a:defRPr lang="en-US" sz="900" b="0" kern="1200" spc="8" baseline="0" dirty="0" smtClean="0">
                <a:solidFill>
                  <a:schemeClr val="tx1"/>
                </a:solidFill>
                <a:latin typeface="+mn-lt"/>
                <a:ea typeface="+mn-ea"/>
                <a:cs typeface="+mn-cs"/>
              </a:defRPr>
            </a:lvl3pPr>
            <a:lvl4pPr>
              <a:lnSpc>
                <a:spcPts val="1260"/>
              </a:lnSpc>
              <a:spcAft>
                <a:spcPts val="1260"/>
              </a:spcAft>
              <a:defRPr lang="en-US" sz="900" kern="1200" spc="8" baseline="0" dirty="0" smtClean="0">
                <a:solidFill>
                  <a:schemeClr val="tx1"/>
                </a:solidFill>
                <a:latin typeface="+mn-lt"/>
                <a:ea typeface="+mn-ea"/>
                <a:cs typeface="+mn-cs"/>
              </a:defRPr>
            </a:lvl4pPr>
            <a:lvl5pPr>
              <a:lnSpc>
                <a:spcPts val="1260"/>
              </a:lnSpc>
              <a:spcAft>
                <a:spcPts val="1260"/>
              </a:spcAft>
              <a:defRPr lang="en-GB" sz="900" kern="1200" spc="8" baseline="0" dirty="0">
                <a:solidFill>
                  <a:schemeClr val="tx1"/>
                </a:solidFill>
                <a:latin typeface="+mn-lt"/>
                <a:ea typeface="+mn-ea"/>
                <a:cs typeface="+mn-cs"/>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Footer Placeholder 3"/>
          <p:cNvSpPr>
            <a:spLocks noGrp="1"/>
          </p:cNvSpPr>
          <p:nvPr>
            <p:ph type="ftr" sz="quarter" idx="13"/>
          </p:nvPr>
        </p:nvSpPr>
        <p:spPr>
          <a:xfrm>
            <a:off x="287895" y="4955579"/>
            <a:ext cx="5220000" cy="180000"/>
          </a:xfrm>
        </p:spPr>
        <p:txBody>
          <a:bodyPr/>
          <a:lstStyle/>
          <a:p>
            <a:r>
              <a:rPr lang="en-GB" dirty="0">
                <a:solidFill>
                  <a:srgbClr val="FFFFFF">
                    <a:lumMod val="50000"/>
                  </a:srgbClr>
                </a:solidFill>
              </a:rPr>
              <a:t>For financial intermediary use only. Not approved for use with customers.</a:t>
            </a:r>
          </a:p>
        </p:txBody>
      </p:sp>
    </p:spTree>
    <p:extLst>
      <p:ext uri="{BB962C8B-B14F-4D97-AF65-F5344CB8AC3E}">
        <p14:creationId xmlns:p14="http://schemas.microsoft.com/office/powerpoint/2010/main" val="628835476"/>
      </p:ext>
    </p:extLst>
  </p:cSld>
  <p:clrMapOvr>
    <a:masterClrMapping/>
  </p:clrMapOvr>
  <p:transition>
    <p:wipe dir="r"/>
  </p:transition>
</p:sldLayout>
</file>

<file path=ppt/slideLayouts/slideLayout712.xml><?xml version="1.0" encoding="utf-8"?>
<p:sldLayout xmlns:a="http://schemas.openxmlformats.org/drawingml/2006/main" xmlns:r="http://schemas.openxmlformats.org/officeDocument/2006/relationships" xmlns:p="http://schemas.openxmlformats.org/presentationml/2006/main" preserve="1" userDrawn="1">
  <p:cSld name="Two Column (Image Lef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3439" y="1471617"/>
            <a:ext cx="3886200" cy="2771775"/>
          </a:xfrm>
          <a:prstGeom prst="rect">
            <a:avLst/>
          </a:prstGeo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0" name="Picture Placeholder 9"/>
          <p:cNvSpPr>
            <a:spLocks noGrp="1"/>
          </p:cNvSpPr>
          <p:nvPr>
            <p:ph type="pic" sz="quarter" idx="11"/>
          </p:nvPr>
        </p:nvSpPr>
        <p:spPr>
          <a:xfrm>
            <a:off x="285752" y="1471617"/>
            <a:ext cx="4214813" cy="2771775"/>
          </a:xfrm>
          <a:prstGeom prst="rect">
            <a:avLst/>
          </a:prstGeom>
        </p:spPr>
        <p:txBody>
          <a:bodyPr/>
          <a:lstStyle/>
          <a:p>
            <a:endParaRPr lang="en-GB" dirty="0"/>
          </a:p>
        </p:txBody>
      </p:sp>
      <p:sp>
        <p:nvSpPr>
          <p:cNvPr id="3" name="Footer Placeholder 2"/>
          <p:cNvSpPr>
            <a:spLocks noGrp="1"/>
          </p:cNvSpPr>
          <p:nvPr>
            <p:ph type="ftr" sz="quarter" idx="12"/>
          </p:nvPr>
        </p:nvSpPr>
        <p:spPr/>
        <p:txBody>
          <a:bodyPr/>
          <a:lstStyle/>
          <a:p>
            <a:r>
              <a:rPr lang="en-GB" dirty="0">
                <a:solidFill>
                  <a:srgbClr val="FFFFFF">
                    <a:lumMod val="50000"/>
                  </a:srgbClr>
                </a:solidFill>
              </a:rPr>
              <a:t>For financial intermediary use only, not to be used with customers.</a:t>
            </a:r>
          </a:p>
        </p:txBody>
      </p:sp>
      <p:sp>
        <p:nvSpPr>
          <p:cNvPr id="12" name="Title 1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111815667"/>
      </p:ext>
    </p:extLst>
  </p:cSld>
  <p:clrMapOvr>
    <a:masterClrMapping/>
  </p:clrMapOvr>
  <p:transition>
    <p:wipe dir="r"/>
  </p:transition>
</p:sldLayout>
</file>

<file path=ppt/slideLayouts/slideLayout713.xml><?xml version="1.0" encoding="utf-8"?>
<p:sldLayout xmlns:a="http://schemas.openxmlformats.org/drawingml/2006/main" xmlns:r="http://schemas.openxmlformats.org/officeDocument/2006/relationships" xmlns:p="http://schemas.openxmlformats.org/presentationml/2006/main" preserve="1" userDrawn="1">
  <p:cSld name="Two Column (Image Righ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85752" y="1471617"/>
            <a:ext cx="4214813" cy="2771775"/>
          </a:xfrm>
          <a:prstGeom prst="rect">
            <a:avLst/>
          </a:prstGeo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0" name="Picture Placeholder 9"/>
          <p:cNvSpPr>
            <a:spLocks noGrp="1"/>
          </p:cNvSpPr>
          <p:nvPr>
            <p:ph type="pic" sz="quarter" idx="11"/>
          </p:nvPr>
        </p:nvSpPr>
        <p:spPr>
          <a:xfrm>
            <a:off x="4643439" y="1471617"/>
            <a:ext cx="4214813" cy="2771775"/>
          </a:xfrm>
          <a:prstGeom prst="rect">
            <a:avLst/>
          </a:prstGeom>
        </p:spPr>
        <p:txBody>
          <a:bodyPr/>
          <a:lstStyle/>
          <a:p>
            <a:endParaRPr lang="en-GB" dirty="0"/>
          </a:p>
        </p:txBody>
      </p:sp>
      <p:sp>
        <p:nvSpPr>
          <p:cNvPr id="3" name="Footer Placeholder 2"/>
          <p:cNvSpPr>
            <a:spLocks noGrp="1"/>
          </p:cNvSpPr>
          <p:nvPr>
            <p:ph type="ftr" sz="quarter" idx="12"/>
          </p:nvPr>
        </p:nvSpPr>
        <p:spPr/>
        <p:txBody>
          <a:bodyPr/>
          <a:lstStyle/>
          <a:p>
            <a:r>
              <a:rPr lang="en-GB" dirty="0">
                <a:solidFill>
                  <a:srgbClr val="FFFFFF">
                    <a:lumMod val="50000"/>
                  </a:srgbClr>
                </a:solidFill>
              </a:rPr>
              <a:t>For financial intermediary use only, not to be used with customers.</a:t>
            </a:r>
          </a:p>
        </p:txBody>
      </p:sp>
      <p:sp>
        <p:nvSpPr>
          <p:cNvPr id="12" name="Title 1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138825974"/>
      </p:ext>
    </p:extLst>
  </p:cSld>
  <p:clrMapOvr>
    <a:masterClrMapping/>
  </p:clrMapOvr>
  <p:transition>
    <p:wipe dir="r"/>
  </p:transition>
</p:sldLayout>
</file>

<file path=ppt/slideLayouts/slideLayout714.xml><?xml version="1.0" encoding="utf-8"?>
<p:sldLayout xmlns:a="http://schemas.openxmlformats.org/drawingml/2006/main" xmlns:r="http://schemas.openxmlformats.org/officeDocument/2006/relationships" xmlns:p="http://schemas.openxmlformats.org/presentationml/2006/main" preserve="1" userDrawn="1">
  <p:cSld name="Two Column Copy">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85752" y="1471617"/>
            <a:ext cx="4214813" cy="2771775"/>
          </a:xfrm>
          <a:prstGeom prst="rect">
            <a:avLst/>
          </a:prstGeo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Text Placeholder 4"/>
          <p:cNvSpPr>
            <a:spLocks noGrp="1"/>
          </p:cNvSpPr>
          <p:nvPr>
            <p:ph type="body" sz="quarter" idx="11"/>
          </p:nvPr>
        </p:nvSpPr>
        <p:spPr>
          <a:xfrm>
            <a:off x="4643439" y="1471617"/>
            <a:ext cx="4214813" cy="2771775"/>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 name="Footer Placeholder 2"/>
          <p:cNvSpPr>
            <a:spLocks noGrp="1"/>
          </p:cNvSpPr>
          <p:nvPr>
            <p:ph type="ftr" sz="quarter" idx="12"/>
          </p:nvPr>
        </p:nvSpPr>
        <p:spPr/>
        <p:txBody>
          <a:bodyPr/>
          <a:lstStyle/>
          <a:p>
            <a:r>
              <a:rPr lang="en-GB" dirty="0">
                <a:solidFill>
                  <a:srgbClr val="FFFFFF">
                    <a:lumMod val="50000"/>
                  </a:srgbClr>
                </a:solidFill>
              </a:rPr>
              <a:t>For financial intermediary use only, not to be used with customers.</a:t>
            </a:r>
          </a:p>
        </p:txBody>
      </p:sp>
      <p:sp>
        <p:nvSpPr>
          <p:cNvPr id="11" name="Title 10"/>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190663845"/>
      </p:ext>
    </p:extLst>
  </p:cSld>
  <p:clrMapOvr>
    <a:masterClrMapping/>
  </p:clrMapOvr>
  <p:transition>
    <p:wipe dir="r"/>
  </p:transition>
</p:sldLayout>
</file>

<file path=ppt/slideLayouts/slideLayout7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dirty="0">
                <a:solidFill>
                  <a:srgbClr val="FFFFFF">
                    <a:lumMod val="50000"/>
                  </a:srgbClr>
                </a:solidFill>
              </a:rPr>
              <a:t>For financial intermediary use only, not to be used with customers.</a:t>
            </a:r>
          </a:p>
        </p:txBody>
      </p:sp>
      <p:sp>
        <p:nvSpPr>
          <p:cNvPr id="9" name="Title 8"/>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961326687"/>
      </p:ext>
    </p:extLst>
  </p:cSld>
  <p:clrMapOvr>
    <a:masterClrMapping/>
  </p:clrMapOvr>
  <p:transition>
    <p:wipe dir="r"/>
  </p:transition>
</p:sldLayout>
</file>

<file path=ppt/slideLayouts/slideLayout7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dirty="0">
                <a:solidFill>
                  <a:srgbClr val="FFFFFF">
                    <a:lumMod val="50000"/>
                  </a:srgbClr>
                </a:solidFill>
              </a:rPr>
              <a:t>For financial intermediary use only, not to be used with customers.</a:t>
            </a:r>
          </a:p>
        </p:txBody>
      </p:sp>
    </p:spTree>
    <p:extLst>
      <p:ext uri="{BB962C8B-B14F-4D97-AF65-F5344CB8AC3E}">
        <p14:creationId xmlns:p14="http://schemas.microsoft.com/office/powerpoint/2010/main" val="2893155079"/>
      </p:ext>
    </p:extLst>
  </p:cSld>
  <p:clrMapOvr>
    <a:masterClrMapping/>
  </p:clrMapOvr>
  <p:transition>
    <p:wipe dir="r"/>
  </p:transition>
</p:sldLayout>
</file>

<file path=ppt/slideLayouts/slideLayout717.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25222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43076" y="3163614"/>
            <a:ext cx="5657851" cy="1979885"/>
          </a:xfrm>
          <a:prstGeom prst="rect">
            <a:avLst/>
          </a:prstGeom>
        </p:spPr>
        <p:txBody>
          <a:bodyPr anchor="ctr">
            <a:noAutofit/>
          </a:bodyPr>
          <a:lstStyle>
            <a:lvl1pPr marL="0" indent="0" algn="ctr">
              <a:lnSpc>
                <a:spcPct val="90000"/>
              </a:lnSpc>
              <a:buNone/>
              <a:defRPr sz="3000" b="1" spc="0" baseline="0">
                <a:solidFill>
                  <a:schemeClr val="bg1"/>
                </a:solidFill>
                <a:latin typeface="+mn-lt"/>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noProof="0" dirty="0"/>
              <a:t>Click to edit Master subtitle style</a:t>
            </a:r>
          </a:p>
        </p:txBody>
      </p:sp>
      <p:sp>
        <p:nvSpPr>
          <p:cNvPr id="30" name="Date Placeholder 29"/>
          <p:cNvSpPr>
            <a:spLocks noGrp="1"/>
          </p:cNvSpPr>
          <p:nvPr>
            <p:ph type="dt" sz="half" idx="10"/>
          </p:nvPr>
        </p:nvSpPr>
        <p:spPr>
          <a:xfrm>
            <a:off x="1743076" y="4748213"/>
            <a:ext cx="5657851" cy="202406"/>
          </a:xfrm>
          <a:prstGeom prst="rect">
            <a:avLst/>
          </a:prstGeom>
        </p:spPr>
        <p:txBody>
          <a:bodyPr lIns="34290" tIns="17145" rIns="34290" bIns="17145"/>
          <a:lstStyle>
            <a:lvl1pPr algn="ctr">
              <a:lnSpc>
                <a:spcPts val="900"/>
              </a:lnSpc>
              <a:defRPr sz="900">
                <a:solidFill>
                  <a:schemeClr val="bg1"/>
                </a:solidFill>
              </a:defRPr>
            </a:lvl1pPr>
          </a:lstStyle>
          <a:p>
            <a:pPr defTabSz="685800"/>
            <a:endParaRPr lang="en-GB" dirty="0">
              <a:solidFill>
                <a:srgbClr val="FFFFFF"/>
              </a:solidFill>
            </a:endParaRPr>
          </a:p>
        </p:txBody>
      </p:sp>
      <p:pic>
        <p:nvPicPr>
          <p:cNvPr id="33" name="Picture 3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192401" y="1981962"/>
            <a:ext cx="2763775" cy="1183867"/>
          </a:xfrm>
          <a:prstGeom prst="rect">
            <a:avLst/>
          </a:prstGeom>
        </p:spPr>
      </p:pic>
    </p:spTree>
    <p:extLst>
      <p:ext uri="{BB962C8B-B14F-4D97-AF65-F5344CB8AC3E}">
        <p14:creationId xmlns:p14="http://schemas.microsoft.com/office/powerpoint/2010/main" val="18404300"/>
      </p:ext>
    </p:extLst>
  </p:cSld>
  <p:clrMapOvr>
    <a:masterClrMapping/>
  </p:clrMapOvr>
  <p:transition>
    <p:wipe dir="r"/>
  </p:transition>
</p:sldLayout>
</file>

<file path=ppt/slideLayouts/slideLayout7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Footer Placeholder 2"/>
          <p:cNvSpPr>
            <a:spLocks noGrp="1"/>
          </p:cNvSpPr>
          <p:nvPr>
            <p:ph type="ftr" sz="quarter" idx="10"/>
          </p:nvPr>
        </p:nvSpPr>
        <p:spPr/>
        <p:txBody>
          <a:bodyPr/>
          <a:lstStyle/>
          <a:p>
            <a:r>
              <a:rPr lang="en-GB" dirty="0">
                <a:solidFill>
                  <a:srgbClr val="FFFFFF">
                    <a:lumMod val="50000"/>
                  </a:srgbClr>
                </a:solidFill>
              </a:rPr>
              <a:t>For financial intermediary use only, not to be used with customers.</a:t>
            </a:r>
          </a:p>
        </p:txBody>
      </p:sp>
      <p:sp>
        <p:nvSpPr>
          <p:cNvPr id="4"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a:solidFill>
                  <a:schemeClr val="tx1"/>
                </a:solidFill>
              </a:rPr>
              <a:t>Source: </a:t>
            </a:r>
            <a:endParaRPr lang="en-GB" dirty="0"/>
          </a:p>
        </p:txBody>
      </p:sp>
    </p:spTree>
    <p:extLst>
      <p:ext uri="{BB962C8B-B14F-4D97-AF65-F5344CB8AC3E}">
        <p14:creationId xmlns:p14="http://schemas.microsoft.com/office/powerpoint/2010/main" val="3307312706"/>
      </p:ext>
    </p:extLst>
  </p:cSld>
  <p:clrMapOvr>
    <a:masterClrMapping/>
  </p:clrMapOvr>
  <p:transition>
    <p:wipe dir="r"/>
  </p:transition>
</p:sldLayout>
</file>

<file path=ppt/slideLayouts/slideLayout719.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dirty="0">
                <a:solidFill>
                  <a:srgbClr val="FFFFFF">
                    <a:lumMod val="50000"/>
                  </a:srgbClr>
                </a:solidFill>
              </a:rPr>
              <a:t>For financial intermediary use only, not to be used with customers.</a:t>
            </a:r>
          </a:p>
        </p:txBody>
      </p:sp>
      <p:sp>
        <p:nvSpPr>
          <p:cNvPr id="4"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a:solidFill>
                  <a:schemeClr val="tx1"/>
                </a:solidFill>
              </a:rPr>
              <a:t>Source: </a:t>
            </a:r>
            <a:endParaRPr lang="en-GB" dirty="0"/>
          </a:p>
        </p:txBody>
      </p:sp>
      <p:sp>
        <p:nvSpPr>
          <p:cNvPr id="5" name="Rectangle 4"/>
          <p:cNvSpPr/>
          <p:nvPr userDrawn="1"/>
        </p:nvSpPr>
        <p:spPr>
          <a:xfrm>
            <a:off x="0" y="0"/>
            <a:ext cx="9144000" cy="5143500"/>
          </a:xfrm>
          <a:prstGeom prst="rect">
            <a:avLst/>
          </a:prstGeom>
          <a:solidFill>
            <a:srgbClr val="FF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2400" dirty="0">
              <a:solidFill>
                <a:srgbClr val="FFFFFF"/>
              </a:solidFill>
              <a:latin typeface="Just Script" panose="02020803050402020203" pitchFamily="18" charset="0"/>
            </a:endParaRPr>
          </a:p>
        </p:txBody>
      </p:sp>
      <p:pic>
        <p:nvPicPr>
          <p:cNvPr id="6" name="Picture 5" descr="object_rgb_72_C_lightbulb_01.jpg"/>
          <p:cNvPicPr>
            <a:picLocks noChangeAspect="1"/>
          </p:cNvPicPr>
          <p:nvPr userDrawn="1"/>
        </p:nvPicPr>
        <p:blipFill>
          <a:blip r:embed="rId2" cstate="print"/>
          <a:srcRect/>
          <a:stretch>
            <a:fillRect/>
          </a:stretch>
        </p:blipFill>
        <p:spPr>
          <a:xfrm>
            <a:off x="5516563" y="2816225"/>
            <a:ext cx="3627437" cy="2327275"/>
          </a:xfrm>
          <a:prstGeom prst="rect">
            <a:avLst/>
          </a:prstGeom>
          <a:effectLst>
            <a:softEdge rad="127000"/>
          </a:effectLst>
        </p:spPr>
      </p:pic>
    </p:spTree>
    <p:extLst>
      <p:ext uri="{BB962C8B-B14F-4D97-AF65-F5344CB8AC3E}">
        <p14:creationId xmlns:p14="http://schemas.microsoft.com/office/powerpoint/2010/main" val="701451575"/>
      </p:ext>
    </p:extLst>
  </p:cSld>
  <p:clrMapOvr>
    <a:masterClrMapping/>
  </p:clrMapOvr>
  <p:transition>
    <p:wipe dir="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24_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a:off x="219075" y="4495802"/>
            <a:ext cx="838200" cy="561975"/>
          </a:xfrm>
          <a:prstGeom prst="rect">
            <a:avLst/>
          </a:prstGeom>
        </p:spPr>
      </p:pic>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219077" y="631052"/>
            <a:ext cx="8712201" cy="386476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3" hasCustomPrompt="1"/>
          </p:nvPr>
        </p:nvSpPr>
        <p:spPr>
          <a:xfrm>
            <a:off x="1096551" y="4495800"/>
            <a:ext cx="6624637" cy="323850"/>
          </a:xfrm>
        </p:spPr>
        <p:txBody>
          <a:bodyPr>
            <a:noAutofit/>
          </a:bodyPr>
          <a:lstStyle>
            <a:lvl1pPr marL="0" indent="0">
              <a:buNone/>
              <a:defRPr sz="800"/>
            </a:lvl1pPr>
            <a:lvl2pPr marL="177706" indent="0">
              <a:buNone/>
              <a:defRPr sz="800"/>
            </a:lvl2pPr>
            <a:lvl3pPr marL="363349" indent="0">
              <a:buNone/>
              <a:defRPr sz="800"/>
            </a:lvl3pPr>
            <a:lvl4pPr marL="541055" indent="0">
              <a:buNone/>
              <a:defRPr sz="800"/>
            </a:lvl4pPr>
            <a:lvl5pPr marL="718760" indent="0">
              <a:buNone/>
              <a:defRPr sz="800"/>
            </a:lvl5pPr>
          </a:lstStyle>
          <a:p>
            <a:pPr lvl="0"/>
            <a:r>
              <a:rPr lang="en-US" dirty="0" smtClean="0"/>
              <a:t>Source:</a:t>
            </a:r>
          </a:p>
        </p:txBody>
      </p:sp>
      <p:sp>
        <p:nvSpPr>
          <p:cNvPr id="11" name="Footer Placeholder 10"/>
          <p:cNvSpPr>
            <a:spLocks noGrp="1"/>
          </p:cNvSpPr>
          <p:nvPr>
            <p:ph type="ftr" sz="quarter" idx="14"/>
          </p:nvPr>
        </p:nvSpPr>
        <p:spPr/>
        <p:txBody>
          <a:bodyPr/>
          <a:lstStyle>
            <a:lvl1pPr>
              <a:defRPr>
                <a:solidFill>
                  <a:schemeClr val="tx1"/>
                </a:solidFill>
              </a:defRPr>
            </a:lvl1pPr>
          </a:lstStyle>
          <a:p>
            <a:r>
              <a:rPr lang="en-US" dirty="0" smtClean="0">
                <a:solidFill>
                  <a:srgbClr val="000000"/>
                </a:solidFill>
              </a:rPr>
              <a:t>For financial intermediary use only. Not approved for use with customers.</a:t>
            </a:r>
            <a:endParaRPr lang="en-US" dirty="0">
              <a:solidFill>
                <a:srgbClr val="000000"/>
              </a:solidFill>
            </a:endParaRPr>
          </a:p>
        </p:txBody>
      </p:sp>
      <p:sp>
        <p:nvSpPr>
          <p:cNvPr id="9" name="Slide Number Placeholder 4"/>
          <p:cNvSpPr>
            <a:spLocks noGrp="1"/>
          </p:cNvSpPr>
          <p:nvPr>
            <p:ph type="sldNum" sz="quarter" idx="4"/>
          </p:nvPr>
        </p:nvSpPr>
        <p:spPr>
          <a:xfrm>
            <a:off x="219074" y="4775225"/>
            <a:ext cx="652464" cy="189000"/>
          </a:xfrm>
          <a:prstGeom prst="rect">
            <a:avLst/>
          </a:prstGeom>
        </p:spPr>
        <p:txBody>
          <a:bodyPr lIns="91398" tIns="45699" rIns="91398" bIns="45699"/>
          <a:lstStyle/>
          <a:p>
            <a:fld id="{D92943C2-89EB-8840-A8C0-4C21B007AE74}" type="slidenum">
              <a:rPr lang="en-US" b="1" smtClean="0">
                <a:solidFill>
                  <a:prstClr val="white"/>
                </a:solidFill>
              </a:rPr>
              <a:pPr/>
              <a:t>‹#›</a:t>
            </a:fld>
            <a:endParaRPr lang="en-US" b="1" dirty="0">
              <a:solidFill>
                <a:prstClr val="white"/>
              </a:solidFill>
            </a:endParaRPr>
          </a:p>
        </p:txBody>
      </p:sp>
    </p:spTree>
    <p:extLst>
      <p:ext uri="{BB962C8B-B14F-4D97-AF65-F5344CB8AC3E}">
        <p14:creationId xmlns:p14="http://schemas.microsoft.com/office/powerpoint/2010/main" val="2356075881"/>
      </p:ext>
    </p:extLst>
  </p:cSld>
  <p:clrMapOvr>
    <a:masterClrMapping/>
  </p:clrMapOvr>
  <p:transition>
    <p:wipe dir="r"/>
  </p:transition>
</p:sldLayout>
</file>

<file path=ppt/slideLayouts/slideLayout720.xml><?xml version="1.0" encoding="utf-8"?>
<p:sldLayout xmlns:a="http://schemas.openxmlformats.org/drawingml/2006/main" xmlns:r="http://schemas.openxmlformats.org/officeDocument/2006/relationships" xmlns:p="http://schemas.openxmlformats.org/presentationml/2006/main" preserve="1" userDrawn="1">
  <p:cSld name="1_Title and Content (Lef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a:t>Click to edit Master title style</a:t>
            </a:r>
          </a:p>
        </p:txBody>
      </p:sp>
      <p:sp>
        <p:nvSpPr>
          <p:cNvPr id="16" name="Text Placeholder 15"/>
          <p:cNvSpPr>
            <a:spLocks noGrp="1"/>
          </p:cNvSpPr>
          <p:nvPr>
            <p:ph type="body" sz="quarter" idx="11"/>
          </p:nvPr>
        </p:nvSpPr>
        <p:spPr>
          <a:xfrm>
            <a:off x="285751" y="1471617"/>
            <a:ext cx="4214813" cy="27717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 name="Footer Placeholder 1"/>
          <p:cNvSpPr>
            <a:spLocks noGrp="1"/>
          </p:cNvSpPr>
          <p:nvPr>
            <p:ph type="ftr" sz="quarter" idx="12"/>
          </p:nvPr>
        </p:nvSpPr>
        <p:spPr/>
        <p:txBody>
          <a:bodyPr/>
          <a:lstStyle>
            <a:lvl1pPr>
              <a:defRPr>
                <a:solidFill>
                  <a:schemeClr val="bg1">
                    <a:lumMod val="50000"/>
                  </a:schemeClr>
                </a:solidFill>
              </a:defRPr>
            </a:lvl1pPr>
          </a:lstStyle>
          <a:p>
            <a:r>
              <a:rPr lang="en-GB" dirty="0">
                <a:solidFill>
                  <a:srgbClr val="FFFFFF">
                    <a:lumMod val="50000"/>
                  </a:srgbClr>
                </a:solidFill>
              </a:rPr>
              <a:t>For financial intermediary use only, not to be used with customers.</a:t>
            </a:r>
          </a:p>
        </p:txBody>
      </p:sp>
      <p:sp>
        <p:nvSpPr>
          <p:cNvPr id="6" name="Rectangle 5"/>
          <p:cNvSpPr/>
          <p:nvPr userDrawn="1"/>
        </p:nvSpPr>
        <p:spPr>
          <a:xfrm>
            <a:off x="8621652" y="314533"/>
            <a:ext cx="236600" cy="23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685800"/>
            <a:fld id="{F8CABEAB-F316-457F-A830-C8844EF27269}" type="slidenum">
              <a:rPr lang="en-GB" sz="900" b="1" smtClean="0">
                <a:solidFill>
                  <a:srgbClr val="373433"/>
                </a:solidFill>
              </a:rPr>
              <a:pPr algn="ctr" defTabSz="685800"/>
              <a:t>‹#›</a:t>
            </a:fld>
            <a:endParaRPr lang="en-GB" sz="2400" b="1" dirty="0">
              <a:solidFill>
                <a:srgbClr val="373433"/>
              </a:solidFill>
              <a:latin typeface="Just Script" panose="02020803050402020203" pitchFamily="18" charset="0"/>
            </a:endParaRPr>
          </a:p>
        </p:txBody>
      </p:sp>
      <p:pic>
        <p:nvPicPr>
          <p:cNvPr id="7" name="Picture 6" descr="JUST LOGO PINK.png"/>
          <p:cNvPicPr>
            <a:picLocks noChangeAspect="1"/>
          </p:cNvPicPr>
          <p:nvPr userDrawn="1"/>
        </p:nvPicPr>
        <p:blipFill>
          <a:blip r:embed="rId2" cstate="print"/>
          <a:stretch>
            <a:fillRect/>
          </a:stretch>
        </p:blipFill>
        <p:spPr>
          <a:xfrm>
            <a:off x="8172000" y="4644000"/>
            <a:ext cx="720000" cy="308090"/>
          </a:xfrm>
          <a:prstGeom prst="rect">
            <a:avLst/>
          </a:prstGeom>
        </p:spPr>
      </p:pic>
      <p:pic>
        <p:nvPicPr>
          <p:cNvPr id="8" name="Picture 7"/>
          <p:cNvPicPr>
            <a:picLocks noChangeAspect="1"/>
          </p:cNvPicPr>
          <p:nvPr userDrawn="1"/>
        </p:nvPicPr>
        <p:blipFill>
          <a:blip r:embed="rId3" cstate="email">
            <a:lum bright="100000"/>
            <a:extLst>
              <a:ext uri="{28A0092B-C50C-407E-A947-70E740481C1C}">
                <a14:useLocalDpi xmlns:a14="http://schemas.microsoft.com/office/drawing/2010/main" val="0"/>
              </a:ext>
            </a:extLst>
          </a:blip>
          <a:srcRect t="-174991" b="-174991"/>
          <a:stretch>
            <a:fillRect/>
          </a:stretch>
        </p:blipFill>
        <p:spPr>
          <a:xfrm>
            <a:off x="285749" y="792000"/>
            <a:ext cx="8591619" cy="84169"/>
          </a:xfrm>
          <a:prstGeom prst="rect">
            <a:avLst/>
          </a:prstGeom>
        </p:spPr>
      </p:pic>
      <p:sp>
        <p:nvSpPr>
          <p:cNvPr id="10"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a:solidFill>
                  <a:schemeClr val="tx1"/>
                </a:solidFill>
              </a:rPr>
              <a:t>Source: </a:t>
            </a:r>
            <a:endParaRPr lang="en-GB" dirty="0"/>
          </a:p>
        </p:txBody>
      </p:sp>
    </p:spTree>
    <p:extLst>
      <p:ext uri="{BB962C8B-B14F-4D97-AF65-F5344CB8AC3E}">
        <p14:creationId xmlns:p14="http://schemas.microsoft.com/office/powerpoint/2010/main" val="3603696324"/>
      </p:ext>
    </p:extLst>
  </p:cSld>
  <p:clrMapOvr>
    <a:masterClrMapping/>
  </p:clrMapOvr>
  <p:transition>
    <p:wipe dir="r"/>
  </p:transition>
</p:sldLayout>
</file>

<file path=ppt/slideLayouts/slideLayout721.xml><?xml version="1.0" encoding="utf-8"?>
<p:sldLayout xmlns:a="http://schemas.openxmlformats.org/drawingml/2006/main" xmlns:r="http://schemas.openxmlformats.org/officeDocument/2006/relationships" xmlns:p="http://schemas.openxmlformats.org/presentationml/2006/main" preserve="1" userDrawn="1">
  <p:cSld name="Headers and Bullets">
    <p:spTree>
      <p:nvGrpSpPr>
        <p:cNvPr id="1" name=""/>
        <p:cNvGrpSpPr/>
        <p:nvPr/>
      </p:nvGrpSpPr>
      <p:grpSpPr>
        <a:xfrm>
          <a:off x="0" y="0"/>
          <a:ext cx="0" cy="0"/>
          <a:chOff x="0" y="0"/>
          <a:chExt cx="0" cy="0"/>
        </a:xfrm>
      </p:grpSpPr>
      <p:sp>
        <p:nvSpPr>
          <p:cNvPr id="16" name="Text Placeholder 15"/>
          <p:cNvSpPr>
            <a:spLocks noGrp="1"/>
          </p:cNvSpPr>
          <p:nvPr>
            <p:ph type="body" sz="quarter" idx="11"/>
          </p:nvPr>
        </p:nvSpPr>
        <p:spPr>
          <a:xfrm>
            <a:off x="285751" y="1471617"/>
            <a:ext cx="4214813" cy="2771775"/>
          </a:xfrm>
        </p:spPr>
        <p:txBody>
          <a:bodyPr/>
          <a:lstStyle>
            <a:lvl1pPr>
              <a:defRPr>
                <a:solidFill>
                  <a:srgbClr val="373433"/>
                </a:solidFill>
              </a:defRPr>
            </a:lvl1pPr>
            <a:lvl3pPr marL="285750" indent="-285750">
              <a:buFont typeface="Arial" panose="020B0604020202020204" pitchFamily="34" charset="0"/>
              <a:buChar char="•"/>
              <a:defRPr/>
            </a:lvl3pPr>
            <a:lvl4pPr marL="285750" indent="-285750">
              <a:buFont typeface="Arial" panose="020B0604020202020204" pitchFamily="34" charset="0"/>
              <a:buChar char="•"/>
              <a:defRPr/>
            </a:lvl4pPr>
            <a:lvl5pPr marL="171450" indent="-171450">
              <a:buFont typeface="Arial" panose="020B0604020202020204" pitchFamily="34" charset="0"/>
              <a:buChar char="•"/>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1" name="Title 10"/>
          <p:cNvSpPr>
            <a:spLocks noGrp="1"/>
          </p:cNvSpPr>
          <p:nvPr>
            <p:ph type="title"/>
          </p:nvPr>
        </p:nvSpPr>
        <p:spPr/>
        <p:txBody>
          <a:bodyPr/>
          <a:lstStyle/>
          <a:p>
            <a:r>
              <a:rPr lang="en-US"/>
              <a:t>Click to edit Master title style</a:t>
            </a:r>
            <a:endParaRPr lang="en-GB"/>
          </a:p>
        </p:txBody>
      </p:sp>
      <p:sp>
        <p:nvSpPr>
          <p:cNvPr id="6" name="Footer Placeholder 5"/>
          <p:cNvSpPr>
            <a:spLocks noGrp="1"/>
          </p:cNvSpPr>
          <p:nvPr>
            <p:ph type="ftr" sz="quarter" idx="14"/>
          </p:nvPr>
        </p:nvSpPr>
        <p:spPr/>
        <p:txBody>
          <a:bodyPr/>
          <a:lstStyle/>
          <a:p>
            <a:r>
              <a:rPr lang="en-GB" dirty="0">
                <a:solidFill>
                  <a:srgbClr val="FFFFFF">
                    <a:lumMod val="50000"/>
                  </a:srgbClr>
                </a:solidFill>
              </a:rPr>
              <a:t>For financial intermediary use only, not to be used with customers.</a:t>
            </a:r>
          </a:p>
        </p:txBody>
      </p:sp>
      <p:sp>
        <p:nvSpPr>
          <p:cNvPr id="7"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a:solidFill>
                  <a:schemeClr val="tx1"/>
                </a:solidFill>
              </a:rPr>
              <a:t>Source: </a:t>
            </a:r>
            <a:endParaRPr lang="en-GB" dirty="0"/>
          </a:p>
        </p:txBody>
      </p:sp>
    </p:spTree>
    <p:extLst>
      <p:ext uri="{BB962C8B-B14F-4D97-AF65-F5344CB8AC3E}">
        <p14:creationId xmlns:p14="http://schemas.microsoft.com/office/powerpoint/2010/main" val="270064661"/>
      </p:ext>
    </p:extLst>
  </p:cSld>
  <p:clrMapOvr>
    <a:masterClrMapping/>
  </p:clrMapOvr>
  <p:transition>
    <p:wipe dir="r"/>
  </p:transition>
</p:sldLayout>
</file>

<file path=ppt/slideLayouts/slideLayout722.xml><?xml version="1.0" encoding="utf-8"?>
<p:sldLayout xmlns:a="http://schemas.openxmlformats.org/drawingml/2006/main" xmlns:r="http://schemas.openxmlformats.org/officeDocument/2006/relationships" xmlns:p="http://schemas.openxmlformats.org/presentationml/2006/main" preserve="1" userDrawn="1">
  <p:cSld name="Title and Content (Righ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a:t>Click to edit Master title style</a:t>
            </a:r>
          </a:p>
        </p:txBody>
      </p:sp>
      <p:sp>
        <p:nvSpPr>
          <p:cNvPr id="16" name="Text Placeholder 15"/>
          <p:cNvSpPr>
            <a:spLocks noGrp="1"/>
          </p:cNvSpPr>
          <p:nvPr>
            <p:ph type="body" sz="quarter" idx="11"/>
          </p:nvPr>
        </p:nvSpPr>
        <p:spPr>
          <a:xfrm>
            <a:off x="4643439" y="1471617"/>
            <a:ext cx="4214813" cy="2771775"/>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 name="Footer Placeholder 1"/>
          <p:cNvSpPr>
            <a:spLocks noGrp="1"/>
          </p:cNvSpPr>
          <p:nvPr>
            <p:ph type="ftr" sz="quarter" idx="12"/>
          </p:nvPr>
        </p:nvSpPr>
        <p:spPr/>
        <p:txBody>
          <a:bodyPr/>
          <a:lstStyle/>
          <a:p>
            <a:r>
              <a:rPr lang="en-GB" dirty="0">
                <a:solidFill>
                  <a:srgbClr val="FFFFFF">
                    <a:lumMod val="50000"/>
                  </a:srgbClr>
                </a:solidFill>
              </a:rPr>
              <a:t>For financial intermediary use only, not to be used with customers.</a:t>
            </a:r>
          </a:p>
        </p:txBody>
      </p:sp>
      <p:sp>
        <p:nvSpPr>
          <p:cNvPr id="6"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a:solidFill>
                  <a:schemeClr val="tx1"/>
                </a:solidFill>
              </a:rPr>
              <a:t>Source: </a:t>
            </a:r>
            <a:endParaRPr lang="en-GB" dirty="0"/>
          </a:p>
        </p:txBody>
      </p:sp>
    </p:spTree>
    <p:extLst>
      <p:ext uri="{BB962C8B-B14F-4D97-AF65-F5344CB8AC3E}">
        <p14:creationId xmlns:p14="http://schemas.microsoft.com/office/powerpoint/2010/main" val="2808542088"/>
      </p:ext>
    </p:extLst>
  </p:cSld>
  <p:clrMapOvr>
    <a:masterClrMapping/>
  </p:clrMapOvr>
  <p:transition>
    <p:wipe dir="r"/>
  </p:transition>
</p:sldLayout>
</file>

<file path=ppt/slideLayouts/slideLayout723.xml><?xml version="1.0" encoding="utf-8"?>
<p:sldLayout xmlns:a="http://schemas.openxmlformats.org/drawingml/2006/main" xmlns:r="http://schemas.openxmlformats.org/officeDocument/2006/relationships" xmlns:p="http://schemas.openxmlformats.org/presentationml/2006/main" preserve="1" userDrawn="1">
  <p:cSld name="Title and Content (Lef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a:t>Click to edit Master title style</a:t>
            </a:r>
          </a:p>
        </p:txBody>
      </p:sp>
      <p:sp>
        <p:nvSpPr>
          <p:cNvPr id="16" name="Text Placeholder 15"/>
          <p:cNvSpPr>
            <a:spLocks noGrp="1"/>
          </p:cNvSpPr>
          <p:nvPr>
            <p:ph type="body" sz="quarter" idx="11"/>
          </p:nvPr>
        </p:nvSpPr>
        <p:spPr>
          <a:xfrm>
            <a:off x="285751" y="1471617"/>
            <a:ext cx="4214813" cy="2771775"/>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 name="Footer Placeholder 1"/>
          <p:cNvSpPr>
            <a:spLocks noGrp="1"/>
          </p:cNvSpPr>
          <p:nvPr>
            <p:ph type="ftr" sz="quarter" idx="12"/>
          </p:nvPr>
        </p:nvSpPr>
        <p:spPr/>
        <p:txBody>
          <a:bodyPr/>
          <a:lstStyle/>
          <a:p>
            <a:r>
              <a:rPr lang="en-GB" dirty="0">
                <a:solidFill>
                  <a:srgbClr val="FFFFFF">
                    <a:lumMod val="50000"/>
                  </a:srgbClr>
                </a:solidFill>
              </a:rPr>
              <a:t>For financial intermediary use only, not to be used with customers.</a:t>
            </a:r>
          </a:p>
        </p:txBody>
      </p:sp>
      <p:sp>
        <p:nvSpPr>
          <p:cNvPr id="6"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a:solidFill>
                  <a:schemeClr val="tx1"/>
                </a:solidFill>
              </a:rPr>
              <a:t>Source: </a:t>
            </a:r>
            <a:endParaRPr lang="en-GB" dirty="0"/>
          </a:p>
        </p:txBody>
      </p:sp>
    </p:spTree>
    <p:extLst>
      <p:ext uri="{BB962C8B-B14F-4D97-AF65-F5344CB8AC3E}">
        <p14:creationId xmlns:p14="http://schemas.microsoft.com/office/powerpoint/2010/main" val="1570184093"/>
      </p:ext>
    </p:extLst>
  </p:cSld>
  <p:clrMapOvr>
    <a:masterClrMapping/>
  </p:clrMapOvr>
  <p:transition>
    <p:wipe dir="r"/>
  </p:transition>
</p:sldLayout>
</file>

<file path=ppt/slideLayouts/slideLayout724.xml><?xml version="1.0" encoding="utf-8"?>
<p:sldLayout xmlns:a="http://schemas.openxmlformats.org/drawingml/2006/main" xmlns:r="http://schemas.openxmlformats.org/officeDocument/2006/relationships" xmlns:p="http://schemas.openxmlformats.org/presentationml/2006/main" preserve="1" userDrawn="1">
  <p:cSld name="Headlines">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a:t>Click to edit Master title style</a:t>
            </a:r>
          </a:p>
        </p:txBody>
      </p:sp>
      <p:sp>
        <p:nvSpPr>
          <p:cNvPr id="16" name="Text Placeholder 15"/>
          <p:cNvSpPr>
            <a:spLocks noGrp="1"/>
          </p:cNvSpPr>
          <p:nvPr>
            <p:ph type="body" sz="quarter" idx="11"/>
          </p:nvPr>
        </p:nvSpPr>
        <p:spPr>
          <a:xfrm>
            <a:off x="285751" y="1471617"/>
            <a:ext cx="8572500" cy="2771775"/>
          </a:xfrm>
        </p:spPr>
        <p:txBody>
          <a:bodyPr anchor="ctr">
            <a:normAutofit/>
          </a:bodyPr>
          <a:lstStyle>
            <a:lvl1pPr algn="ctr">
              <a:defRPr/>
            </a:lvl1pPr>
            <a:lvl2pPr algn="ctr">
              <a:lnSpc>
                <a:spcPts val="1755"/>
              </a:lnSpc>
              <a:defRPr sz="1900">
                <a:solidFill>
                  <a:schemeClr val="tx1"/>
                </a:solidFill>
              </a:defRPr>
            </a:lvl2pPr>
            <a:lvl3pPr algn="ctr">
              <a:defRPr/>
            </a:lvl3pPr>
            <a:lvl4pPr algn="ctr">
              <a:defRPr/>
            </a:lvl4pPr>
            <a:lvl5pPr algn="ctr">
              <a:defRPr/>
            </a:lvl5pPr>
          </a:lstStyle>
          <a:p>
            <a:pPr lvl="1"/>
            <a:r>
              <a:rPr lang="en-GB" noProof="0" dirty="0"/>
              <a:t>Click to edit Master text styles</a:t>
            </a:r>
          </a:p>
        </p:txBody>
      </p:sp>
      <p:sp>
        <p:nvSpPr>
          <p:cNvPr id="2" name="Footer Placeholder 1"/>
          <p:cNvSpPr>
            <a:spLocks noGrp="1"/>
          </p:cNvSpPr>
          <p:nvPr>
            <p:ph type="ftr" sz="quarter" idx="12"/>
          </p:nvPr>
        </p:nvSpPr>
        <p:spPr/>
        <p:txBody>
          <a:bodyPr/>
          <a:lstStyle/>
          <a:p>
            <a:r>
              <a:rPr lang="en-GB" dirty="0">
                <a:solidFill>
                  <a:srgbClr val="FFFFFF">
                    <a:lumMod val="50000"/>
                  </a:srgbClr>
                </a:solidFill>
              </a:rPr>
              <a:t>For financial intermediary use only, not to be used with customers.</a:t>
            </a:r>
          </a:p>
        </p:txBody>
      </p:sp>
      <p:sp>
        <p:nvSpPr>
          <p:cNvPr id="6"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a:solidFill>
                  <a:schemeClr val="tx1"/>
                </a:solidFill>
              </a:rPr>
              <a:t>Source: </a:t>
            </a:r>
            <a:endParaRPr lang="en-GB" dirty="0"/>
          </a:p>
        </p:txBody>
      </p:sp>
    </p:spTree>
    <p:extLst>
      <p:ext uri="{BB962C8B-B14F-4D97-AF65-F5344CB8AC3E}">
        <p14:creationId xmlns:p14="http://schemas.microsoft.com/office/powerpoint/2010/main" val="1580228536"/>
      </p:ext>
    </p:extLst>
  </p:cSld>
  <p:clrMapOvr>
    <a:masterClrMapping/>
  </p:clrMapOvr>
  <p:transition>
    <p:wipe dir="r"/>
  </p:transition>
</p:sldLayout>
</file>

<file path=ppt/slideLayouts/slideLayout725.xml><?xml version="1.0" encoding="utf-8"?>
<p:sldLayout xmlns:a="http://schemas.openxmlformats.org/drawingml/2006/main" xmlns:r="http://schemas.openxmlformats.org/officeDocument/2006/relationships" xmlns:p="http://schemas.openxmlformats.org/presentationml/2006/main" showMasterSp="0" preserve="1" userDrawn="1">
  <p:cSld name="Highlight Headlines">
    <p:spTree>
      <p:nvGrpSpPr>
        <p:cNvPr id="1" name=""/>
        <p:cNvGrpSpPr/>
        <p:nvPr/>
      </p:nvGrpSpPr>
      <p:grpSpPr>
        <a:xfrm>
          <a:off x="0" y="0"/>
          <a:ext cx="0" cy="0"/>
          <a:chOff x="0" y="0"/>
          <a:chExt cx="0" cy="0"/>
        </a:xfrm>
      </p:grpSpPr>
      <p:sp>
        <p:nvSpPr>
          <p:cNvPr id="8" name="Rectangle 7"/>
          <p:cNvSpPr/>
          <p:nvPr userDrawn="1"/>
        </p:nvSpPr>
        <p:spPr>
          <a:xfrm>
            <a:off x="221625" y="4758074"/>
            <a:ext cx="8843631" cy="199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defTabSz="685800"/>
            <a:endParaRPr lang="en-GB" sz="900" dirty="0">
              <a:solidFill>
                <a:srgbClr val="FFFFFF"/>
              </a:solidFill>
              <a:latin typeface="Just Script" panose="02020803050402020203" pitchFamily="18" charset="0"/>
            </a:endParaRPr>
          </a:p>
        </p:txBody>
      </p:sp>
      <p:sp>
        <p:nvSpPr>
          <p:cNvPr id="4" name="Rectangle 3"/>
          <p:cNvSpPr/>
          <p:nvPr userDrawn="1"/>
        </p:nvSpPr>
        <p:spPr>
          <a:xfrm>
            <a:off x="175439" y="765544"/>
            <a:ext cx="8843631" cy="199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defTabSz="685800"/>
            <a:endParaRPr lang="en-GB" sz="900" dirty="0">
              <a:solidFill>
                <a:srgbClr val="FFFFFF"/>
              </a:solidFill>
              <a:latin typeface="Just Script" panose="02020803050402020203" pitchFamily="18" charset="0"/>
            </a:endParaRPr>
          </a:p>
        </p:txBody>
      </p:sp>
      <p:sp>
        <p:nvSpPr>
          <p:cNvPr id="3" name="Rectangle 2"/>
          <p:cNvSpPr/>
          <p:nvPr userDrawn="1"/>
        </p:nvSpPr>
        <p:spPr>
          <a:xfrm>
            <a:off x="285751" y="849276"/>
            <a:ext cx="8572500" cy="4008474"/>
          </a:xfrm>
          <a:prstGeom prst="rect">
            <a:avLst/>
          </a:prstGeom>
          <a:solidFill>
            <a:srgbClr val="252221"/>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defTabSz="685800"/>
            <a:endParaRPr lang="en-GB" sz="900" dirty="0">
              <a:solidFill>
                <a:srgbClr val="FFFFFF"/>
              </a:solidFill>
              <a:latin typeface="Just Script" panose="02020803050402020203" pitchFamily="18" charset="0"/>
            </a:endParaRPr>
          </a:p>
        </p:txBody>
      </p:sp>
      <p:sp>
        <p:nvSpPr>
          <p:cNvPr id="13" name="Title 12"/>
          <p:cNvSpPr>
            <a:spLocks noGrp="1"/>
          </p:cNvSpPr>
          <p:nvPr>
            <p:ph type="title"/>
          </p:nvPr>
        </p:nvSpPr>
        <p:spPr/>
        <p:txBody>
          <a:bodyPr/>
          <a:lstStyle/>
          <a:p>
            <a:r>
              <a:rPr lang="en-US" dirty="0"/>
              <a:t>Click to edit Master title style</a:t>
            </a:r>
            <a:endParaRPr lang="en-GB" dirty="0"/>
          </a:p>
        </p:txBody>
      </p:sp>
      <p:sp>
        <p:nvSpPr>
          <p:cNvPr id="16" name="Text Placeholder 15"/>
          <p:cNvSpPr>
            <a:spLocks noGrp="1"/>
          </p:cNvSpPr>
          <p:nvPr>
            <p:ph type="body" sz="quarter" idx="11"/>
          </p:nvPr>
        </p:nvSpPr>
        <p:spPr>
          <a:xfrm>
            <a:off x="1743076" y="1471617"/>
            <a:ext cx="5657851" cy="2771775"/>
          </a:xfrm>
          <a:noFill/>
        </p:spPr>
        <p:txBody>
          <a:bodyPr anchor="ctr"/>
          <a:lstStyle>
            <a:lvl1pPr algn="ctr">
              <a:lnSpc>
                <a:spcPts val="3300"/>
              </a:lnSpc>
              <a:defRPr baseline="0">
                <a:solidFill>
                  <a:schemeClr val="bg1"/>
                </a:solidFill>
              </a:defRPr>
            </a:lvl1pPr>
            <a:lvl2pPr algn="ctr">
              <a:defRPr/>
            </a:lvl2pPr>
            <a:lvl3pPr algn="ctr">
              <a:defRPr/>
            </a:lvl3pPr>
            <a:lvl4pPr algn="ctr">
              <a:defRPr/>
            </a:lvl4pPr>
            <a:lvl5pPr algn="ctr">
              <a:defRPr/>
            </a:lvl5pPr>
          </a:lstStyle>
          <a:p>
            <a:pPr lvl="0"/>
            <a:r>
              <a:rPr lang="en-GB" noProof="0" dirty="0"/>
              <a:t>Click to edit Master text styles</a:t>
            </a:r>
          </a:p>
        </p:txBody>
      </p:sp>
    </p:spTree>
    <p:extLst>
      <p:ext uri="{BB962C8B-B14F-4D97-AF65-F5344CB8AC3E}">
        <p14:creationId xmlns:p14="http://schemas.microsoft.com/office/powerpoint/2010/main" val="2981469175"/>
      </p:ext>
    </p:extLst>
  </p:cSld>
  <p:clrMapOvr>
    <a:masterClrMapping/>
  </p:clrMapOvr>
  <p:transition>
    <p:wipe dir="r"/>
  </p:transition>
  <p:hf hdr="0" ftr="0" dt="0"/>
</p:sldLayout>
</file>

<file path=ppt/slideLayouts/slideLayout726.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rgbClr val="25222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43076" y="2455164"/>
            <a:ext cx="5657851" cy="688086"/>
          </a:xfrm>
          <a:prstGeom prst="rect">
            <a:avLst/>
          </a:prstGeom>
        </p:spPr>
        <p:txBody>
          <a:bodyPr>
            <a:normAutofit/>
          </a:bodyPr>
          <a:lstStyle>
            <a:lvl1pPr marL="0" indent="0" algn="ctr">
              <a:lnSpc>
                <a:spcPts val="3300"/>
              </a:lnSpc>
              <a:spcBef>
                <a:spcPts val="0"/>
              </a:spcBef>
              <a:spcAft>
                <a:spcPts val="0"/>
              </a:spcAft>
              <a:buNone/>
              <a:defRPr sz="3000" b="1" spc="0" baseline="0">
                <a:solidFill>
                  <a:schemeClr val="bg1"/>
                </a:solidFill>
                <a:latin typeface="+mj-lt"/>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noProof="0" dirty="0"/>
              <a:t>Click to edit Master text styles</a:t>
            </a:r>
          </a:p>
        </p:txBody>
      </p:sp>
    </p:spTree>
    <p:extLst>
      <p:ext uri="{BB962C8B-B14F-4D97-AF65-F5344CB8AC3E}">
        <p14:creationId xmlns:p14="http://schemas.microsoft.com/office/powerpoint/2010/main" val="2313013645"/>
      </p:ext>
    </p:extLst>
  </p:cSld>
  <p:clrMapOvr>
    <a:masterClrMapping/>
  </p:clrMapOvr>
  <p:transition>
    <p:wipe dir="r"/>
  </p:transition>
</p:sldLayout>
</file>

<file path=ppt/slideLayouts/slideLayout727.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a:t>Click to edit Master title style</a:t>
            </a:r>
          </a:p>
        </p:txBody>
      </p:sp>
      <p:sp>
        <p:nvSpPr>
          <p:cNvPr id="5" name="Picture Placeholder 4"/>
          <p:cNvSpPr>
            <a:spLocks noGrp="1"/>
          </p:cNvSpPr>
          <p:nvPr>
            <p:ph type="pic" sz="quarter" idx="11"/>
          </p:nvPr>
        </p:nvSpPr>
        <p:spPr>
          <a:xfrm>
            <a:off x="285751" y="1471617"/>
            <a:ext cx="8572500" cy="2771775"/>
          </a:xfrm>
          <a:prstGeom prst="rect">
            <a:avLst/>
          </a:prstGeom>
        </p:spPr>
        <p:txBody>
          <a:bodyPr/>
          <a:lstStyle/>
          <a:p>
            <a:endParaRPr lang="en-GB" dirty="0"/>
          </a:p>
        </p:txBody>
      </p:sp>
      <p:sp>
        <p:nvSpPr>
          <p:cNvPr id="4" name="Footer Placeholder 3"/>
          <p:cNvSpPr>
            <a:spLocks noGrp="1"/>
          </p:cNvSpPr>
          <p:nvPr>
            <p:ph type="ftr" sz="quarter" idx="12"/>
          </p:nvPr>
        </p:nvSpPr>
        <p:spPr/>
        <p:txBody>
          <a:bodyPr/>
          <a:lstStyle/>
          <a:p>
            <a:r>
              <a:rPr lang="en-GB" dirty="0">
                <a:solidFill>
                  <a:srgbClr val="FFFFFF">
                    <a:lumMod val="50000"/>
                  </a:srgbClr>
                </a:solidFill>
              </a:rPr>
              <a:t>For financial intermediary use only, not to be used with customers.</a:t>
            </a:r>
          </a:p>
        </p:txBody>
      </p:sp>
    </p:spTree>
    <p:extLst>
      <p:ext uri="{BB962C8B-B14F-4D97-AF65-F5344CB8AC3E}">
        <p14:creationId xmlns:p14="http://schemas.microsoft.com/office/powerpoint/2010/main" val="4122864516"/>
      </p:ext>
    </p:extLst>
  </p:cSld>
  <p:clrMapOvr>
    <a:masterClrMapping/>
  </p:clrMapOvr>
  <p:transition>
    <p:wipe dir="r"/>
  </p:transition>
</p:sldLayout>
</file>

<file path=ppt/slideLayouts/slideLayout728.xml><?xml version="1.0" encoding="utf-8"?>
<p:sldLayout xmlns:a="http://schemas.openxmlformats.org/drawingml/2006/main" xmlns:r="http://schemas.openxmlformats.org/officeDocument/2006/relationships" xmlns:p="http://schemas.openxmlformats.org/presentationml/2006/main" preserve="1" userDrawn="1">
  <p:cSld name="Image With Annota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a:t>Click to edit Master title style</a:t>
            </a:r>
          </a:p>
        </p:txBody>
      </p:sp>
      <p:sp>
        <p:nvSpPr>
          <p:cNvPr id="5" name="Picture Placeholder 4"/>
          <p:cNvSpPr>
            <a:spLocks noGrp="1"/>
          </p:cNvSpPr>
          <p:nvPr>
            <p:ph type="pic" sz="quarter" idx="11"/>
          </p:nvPr>
        </p:nvSpPr>
        <p:spPr>
          <a:xfrm>
            <a:off x="285749" y="1471617"/>
            <a:ext cx="5672139" cy="2771775"/>
          </a:xfrm>
          <a:prstGeom prst="rect">
            <a:avLst/>
          </a:prstGeom>
        </p:spPr>
        <p:txBody>
          <a:bodyPr/>
          <a:lstStyle/>
          <a:p>
            <a:endParaRPr lang="en-GB" dirty="0"/>
          </a:p>
        </p:txBody>
      </p:sp>
      <p:sp>
        <p:nvSpPr>
          <p:cNvPr id="6" name="Text Placeholder 5"/>
          <p:cNvSpPr>
            <a:spLocks noGrp="1"/>
          </p:cNvSpPr>
          <p:nvPr>
            <p:ph type="body" sz="quarter" idx="12"/>
          </p:nvPr>
        </p:nvSpPr>
        <p:spPr>
          <a:xfrm>
            <a:off x="6922293" y="1471617"/>
            <a:ext cx="2007395" cy="2771775"/>
          </a:xfrm>
        </p:spPr>
        <p:txBody>
          <a:bodyPr>
            <a:normAutofit/>
          </a:bodyPr>
          <a:lstStyle>
            <a:lvl1pPr>
              <a:lnSpc>
                <a:spcPts val="1260"/>
              </a:lnSpc>
              <a:spcAft>
                <a:spcPts val="1260"/>
              </a:spcAft>
              <a:defRPr lang="en-US" sz="900" kern="1200" spc="8" baseline="0" dirty="0" smtClean="0">
                <a:solidFill>
                  <a:schemeClr val="tx1"/>
                </a:solidFill>
                <a:latin typeface="+mn-lt"/>
                <a:ea typeface="+mn-ea"/>
                <a:cs typeface="+mn-cs"/>
              </a:defRPr>
            </a:lvl1pPr>
            <a:lvl2pPr>
              <a:lnSpc>
                <a:spcPts val="1260"/>
              </a:lnSpc>
              <a:spcAft>
                <a:spcPts val="1260"/>
              </a:spcAft>
              <a:defRPr lang="en-US" sz="900" kern="1200" spc="8" baseline="0" dirty="0" smtClean="0">
                <a:solidFill>
                  <a:schemeClr val="tx1"/>
                </a:solidFill>
                <a:latin typeface="+mn-lt"/>
                <a:ea typeface="+mn-ea"/>
                <a:cs typeface="+mn-cs"/>
              </a:defRPr>
            </a:lvl2pPr>
            <a:lvl3pPr>
              <a:lnSpc>
                <a:spcPts val="1260"/>
              </a:lnSpc>
              <a:spcAft>
                <a:spcPts val="1260"/>
              </a:spcAft>
              <a:defRPr lang="en-US" sz="900" b="0" kern="1200" spc="8" baseline="0" dirty="0" smtClean="0">
                <a:solidFill>
                  <a:schemeClr val="tx1"/>
                </a:solidFill>
                <a:latin typeface="+mn-lt"/>
                <a:ea typeface="+mn-ea"/>
                <a:cs typeface="+mn-cs"/>
              </a:defRPr>
            </a:lvl3pPr>
            <a:lvl4pPr>
              <a:lnSpc>
                <a:spcPts val="1260"/>
              </a:lnSpc>
              <a:spcAft>
                <a:spcPts val="1260"/>
              </a:spcAft>
              <a:defRPr lang="en-US" sz="900" kern="1200" spc="8" baseline="0" dirty="0" smtClean="0">
                <a:solidFill>
                  <a:schemeClr val="tx1"/>
                </a:solidFill>
                <a:latin typeface="+mn-lt"/>
                <a:ea typeface="+mn-ea"/>
                <a:cs typeface="+mn-cs"/>
              </a:defRPr>
            </a:lvl4pPr>
            <a:lvl5pPr>
              <a:lnSpc>
                <a:spcPts val="1260"/>
              </a:lnSpc>
              <a:spcAft>
                <a:spcPts val="1260"/>
              </a:spcAft>
              <a:defRPr lang="en-GB" sz="900" kern="1200" spc="8" baseline="0" dirty="0">
                <a:solidFill>
                  <a:schemeClr val="tx1"/>
                </a:solidFill>
                <a:latin typeface="+mn-lt"/>
                <a:ea typeface="+mn-ea"/>
                <a:cs typeface="+mn-cs"/>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Footer Placeholder 3"/>
          <p:cNvSpPr>
            <a:spLocks noGrp="1"/>
          </p:cNvSpPr>
          <p:nvPr>
            <p:ph type="ftr" sz="quarter" idx="13"/>
          </p:nvPr>
        </p:nvSpPr>
        <p:spPr>
          <a:xfrm>
            <a:off x="287895" y="4955579"/>
            <a:ext cx="5220000" cy="180000"/>
          </a:xfrm>
        </p:spPr>
        <p:txBody>
          <a:bodyPr/>
          <a:lstStyle/>
          <a:p>
            <a:r>
              <a:rPr lang="en-GB" dirty="0">
                <a:solidFill>
                  <a:srgbClr val="FFFFFF">
                    <a:lumMod val="50000"/>
                  </a:srgbClr>
                </a:solidFill>
              </a:rPr>
              <a:t>For financial intermediary use only. Not approved for use with customers.</a:t>
            </a:r>
          </a:p>
        </p:txBody>
      </p:sp>
    </p:spTree>
    <p:extLst>
      <p:ext uri="{BB962C8B-B14F-4D97-AF65-F5344CB8AC3E}">
        <p14:creationId xmlns:p14="http://schemas.microsoft.com/office/powerpoint/2010/main" val="1648998970"/>
      </p:ext>
    </p:extLst>
  </p:cSld>
  <p:clrMapOvr>
    <a:masterClrMapping/>
  </p:clrMapOvr>
  <p:transition>
    <p:wipe dir="r"/>
  </p:transition>
</p:sldLayout>
</file>

<file path=ppt/slideLayouts/slideLayout729.xml><?xml version="1.0" encoding="utf-8"?>
<p:sldLayout xmlns:a="http://schemas.openxmlformats.org/drawingml/2006/main" xmlns:r="http://schemas.openxmlformats.org/officeDocument/2006/relationships" xmlns:p="http://schemas.openxmlformats.org/presentationml/2006/main" preserve="1" userDrawn="1">
  <p:cSld name="Two Column (Image Lef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3439" y="1471617"/>
            <a:ext cx="3886200" cy="2771775"/>
          </a:xfrm>
          <a:prstGeom prst="rect">
            <a:avLst/>
          </a:prstGeo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0" name="Picture Placeholder 9"/>
          <p:cNvSpPr>
            <a:spLocks noGrp="1"/>
          </p:cNvSpPr>
          <p:nvPr>
            <p:ph type="pic" sz="quarter" idx="11"/>
          </p:nvPr>
        </p:nvSpPr>
        <p:spPr>
          <a:xfrm>
            <a:off x="285752" y="1471617"/>
            <a:ext cx="4214813" cy="2771775"/>
          </a:xfrm>
          <a:prstGeom prst="rect">
            <a:avLst/>
          </a:prstGeom>
        </p:spPr>
        <p:txBody>
          <a:bodyPr/>
          <a:lstStyle/>
          <a:p>
            <a:endParaRPr lang="en-GB" dirty="0"/>
          </a:p>
        </p:txBody>
      </p:sp>
      <p:sp>
        <p:nvSpPr>
          <p:cNvPr id="3" name="Footer Placeholder 2"/>
          <p:cNvSpPr>
            <a:spLocks noGrp="1"/>
          </p:cNvSpPr>
          <p:nvPr>
            <p:ph type="ftr" sz="quarter" idx="12"/>
          </p:nvPr>
        </p:nvSpPr>
        <p:spPr/>
        <p:txBody>
          <a:bodyPr/>
          <a:lstStyle/>
          <a:p>
            <a:r>
              <a:rPr lang="en-GB" dirty="0">
                <a:solidFill>
                  <a:srgbClr val="FFFFFF">
                    <a:lumMod val="50000"/>
                  </a:srgbClr>
                </a:solidFill>
              </a:rPr>
              <a:t>For financial intermediary use only, not to be used with customers.</a:t>
            </a:r>
          </a:p>
        </p:txBody>
      </p:sp>
      <p:sp>
        <p:nvSpPr>
          <p:cNvPr id="12" name="Title 1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34801029"/>
      </p:ext>
    </p:extLst>
  </p:cSld>
  <p:clrMapOvr>
    <a:masterClrMapping/>
  </p:clrMapOvr>
  <p:transition>
    <p:wipe dir="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5_Title and Content (Lef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noProof="0" smtClean="0"/>
              <a:t>Click to edit Master title style</a:t>
            </a:r>
            <a:endParaRPr lang="en-GB" noProof="0" dirty="0"/>
          </a:p>
        </p:txBody>
      </p:sp>
      <p:sp>
        <p:nvSpPr>
          <p:cNvPr id="16" name="Text Placeholder 15"/>
          <p:cNvSpPr>
            <a:spLocks noGrp="1"/>
          </p:cNvSpPr>
          <p:nvPr>
            <p:ph type="body" sz="quarter" idx="11"/>
          </p:nvPr>
        </p:nvSpPr>
        <p:spPr>
          <a:xfrm>
            <a:off x="285751" y="1471617"/>
            <a:ext cx="4214813" cy="2771775"/>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2" name="Footer Placeholder 1"/>
          <p:cNvSpPr>
            <a:spLocks noGrp="1"/>
          </p:cNvSpPr>
          <p:nvPr>
            <p:ph type="ftr" sz="quarter" idx="12"/>
          </p:nvPr>
        </p:nvSpPr>
        <p:spPr/>
        <p:txBody>
          <a:bodyPr/>
          <a:lstStyle/>
          <a:p>
            <a:r>
              <a:rPr lang="en-GB" dirty="0" smtClean="0"/>
              <a:t>For financial intermediary use only, not to be used with customers.</a:t>
            </a:r>
            <a:endParaRPr lang="en-GB" dirty="0"/>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49" y="857252"/>
            <a:ext cx="8591619" cy="18705"/>
          </a:xfrm>
          <a:prstGeom prst="rect">
            <a:avLst/>
          </a:prstGeom>
        </p:spPr>
      </p:pic>
      <p:pic>
        <p:nvPicPr>
          <p:cNvPr id="12" name="Picture 1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49" y="4857754"/>
            <a:ext cx="8591619" cy="18705"/>
          </a:xfrm>
          <a:prstGeom prst="rect">
            <a:avLst/>
          </a:prstGeom>
        </p:spPr>
      </p:pic>
      <p:sp>
        <p:nvSpPr>
          <p:cNvPr id="9" name="Rectangle 8"/>
          <p:cNvSpPr/>
          <p:nvPr userDrawn="1"/>
        </p:nvSpPr>
        <p:spPr>
          <a:xfrm>
            <a:off x="8621652" y="314533"/>
            <a:ext cx="236600" cy="236600"/>
          </a:xfrm>
          <a:prstGeom prst="rect">
            <a:avLst/>
          </a:prstGeom>
          <a:solidFill>
            <a:srgbClr val="25222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fld id="{DBFE73C6-1523-4153-8482-357040B1B033}" type="slidenum">
              <a:rPr lang="en-GB" sz="900" smtClean="0"/>
              <a:t>‹#›</a:t>
            </a:fld>
            <a:endParaRPr lang="en-GB" sz="2400" dirty="0" smtClean="0">
              <a:solidFill>
                <a:schemeClr val="bg1"/>
              </a:solidFill>
              <a:latin typeface="Just Script" panose="02020803050402020203" pitchFamily="18" charset="0"/>
            </a:endParaRPr>
          </a:p>
        </p:txBody>
      </p:sp>
    </p:spTree>
    <p:extLst>
      <p:ext uri="{BB962C8B-B14F-4D97-AF65-F5344CB8AC3E}">
        <p14:creationId xmlns:p14="http://schemas.microsoft.com/office/powerpoint/2010/main" val="4036841169"/>
      </p:ext>
    </p:extLst>
  </p:cSld>
  <p:clrMapOvr>
    <a:masterClrMapping/>
  </p:clrMapOvr>
  <p:transition>
    <p:wipe dir="r"/>
  </p:transition>
  <p:timing>
    <p:tnLst>
      <p:par>
        <p:cTn id="1" dur="indefinite" restart="never" nodeType="tmRoot"/>
      </p:par>
    </p:tnLst>
  </p:timing>
</p:sldLayout>
</file>

<file path=ppt/slideLayouts/slideLayout730.xml><?xml version="1.0" encoding="utf-8"?>
<p:sldLayout xmlns:a="http://schemas.openxmlformats.org/drawingml/2006/main" xmlns:r="http://schemas.openxmlformats.org/officeDocument/2006/relationships" xmlns:p="http://schemas.openxmlformats.org/presentationml/2006/main" preserve="1" userDrawn="1">
  <p:cSld name="Two Column (Image Righ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85752" y="1471617"/>
            <a:ext cx="4214813" cy="2771775"/>
          </a:xfrm>
          <a:prstGeom prst="rect">
            <a:avLst/>
          </a:prstGeo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0" name="Picture Placeholder 9"/>
          <p:cNvSpPr>
            <a:spLocks noGrp="1"/>
          </p:cNvSpPr>
          <p:nvPr>
            <p:ph type="pic" sz="quarter" idx="11"/>
          </p:nvPr>
        </p:nvSpPr>
        <p:spPr>
          <a:xfrm>
            <a:off x="4643439" y="1471617"/>
            <a:ext cx="4214813" cy="2771775"/>
          </a:xfrm>
          <a:prstGeom prst="rect">
            <a:avLst/>
          </a:prstGeom>
        </p:spPr>
        <p:txBody>
          <a:bodyPr/>
          <a:lstStyle/>
          <a:p>
            <a:endParaRPr lang="en-GB" dirty="0"/>
          </a:p>
        </p:txBody>
      </p:sp>
      <p:sp>
        <p:nvSpPr>
          <p:cNvPr id="3" name="Footer Placeholder 2"/>
          <p:cNvSpPr>
            <a:spLocks noGrp="1"/>
          </p:cNvSpPr>
          <p:nvPr>
            <p:ph type="ftr" sz="quarter" idx="12"/>
          </p:nvPr>
        </p:nvSpPr>
        <p:spPr/>
        <p:txBody>
          <a:bodyPr/>
          <a:lstStyle/>
          <a:p>
            <a:r>
              <a:rPr lang="en-GB" dirty="0">
                <a:solidFill>
                  <a:srgbClr val="FFFFFF">
                    <a:lumMod val="50000"/>
                  </a:srgbClr>
                </a:solidFill>
              </a:rPr>
              <a:t>For financial intermediary use only, not to be used with customers.</a:t>
            </a:r>
          </a:p>
        </p:txBody>
      </p:sp>
      <p:sp>
        <p:nvSpPr>
          <p:cNvPr id="12" name="Title 1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446955894"/>
      </p:ext>
    </p:extLst>
  </p:cSld>
  <p:clrMapOvr>
    <a:masterClrMapping/>
  </p:clrMapOvr>
  <p:transition>
    <p:wipe dir="r"/>
  </p:transition>
</p:sldLayout>
</file>

<file path=ppt/slideLayouts/slideLayout731.xml><?xml version="1.0" encoding="utf-8"?>
<p:sldLayout xmlns:a="http://schemas.openxmlformats.org/drawingml/2006/main" xmlns:r="http://schemas.openxmlformats.org/officeDocument/2006/relationships" xmlns:p="http://schemas.openxmlformats.org/presentationml/2006/main" preserve="1" userDrawn="1">
  <p:cSld name="Two Column Copy">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85752" y="1471617"/>
            <a:ext cx="4214813" cy="2771775"/>
          </a:xfrm>
          <a:prstGeom prst="rect">
            <a:avLst/>
          </a:prstGeo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Text Placeholder 4"/>
          <p:cNvSpPr>
            <a:spLocks noGrp="1"/>
          </p:cNvSpPr>
          <p:nvPr>
            <p:ph type="body" sz="quarter" idx="11"/>
          </p:nvPr>
        </p:nvSpPr>
        <p:spPr>
          <a:xfrm>
            <a:off x="4643439" y="1471617"/>
            <a:ext cx="4214813" cy="2771775"/>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 name="Footer Placeholder 2"/>
          <p:cNvSpPr>
            <a:spLocks noGrp="1"/>
          </p:cNvSpPr>
          <p:nvPr>
            <p:ph type="ftr" sz="quarter" idx="12"/>
          </p:nvPr>
        </p:nvSpPr>
        <p:spPr/>
        <p:txBody>
          <a:bodyPr/>
          <a:lstStyle/>
          <a:p>
            <a:r>
              <a:rPr lang="en-GB" dirty="0">
                <a:solidFill>
                  <a:srgbClr val="FFFFFF">
                    <a:lumMod val="50000"/>
                  </a:srgbClr>
                </a:solidFill>
              </a:rPr>
              <a:t>For financial intermediary use only, not to be used with customers.</a:t>
            </a:r>
          </a:p>
        </p:txBody>
      </p:sp>
      <p:sp>
        <p:nvSpPr>
          <p:cNvPr id="11" name="Title 10"/>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46030905"/>
      </p:ext>
    </p:extLst>
  </p:cSld>
  <p:clrMapOvr>
    <a:masterClrMapping/>
  </p:clrMapOvr>
  <p:transition>
    <p:wipe dir="r"/>
  </p:transition>
</p:sldLayout>
</file>

<file path=ppt/slideLayouts/slideLayout7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dirty="0">
                <a:solidFill>
                  <a:srgbClr val="FFFFFF">
                    <a:lumMod val="50000"/>
                  </a:srgbClr>
                </a:solidFill>
              </a:rPr>
              <a:t>For financial intermediary use only, not to be used with customers.</a:t>
            </a:r>
          </a:p>
        </p:txBody>
      </p:sp>
      <p:sp>
        <p:nvSpPr>
          <p:cNvPr id="9" name="Title 8"/>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346832231"/>
      </p:ext>
    </p:extLst>
  </p:cSld>
  <p:clrMapOvr>
    <a:masterClrMapping/>
  </p:clrMapOvr>
  <p:transition>
    <p:wipe dir="r"/>
  </p:transition>
</p:sldLayout>
</file>

<file path=ppt/slideLayouts/slideLayout7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dirty="0">
                <a:solidFill>
                  <a:srgbClr val="FFFFFF">
                    <a:lumMod val="50000"/>
                  </a:srgbClr>
                </a:solidFill>
              </a:rPr>
              <a:t>For financial intermediary use only, not to be used with customers.</a:t>
            </a:r>
          </a:p>
        </p:txBody>
      </p:sp>
    </p:spTree>
    <p:extLst>
      <p:ext uri="{BB962C8B-B14F-4D97-AF65-F5344CB8AC3E}">
        <p14:creationId xmlns:p14="http://schemas.microsoft.com/office/powerpoint/2010/main" val="1568079720"/>
      </p:ext>
    </p:extLst>
  </p:cSld>
  <p:clrMapOvr>
    <a:masterClrMapping/>
  </p:clrMapOvr>
  <p:transition>
    <p:wipe dir="r"/>
  </p:transition>
</p:sldLayout>
</file>

<file path=ppt/slideLayouts/slideLayout73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9" name="Content Placeholder 8"/>
          <p:cNvSpPr>
            <a:spLocks noGrp="1"/>
          </p:cNvSpPr>
          <p:nvPr>
            <p:ph sz="quarter" idx="13"/>
          </p:nvPr>
        </p:nvSpPr>
        <p:spPr bwMode="gray">
          <a:xfrm>
            <a:off x="378432" y="951570"/>
            <a:ext cx="8374544" cy="3482084"/>
          </a:xfrm>
        </p:spPr>
        <p:txBody>
          <a:bodyPr/>
          <a:lstStyle>
            <a:lvl1pPr marL="305748" indent="-305748">
              <a:buSzPct val="120000"/>
              <a:buFont typeface="Arial" pitchFamily="34" charset="0"/>
              <a:buChar char="•"/>
              <a:defRPr b="0"/>
            </a:lvl1pPr>
            <a:lvl2pPr marL="610144" indent="-304396">
              <a:buSzPct val="120000"/>
              <a:buFont typeface="Arial" pitchFamily="34" charset="0"/>
              <a:buChar char="–"/>
              <a:defRPr/>
            </a:lvl2pPr>
            <a:lvl3pPr marL="844189" indent="-234047">
              <a:buFont typeface="Arial" pitchFamily="34" charset="0"/>
              <a:buChar char="–"/>
              <a:defRPr/>
            </a:lvl3pPr>
            <a:lvl4pPr marL="610144" indent="-304396">
              <a:buNone/>
              <a:defRPr sz="1500"/>
            </a:lvl4pPr>
            <a:lvl5pPr>
              <a:defRPr/>
            </a:lvl5pPr>
            <a:lvl6pPr marL="844189" indent="-234047">
              <a:defRPr/>
            </a:lvl6pPr>
            <a:lvl7pPr marL="1148585" indent="-304396">
              <a:defRPr/>
            </a:lvl7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8" name="Title 7"/>
          <p:cNvSpPr>
            <a:spLocks noGrp="1"/>
          </p:cNvSpPr>
          <p:nvPr>
            <p:ph type="title" hasCustomPrompt="1"/>
          </p:nvPr>
        </p:nvSpPr>
        <p:spPr bwMode="gray"/>
        <p:txBody>
          <a:bodyPr/>
          <a:lstStyle>
            <a:lvl1pPr>
              <a:defRPr/>
            </a:lvl1pPr>
          </a:lstStyle>
          <a:p>
            <a:r>
              <a:rPr lang="en-GB" noProof="0" dirty="0" smtClean="0"/>
              <a:t>Insert title here</a:t>
            </a:r>
            <a:endParaRPr lang="en-GB" noProof="0" dirty="0"/>
          </a:p>
        </p:txBody>
      </p:sp>
      <p:sp>
        <p:nvSpPr>
          <p:cNvPr id="10" name="Date Placeholder 9"/>
          <p:cNvSpPr>
            <a:spLocks noGrp="1"/>
          </p:cNvSpPr>
          <p:nvPr>
            <p:ph type="dt" sz="half" idx="14"/>
          </p:nvPr>
        </p:nvSpPr>
        <p:spPr bwMode="gray">
          <a:xfrm>
            <a:off x="326148" y="4726664"/>
            <a:ext cx="1495385" cy="270000"/>
          </a:xfrm>
          <a:prstGeom prst="rect">
            <a:avLst/>
          </a:prstGeom>
        </p:spPr>
        <p:txBody>
          <a:bodyPr lIns="77925" tIns="38963" rIns="77925" bIns="38963"/>
          <a:lstStyle/>
          <a:p>
            <a:pPr defTabSz="685800"/>
            <a:fld id="{C9BE7FDE-DF2B-432D-82A3-62B5AB649375}" type="datetime6">
              <a:rPr lang="en-US" smtClean="0">
                <a:solidFill>
                  <a:srgbClr val="373433"/>
                </a:solidFill>
              </a:rPr>
              <a:pPr defTabSz="685800"/>
              <a:t>September 18</a:t>
            </a:fld>
            <a:endParaRPr lang="en-GB" dirty="0">
              <a:solidFill>
                <a:srgbClr val="373433"/>
              </a:solidFill>
            </a:endParaRPr>
          </a:p>
        </p:txBody>
      </p:sp>
      <p:sp>
        <p:nvSpPr>
          <p:cNvPr id="11" name="Slide Number Placeholder 10"/>
          <p:cNvSpPr>
            <a:spLocks noGrp="1"/>
          </p:cNvSpPr>
          <p:nvPr>
            <p:ph type="sldNum" sz="quarter" idx="15"/>
          </p:nvPr>
        </p:nvSpPr>
        <p:spPr bwMode="gray">
          <a:xfrm>
            <a:off x="8360729" y="195486"/>
            <a:ext cx="398769" cy="405000"/>
          </a:xfrm>
          <a:prstGeom prst="rect">
            <a:avLst/>
          </a:prstGeom>
        </p:spPr>
        <p:txBody>
          <a:bodyPr lIns="77925" tIns="38963" rIns="77925" bIns="38963"/>
          <a:lstStyle/>
          <a:p>
            <a:pPr defTabSz="685800"/>
            <a:fld id="{9BD6FA6A-A86D-4D06-AFF9-1E656D8048A1}" type="slidenum">
              <a:rPr lang="en-GB" smtClean="0">
                <a:solidFill>
                  <a:srgbClr val="373433"/>
                </a:solidFill>
              </a:rPr>
              <a:pPr defTabSz="685800"/>
              <a:t>‹#›</a:t>
            </a:fld>
            <a:endParaRPr lang="en-GB" dirty="0">
              <a:solidFill>
                <a:srgbClr val="373433"/>
              </a:solidFill>
            </a:endParaRPr>
          </a:p>
        </p:txBody>
      </p:sp>
      <p:sp>
        <p:nvSpPr>
          <p:cNvPr id="12" name="Footer Placeholder 11"/>
          <p:cNvSpPr>
            <a:spLocks noGrp="1"/>
          </p:cNvSpPr>
          <p:nvPr>
            <p:ph type="ftr" sz="quarter" idx="16"/>
          </p:nvPr>
        </p:nvSpPr>
        <p:spPr bwMode="gray"/>
        <p:txBody>
          <a:bodyPr/>
          <a:lstStyle/>
          <a:p>
            <a:r>
              <a:rPr lang="en-GB" dirty="0" smtClean="0">
                <a:solidFill>
                  <a:srgbClr val="FFFFFF">
                    <a:lumMod val="50000"/>
                  </a:srgbClr>
                </a:solidFill>
              </a:rPr>
              <a:t>Insert title of presentation in footer text by selecting 'Insert - Header &amp; Footer'</a:t>
            </a:r>
            <a:endParaRPr lang="en-GB" dirty="0">
              <a:solidFill>
                <a:srgbClr val="FFFFFF">
                  <a:lumMod val="50000"/>
                </a:srgbClr>
              </a:solidFill>
            </a:endParaRPr>
          </a:p>
        </p:txBody>
      </p:sp>
      <p:sp>
        <p:nvSpPr>
          <p:cNvPr id="3" name="Text Placeholder 2"/>
          <p:cNvSpPr>
            <a:spLocks noGrp="1"/>
          </p:cNvSpPr>
          <p:nvPr>
            <p:ph type="body" sz="quarter" idx="17" hasCustomPrompt="1"/>
          </p:nvPr>
        </p:nvSpPr>
        <p:spPr>
          <a:xfrm>
            <a:off x="378431" y="4527492"/>
            <a:ext cx="8374154" cy="80792"/>
          </a:xfrm>
          <a:noFill/>
        </p:spPr>
        <p:txBody>
          <a:bodyPr wrap="none" lIns="0" tIns="0" rIns="0" bIns="0" rtlCol="0" anchor="b" anchorCtr="0">
            <a:noAutofit/>
          </a:bodyPr>
          <a:lstStyle>
            <a:lvl1pPr>
              <a:defRPr lang="en-US" sz="600" dirty="0" smtClean="0">
                <a:solidFill>
                  <a:schemeClr val="tx1"/>
                </a:solidFill>
              </a:defRPr>
            </a:lvl1pPr>
            <a:lvl2pPr>
              <a:defRPr lang="en-US" sz="1200" dirty="0" smtClean="0"/>
            </a:lvl2pPr>
            <a:lvl3pPr>
              <a:defRPr lang="en-US" sz="1200" dirty="0" smtClean="0"/>
            </a:lvl3pPr>
            <a:lvl4pPr>
              <a:defRPr lang="en-US" sz="1200" dirty="0" smtClean="0"/>
            </a:lvl4pPr>
            <a:lvl5pPr>
              <a:defRPr lang="en-GB" sz="1200" dirty="0"/>
            </a:lvl5pPr>
          </a:lstStyle>
          <a:p>
            <a:pPr lvl="0" defTabSz="766905"/>
            <a:r>
              <a:rPr lang="en-US" dirty="0" smtClean="0"/>
              <a:t>Insert source text or delete this text placeholder</a:t>
            </a:r>
          </a:p>
        </p:txBody>
      </p:sp>
    </p:spTree>
    <p:extLst>
      <p:ext uri="{BB962C8B-B14F-4D97-AF65-F5344CB8AC3E}">
        <p14:creationId xmlns:p14="http://schemas.microsoft.com/office/powerpoint/2010/main" val="3413653606"/>
      </p:ext>
    </p:extLst>
  </p:cSld>
  <p:clrMapOvr>
    <a:masterClrMapping/>
  </p:clrMapOvr>
  <p:transition>
    <p:wipe dir="r"/>
  </p:transition>
  <p:timing>
    <p:tnLst>
      <p:par>
        <p:cTn id="1" dur="indefinite" restart="never" nodeType="tmRoot"/>
      </p:par>
    </p:tnLst>
  </p:timing>
</p:sldLayout>
</file>

<file path=ppt/slideLayouts/slideLayout735.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25222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43097" y="3163635"/>
            <a:ext cx="5657851" cy="1979885"/>
          </a:xfrm>
          <a:prstGeom prst="rect">
            <a:avLst/>
          </a:prstGeom>
        </p:spPr>
        <p:txBody>
          <a:bodyPr anchor="ctr">
            <a:noAutofit/>
          </a:bodyPr>
          <a:lstStyle>
            <a:lvl1pPr marL="0" indent="0" algn="ctr">
              <a:lnSpc>
                <a:spcPct val="90000"/>
              </a:lnSpc>
              <a:buNone/>
              <a:defRPr sz="3000" b="1" spc="0" baseline="0">
                <a:solidFill>
                  <a:schemeClr val="bg1"/>
                </a:solidFill>
                <a:latin typeface="+mn-lt"/>
              </a:defRPr>
            </a:lvl1pPr>
            <a:lvl2pPr marL="342713" indent="0" algn="ctr">
              <a:buNone/>
              <a:defRPr sz="1500"/>
            </a:lvl2pPr>
            <a:lvl3pPr marL="685443" indent="0" algn="ctr">
              <a:buNone/>
              <a:defRPr sz="1400"/>
            </a:lvl3pPr>
            <a:lvl4pPr marL="1028165" indent="0" algn="ctr">
              <a:buNone/>
              <a:defRPr sz="1200"/>
            </a:lvl4pPr>
            <a:lvl5pPr marL="1370886" indent="0" algn="ctr">
              <a:buNone/>
              <a:defRPr sz="1200"/>
            </a:lvl5pPr>
            <a:lvl6pPr marL="1713617" indent="0" algn="ctr">
              <a:buNone/>
              <a:defRPr sz="1200"/>
            </a:lvl6pPr>
            <a:lvl7pPr marL="2056328" indent="0" algn="ctr">
              <a:buNone/>
              <a:defRPr sz="1200"/>
            </a:lvl7pPr>
            <a:lvl8pPr marL="2399040" indent="0" algn="ctr">
              <a:buNone/>
              <a:defRPr sz="1200"/>
            </a:lvl8pPr>
            <a:lvl9pPr marL="2741753" indent="0" algn="ctr">
              <a:buNone/>
              <a:defRPr sz="1200"/>
            </a:lvl9pPr>
          </a:lstStyle>
          <a:p>
            <a:r>
              <a:rPr lang="en-GB" noProof="0" dirty="0" smtClean="0"/>
              <a:t>Click to edit Master subtitle style</a:t>
            </a:r>
            <a:endParaRPr lang="en-GB" noProof="0" dirty="0"/>
          </a:p>
        </p:txBody>
      </p:sp>
      <p:sp>
        <p:nvSpPr>
          <p:cNvPr id="30" name="Date Placeholder 29"/>
          <p:cNvSpPr>
            <a:spLocks noGrp="1"/>
          </p:cNvSpPr>
          <p:nvPr>
            <p:ph type="dt" sz="half" idx="10"/>
          </p:nvPr>
        </p:nvSpPr>
        <p:spPr>
          <a:xfrm>
            <a:off x="1743097" y="4748215"/>
            <a:ext cx="5657851" cy="202406"/>
          </a:xfrm>
          <a:prstGeom prst="rect">
            <a:avLst/>
          </a:prstGeom>
        </p:spPr>
        <p:txBody>
          <a:bodyPr lIns="34289" tIns="17144" rIns="34289" bIns="17144"/>
          <a:lstStyle>
            <a:lvl1pPr algn="ctr">
              <a:lnSpc>
                <a:spcPts val="900"/>
              </a:lnSpc>
              <a:defRPr sz="900">
                <a:solidFill>
                  <a:schemeClr val="bg1"/>
                </a:solidFill>
              </a:defRPr>
            </a:lvl1pPr>
          </a:lstStyle>
          <a:p>
            <a:endParaRPr lang="en-GB" dirty="0">
              <a:solidFill>
                <a:srgbClr val="FFFFFF"/>
              </a:solidFill>
            </a:endParaRPr>
          </a:p>
        </p:txBody>
      </p:sp>
      <p:pic>
        <p:nvPicPr>
          <p:cNvPr id="33" name="Picture 3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92422" y="1981967"/>
            <a:ext cx="2763775" cy="1183867"/>
          </a:xfrm>
          <a:prstGeom prst="rect">
            <a:avLst/>
          </a:prstGeom>
        </p:spPr>
      </p:pic>
    </p:spTree>
    <p:extLst>
      <p:ext uri="{BB962C8B-B14F-4D97-AF65-F5344CB8AC3E}">
        <p14:creationId xmlns:p14="http://schemas.microsoft.com/office/powerpoint/2010/main" val="3434220849"/>
      </p:ext>
    </p:extLst>
  </p:cSld>
  <p:clrMapOvr>
    <a:masterClrMapping/>
  </p:clrMapOvr>
  <p:transition>
    <p:wipe dir="r"/>
  </p:transition>
  <p:timing>
    <p:tnLst>
      <p:par>
        <p:cTn id="1" dur="indefinite" restart="never" nodeType="tmRoot"/>
      </p:par>
    </p:tnLst>
  </p:timing>
</p:sldLayout>
</file>

<file path=ppt/slideLayouts/slideLayout73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4"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4281849736"/>
      </p:ext>
    </p:extLst>
  </p:cSld>
  <p:clrMapOvr>
    <a:masterClrMapping/>
  </p:clrMapOvr>
  <p:transition>
    <p:wipe dir="r"/>
  </p:transition>
  <p:timing>
    <p:tnLst>
      <p:par>
        <p:cTn id="1" dur="indefinite" restart="never" nodeType="tmRoot"/>
      </p:par>
    </p:tnLst>
  </p:timing>
</p:sldLayout>
</file>

<file path=ppt/slideLayouts/slideLayout737.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4"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
        <p:nvSpPr>
          <p:cNvPr id="5" name="Rectangle 4"/>
          <p:cNvSpPr/>
          <p:nvPr userDrawn="1"/>
        </p:nvSpPr>
        <p:spPr>
          <a:xfrm>
            <a:off x="0" y="0"/>
            <a:ext cx="9144000" cy="5143500"/>
          </a:xfrm>
          <a:prstGeom prst="rect">
            <a:avLst/>
          </a:prstGeom>
          <a:solidFill>
            <a:srgbClr val="FF7E7E"/>
          </a:solidFill>
          <a:ln>
            <a:noFill/>
          </a:ln>
        </p:spPr>
        <p:style>
          <a:lnRef idx="2">
            <a:schemeClr val="accent1">
              <a:shade val="50000"/>
            </a:schemeClr>
          </a:lnRef>
          <a:fillRef idx="1">
            <a:schemeClr val="accent1"/>
          </a:fillRef>
          <a:effectRef idx="0">
            <a:schemeClr val="accent1"/>
          </a:effectRef>
          <a:fontRef idx="minor">
            <a:schemeClr val="lt1"/>
          </a:fontRef>
        </p:style>
        <p:txBody>
          <a:bodyPr lIns="91398" tIns="45699" rIns="91398" bIns="45699" rtlCol="0" anchor="ctr"/>
          <a:lstStyle/>
          <a:p>
            <a:pPr algn="ctr"/>
            <a:endParaRPr lang="en-GB" sz="2400" dirty="0" smtClean="0">
              <a:solidFill>
                <a:srgbClr val="FFFFFF"/>
              </a:solidFill>
              <a:latin typeface="Just Script" panose="02020803050402020203" pitchFamily="18" charset="0"/>
            </a:endParaRPr>
          </a:p>
        </p:txBody>
      </p:sp>
      <p:pic>
        <p:nvPicPr>
          <p:cNvPr id="6" name="Picture 5" descr="object_rgb_72_C_lightbulb_01.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5516584" y="2816246"/>
            <a:ext cx="3627437" cy="2327275"/>
          </a:xfrm>
          <a:prstGeom prst="rect">
            <a:avLst/>
          </a:prstGeom>
          <a:effectLst>
            <a:softEdge rad="127000"/>
          </a:effectLst>
        </p:spPr>
      </p:pic>
    </p:spTree>
    <p:extLst>
      <p:ext uri="{BB962C8B-B14F-4D97-AF65-F5344CB8AC3E}">
        <p14:creationId xmlns:p14="http://schemas.microsoft.com/office/powerpoint/2010/main" val="194631564"/>
      </p:ext>
    </p:extLst>
  </p:cSld>
  <p:clrMapOvr>
    <a:masterClrMapping/>
  </p:clrMapOvr>
  <p:transition>
    <p:wipe dir="r"/>
  </p:transition>
  <p:timing>
    <p:tnLst>
      <p:par>
        <p:cTn id="1" dur="indefinite" restart="never" nodeType="tmRoot"/>
      </p:par>
    </p:tnLst>
  </p:timing>
</p:sldLayout>
</file>

<file path=ppt/slideLayouts/slideLayout738.xml><?xml version="1.0" encoding="utf-8"?>
<p:sldLayout xmlns:a="http://schemas.openxmlformats.org/drawingml/2006/main" xmlns:r="http://schemas.openxmlformats.org/officeDocument/2006/relationships" xmlns:p="http://schemas.openxmlformats.org/presentationml/2006/main" preserve="1" userDrawn="1">
  <p:cSld name="1_Title and Content (Lef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285772" y="1471619"/>
            <a:ext cx="4214813" cy="27717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 name="Footer Placeholder 1"/>
          <p:cNvSpPr>
            <a:spLocks noGrp="1"/>
          </p:cNvSpPr>
          <p:nvPr>
            <p:ph type="ftr" sz="quarter" idx="12"/>
          </p:nvPr>
        </p:nvSpPr>
        <p:spPr/>
        <p:txBody>
          <a:bodyPr/>
          <a:lstStyle>
            <a:lvl1pPr>
              <a:defRPr>
                <a:solidFill>
                  <a:schemeClr val="bg1">
                    <a:lumMod val="50000"/>
                  </a:schemeClr>
                </a:solidFill>
              </a:defRPr>
            </a:lvl1p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Rectangle 5"/>
          <p:cNvSpPr/>
          <p:nvPr userDrawn="1"/>
        </p:nvSpPr>
        <p:spPr>
          <a:xfrm>
            <a:off x="8621653" y="314533"/>
            <a:ext cx="236600" cy="23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5699" rIns="0" bIns="45699" rtlCol="0" anchor="ctr"/>
          <a:lstStyle/>
          <a:p>
            <a:pPr algn="ctr"/>
            <a:fld id="{F8CABEAB-F316-457F-A830-C8844EF27269}" type="slidenum">
              <a:rPr lang="en-GB" sz="900" b="1" smtClean="0">
                <a:solidFill>
                  <a:srgbClr val="373433"/>
                </a:solidFill>
              </a:rPr>
              <a:pPr algn="ctr"/>
              <a:t>‹#›</a:t>
            </a:fld>
            <a:endParaRPr lang="en-GB" sz="2400" b="1" dirty="0" smtClean="0">
              <a:solidFill>
                <a:srgbClr val="373433"/>
              </a:solidFill>
              <a:latin typeface="Just Script" panose="02020803050402020203" pitchFamily="18" charset="0"/>
            </a:endParaRPr>
          </a:p>
        </p:txBody>
      </p:sp>
      <p:pic>
        <p:nvPicPr>
          <p:cNvPr id="7" name="Picture 6" descr="JUST LOGO PINK.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72000" y="4644001"/>
            <a:ext cx="720000" cy="308090"/>
          </a:xfrm>
          <a:prstGeom prst="rect">
            <a:avLst/>
          </a:prstGeom>
        </p:spPr>
      </p:pic>
      <p:pic>
        <p:nvPicPr>
          <p:cNvPr id="8" name="Picture 7"/>
          <p:cNvPicPr>
            <a:picLocks noChangeAspect="1"/>
          </p:cNvPicPr>
          <p:nvPr userDrawn="1"/>
        </p:nvPicPr>
        <p:blipFill>
          <a:blip r:embed="rId3" cstate="email">
            <a:lum bright="100000"/>
            <a:extLst>
              <a:ext uri="{28A0092B-C50C-407E-A947-70E740481C1C}">
                <a14:useLocalDpi xmlns:a14="http://schemas.microsoft.com/office/drawing/2010/main"/>
              </a:ext>
            </a:extLst>
          </a:blip>
          <a:srcRect t="-174991" b="-174991"/>
          <a:stretch>
            <a:fillRect/>
          </a:stretch>
        </p:blipFill>
        <p:spPr>
          <a:xfrm>
            <a:off x="285749" y="792021"/>
            <a:ext cx="8591619" cy="84169"/>
          </a:xfrm>
          <a:prstGeom prst="rect">
            <a:avLst/>
          </a:prstGeom>
        </p:spPr>
      </p:pic>
      <p:sp>
        <p:nvSpPr>
          <p:cNvPr id="10"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3815829567"/>
      </p:ext>
    </p:extLst>
  </p:cSld>
  <p:clrMapOvr>
    <a:masterClrMapping/>
  </p:clrMapOvr>
  <p:transition>
    <p:wipe dir="r"/>
  </p:transition>
  <p:timing>
    <p:tnLst>
      <p:par>
        <p:cTn id="1" dur="indefinite" restart="never" nodeType="tmRoot"/>
      </p:par>
    </p:tnLst>
  </p:timing>
</p:sldLayout>
</file>

<file path=ppt/slideLayouts/slideLayout739.xml><?xml version="1.0" encoding="utf-8"?>
<p:sldLayout xmlns:a="http://schemas.openxmlformats.org/drawingml/2006/main" xmlns:r="http://schemas.openxmlformats.org/officeDocument/2006/relationships" xmlns:p="http://schemas.openxmlformats.org/presentationml/2006/main" preserve="1" userDrawn="1">
  <p:cSld name="Headers and Bullets">
    <p:spTree>
      <p:nvGrpSpPr>
        <p:cNvPr id="1" name=""/>
        <p:cNvGrpSpPr/>
        <p:nvPr/>
      </p:nvGrpSpPr>
      <p:grpSpPr>
        <a:xfrm>
          <a:off x="0" y="0"/>
          <a:ext cx="0" cy="0"/>
          <a:chOff x="0" y="0"/>
          <a:chExt cx="0" cy="0"/>
        </a:xfrm>
      </p:grpSpPr>
      <p:sp>
        <p:nvSpPr>
          <p:cNvPr id="16" name="Text Placeholder 15"/>
          <p:cNvSpPr>
            <a:spLocks noGrp="1"/>
          </p:cNvSpPr>
          <p:nvPr>
            <p:ph type="body" sz="quarter" idx="11"/>
          </p:nvPr>
        </p:nvSpPr>
        <p:spPr>
          <a:xfrm>
            <a:off x="285772" y="1471619"/>
            <a:ext cx="4214813" cy="2771775"/>
          </a:xfrm>
        </p:spPr>
        <p:txBody>
          <a:bodyPr/>
          <a:lstStyle>
            <a:lvl1pPr>
              <a:defRPr>
                <a:solidFill>
                  <a:srgbClr val="373433"/>
                </a:solidFill>
              </a:defRPr>
            </a:lvl1pPr>
            <a:lvl3pPr marL="285603" indent="-285603">
              <a:buFont typeface="Arial" panose="020B0604020202020204" pitchFamily="34" charset="0"/>
              <a:buChar char="•"/>
              <a:defRPr/>
            </a:lvl3pPr>
            <a:lvl4pPr marL="285603" indent="-285603">
              <a:buFont typeface="Arial" panose="020B0604020202020204" pitchFamily="34" charset="0"/>
              <a:buChar char="•"/>
              <a:defRPr/>
            </a:lvl4pPr>
            <a:lvl5pPr marL="171366" indent="-171366">
              <a:buFont typeface="Arial" panose="020B0604020202020204" pitchFamily="34" charset="0"/>
              <a:buChar char="•"/>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1" name="Title 10"/>
          <p:cNvSpPr>
            <a:spLocks noGrp="1"/>
          </p:cNvSpPr>
          <p:nvPr>
            <p:ph type="title"/>
          </p:nvPr>
        </p:nvSpPr>
        <p:spPr/>
        <p:txBody>
          <a:bodyPr/>
          <a:lstStyle/>
          <a:p>
            <a:r>
              <a:rPr lang="en-US" smtClean="0"/>
              <a:t>Click to edit Master title style</a:t>
            </a:r>
            <a:endParaRPr lang="en-GB"/>
          </a:p>
        </p:txBody>
      </p:sp>
      <p:sp>
        <p:nvSpPr>
          <p:cNvPr id="6" name="Footer Placeholder 5"/>
          <p:cNvSpPr>
            <a:spLocks noGrp="1"/>
          </p:cNvSpPr>
          <p:nvPr>
            <p:ph type="ftr" sz="quarter" idx="14"/>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7"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3020081658"/>
      </p:ext>
    </p:extLst>
  </p:cSld>
  <p:clrMapOvr>
    <a:masterClrMapping/>
  </p:clrMapOvr>
  <p:transition>
    <p:wipe dir="r"/>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6_Title and Content (Lef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noProof="0" smtClean="0"/>
              <a:t>Click to edit Master title style</a:t>
            </a:r>
            <a:endParaRPr lang="en-GB" noProof="0" dirty="0"/>
          </a:p>
        </p:txBody>
      </p:sp>
      <p:sp>
        <p:nvSpPr>
          <p:cNvPr id="16" name="Text Placeholder 15"/>
          <p:cNvSpPr>
            <a:spLocks noGrp="1"/>
          </p:cNvSpPr>
          <p:nvPr>
            <p:ph type="body" sz="quarter" idx="11"/>
          </p:nvPr>
        </p:nvSpPr>
        <p:spPr>
          <a:xfrm>
            <a:off x="285751" y="1471617"/>
            <a:ext cx="4214813" cy="2771775"/>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2" name="Footer Placeholder 1"/>
          <p:cNvSpPr>
            <a:spLocks noGrp="1"/>
          </p:cNvSpPr>
          <p:nvPr>
            <p:ph type="ftr" sz="quarter" idx="12"/>
          </p:nvPr>
        </p:nvSpPr>
        <p:spPr/>
        <p:txBody>
          <a:bodyPr/>
          <a:lstStyle/>
          <a:p>
            <a:r>
              <a:rPr lang="en-GB" dirty="0" smtClean="0"/>
              <a:t>For financial intermediary use only, not to be used with customers.</a:t>
            </a:r>
            <a:endParaRPr lang="en-GB" dirty="0"/>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49" y="857252"/>
            <a:ext cx="8591619" cy="18705"/>
          </a:xfrm>
          <a:prstGeom prst="rect">
            <a:avLst/>
          </a:prstGeom>
        </p:spPr>
      </p:pic>
      <p:pic>
        <p:nvPicPr>
          <p:cNvPr id="12" name="Picture 1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49" y="4857754"/>
            <a:ext cx="8591619" cy="18705"/>
          </a:xfrm>
          <a:prstGeom prst="rect">
            <a:avLst/>
          </a:prstGeom>
        </p:spPr>
      </p:pic>
      <p:sp>
        <p:nvSpPr>
          <p:cNvPr id="9" name="Rectangle 8"/>
          <p:cNvSpPr/>
          <p:nvPr userDrawn="1"/>
        </p:nvSpPr>
        <p:spPr>
          <a:xfrm>
            <a:off x="8621652" y="314533"/>
            <a:ext cx="236600" cy="236600"/>
          </a:xfrm>
          <a:prstGeom prst="rect">
            <a:avLst/>
          </a:prstGeom>
          <a:solidFill>
            <a:srgbClr val="25222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fld id="{DBFE73C6-1523-4153-8482-357040B1B033}" type="slidenum">
              <a:rPr lang="en-GB" sz="900" smtClean="0"/>
              <a:t>‹#›</a:t>
            </a:fld>
            <a:endParaRPr lang="en-GB" sz="2400" dirty="0" smtClean="0">
              <a:solidFill>
                <a:schemeClr val="bg1"/>
              </a:solidFill>
              <a:latin typeface="Just Script" panose="02020803050402020203" pitchFamily="18" charset="0"/>
            </a:endParaRPr>
          </a:p>
        </p:txBody>
      </p:sp>
    </p:spTree>
    <p:extLst>
      <p:ext uri="{BB962C8B-B14F-4D97-AF65-F5344CB8AC3E}">
        <p14:creationId xmlns:p14="http://schemas.microsoft.com/office/powerpoint/2010/main" val="980795183"/>
      </p:ext>
    </p:extLst>
  </p:cSld>
  <p:clrMapOvr>
    <a:masterClrMapping/>
  </p:clrMapOvr>
  <p:transition>
    <p:wipe dir="r"/>
  </p:transition>
  <p:timing>
    <p:tnLst>
      <p:par>
        <p:cTn id="1" dur="indefinite" restart="never" nodeType="tmRoot"/>
      </p:par>
    </p:tnLst>
  </p:timing>
</p:sldLayout>
</file>

<file path=ppt/slideLayouts/slideLayout740.xml><?xml version="1.0" encoding="utf-8"?>
<p:sldLayout xmlns:a="http://schemas.openxmlformats.org/drawingml/2006/main" xmlns:r="http://schemas.openxmlformats.org/officeDocument/2006/relationships" xmlns:p="http://schemas.openxmlformats.org/presentationml/2006/main" preserve="1" userDrawn="1">
  <p:cSld name="Title and Content (Righ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4643460" y="1471619"/>
            <a:ext cx="4214813" cy="2771775"/>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 name="Footer Placeholder 1"/>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2333349815"/>
      </p:ext>
    </p:extLst>
  </p:cSld>
  <p:clrMapOvr>
    <a:masterClrMapping/>
  </p:clrMapOvr>
  <p:transition>
    <p:wipe dir="r"/>
  </p:transition>
  <p:timing>
    <p:tnLst>
      <p:par>
        <p:cTn id="1" dur="indefinite" restart="never" nodeType="tmRoot"/>
      </p:par>
    </p:tnLst>
  </p:timing>
</p:sldLayout>
</file>

<file path=ppt/slideLayouts/slideLayout741.xml><?xml version="1.0" encoding="utf-8"?>
<p:sldLayout xmlns:a="http://schemas.openxmlformats.org/drawingml/2006/main" xmlns:r="http://schemas.openxmlformats.org/officeDocument/2006/relationships" xmlns:p="http://schemas.openxmlformats.org/presentationml/2006/main" preserve="1" userDrawn="1">
  <p:cSld name="Title and Content (Lef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285772" y="1471619"/>
            <a:ext cx="4214813" cy="2771775"/>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 name="Footer Placeholder 1"/>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3630470576"/>
      </p:ext>
    </p:extLst>
  </p:cSld>
  <p:clrMapOvr>
    <a:masterClrMapping/>
  </p:clrMapOvr>
  <p:transition>
    <p:wipe dir="r"/>
  </p:transition>
  <p:timing>
    <p:tnLst>
      <p:par>
        <p:cTn id="1" dur="indefinite" restart="never" nodeType="tmRoot"/>
      </p:par>
    </p:tnLst>
  </p:timing>
</p:sldLayout>
</file>

<file path=ppt/slideLayouts/slideLayout742.xml><?xml version="1.0" encoding="utf-8"?>
<p:sldLayout xmlns:a="http://schemas.openxmlformats.org/drawingml/2006/main" xmlns:r="http://schemas.openxmlformats.org/officeDocument/2006/relationships" xmlns:p="http://schemas.openxmlformats.org/presentationml/2006/main" preserve="1" userDrawn="1">
  <p:cSld name="Headlines">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285751" y="1471619"/>
            <a:ext cx="8572500" cy="2771775"/>
          </a:xfrm>
        </p:spPr>
        <p:txBody>
          <a:bodyPr anchor="ctr">
            <a:normAutofit/>
          </a:bodyPr>
          <a:lstStyle>
            <a:lvl1pPr algn="ctr">
              <a:defRPr/>
            </a:lvl1pPr>
            <a:lvl2pPr algn="ctr">
              <a:lnSpc>
                <a:spcPts val="1755"/>
              </a:lnSpc>
              <a:defRPr sz="1900">
                <a:solidFill>
                  <a:schemeClr val="tx1"/>
                </a:solidFill>
              </a:defRPr>
            </a:lvl2pPr>
            <a:lvl3pPr algn="ctr">
              <a:defRPr/>
            </a:lvl3pPr>
            <a:lvl4pPr algn="ctr">
              <a:defRPr/>
            </a:lvl4pPr>
            <a:lvl5pPr algn="ctr">
              <a:defRPr/>
            </a:lvl5pPr>
          </a:lstStyle>
          <a:p>
            <a:pPr lvl="1"/>
            <a:r>
              <a:rPr lang="en-GB" noProof="0" dirty="0" smtClean="0"/>
              <a:t>Click to edit Master text styles</a:t>
            </a:r>
          </a:p>
        </p:txBody>
      </p:sp>
      <p:sp>
        <p:nvSpPr>
          <p:cNvPr id="2" name="Footer Placeholder 1"/>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620409720"/>
      </p:ext>
    </p:extLst>
  </p:cSld>
  <p:clrMapOvr>
    <a:masterClrMapping/>
  </p:clrMapOvr>
  <p:transition>
    <p:wipe dir="r"/>
  </p:transition>
  <p:timing>
    <p:tnLst>
      <p:par>
        <p:cTn id="1" dur="indefinite" restart="never" nodeType="tmRoot"/>
      </p:par>
    </p:tnLst>
  </p:timing>
</p:sldLayout>
</file>

<file path=ppt/slideLayouts/slideLayout743.xml><?xml version="1.0" encoding="utf-8"?>
<p:sldLayout xmlns:a="http://schemas.openxmlformats.org/drawingml/2006/main" xmlns:r="http://schemas.openxmlformats.org/officeDocument/2006/relationships" xmlns:p="http://schemas.openxmlformats.org/presentationml/2006/main" showMasterSp="0" preserve="1" userDrawn="1">
  <p:cSld name="Highlight Headlines">
    <p:spTree>
      <p:nvGrpSpPr>
        <p:cNvPr id="1" name=""/>
        <p:cNvGrpSpPr/>
        <p:nvPr/>
      </p:nvGrpSpPr>
      <p:grpSpPr>
        <a:xfrm>
          <a:off x="0" y="0"/>
          <a:ext cx="0" cy="0"/>
          <a:chOff x="0" y="0"/>
          <a:chExt cx="0" cy="0"/>
        </a:xfrm>
      </p:grpSpPr>
      <p:sp>
        <p:nvSpPr>
          <p:cNvPr id="8" name="Rectangle 7"/>
          <p:cNvSpPr/>
          <p:nvPr userDrawn="1"/>
        </p:nvSpPr>
        <p:spPr>
          <a:xfrm>
            <a:off x="221627" y="4758095"/>
            <a:ext cx="8843631" cy="199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89" tIns="17144" rIns="34289" bIns="17144" rtlCol="0" anchor="ctr"/>
          <a:lstStyle/>
          <a:p>
            <a:pPr algn="ctr"/>
            <a:endParaRPr lang="en-GB" sz="900" dirty="0" smtClean="0">
              <a:solidFill>
                <a:srgbClr val="FFFFFF"/>
              </a:solidFill>
              <a:latin typeface="Just Script" panose="02020803050402020203" pitchFamily="18" charset="0"/>
            </a:endParaRPr>
          </a:p>
        </p:txBody>
      </p:sp>
      <p:sp>
        <p:nvSpPr>
          <p:cNvPr id="4" name="Rectangle 3"/>
          <p:cNvSpPr/>
          <p:nvPr userDrawn="1"/>
        </p:nvSpPr>
        <p:spPr>
          <a:xfrm>
            <a:off x="175439" y="765565"/>
            <a:ext cx="8843631" cy="199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89" tIns="17144" rIns="34289" bIns="17144" rtlCol="0" anchor="ctr"/>
          <a:lstStyle/>
          <a:p>
            <a:pPr algn="ctr"/>
            <a:endParaRPr lang="en-GB" sz="900" dirty="0" smtClean="0">
              <a:solidFill>
                <a:srgbClr val="FFFFFF"/>
              </a:solidFill>
              <a:latin typeface="Just Script" panose="02020803050402020203" pitchFamily="18" charset="0"/>
            </a:endParaRPr>
          </a:p>
        </p:txBody>
      </p:sp>
      <p:sp>
        <p:nvSpPr>
          <p:cNvPr id="3" name="Rectangle 2"/>
          <p:cNvSpPr/>
          <p:nvPr userDrawn="1"/>
        </p:nvSpPr>
        <p:spPr>
          <a:xfrm>
            <a:off x="285751" y="849276"/>
            <a:ext cx="8572500" cy="4008474"/>
          </a:xfrm>
          <a:prstGeom prst="rect">
            <a:avLst/>
          </a:prstGeom>
          <a:solidFill>
            <a:srgbClr val="252221"/>
          </a:solidFill>
          <a:ln>
            <a:noFill/>
          </a:ln>
        </p:spPr>
        <p:style>
          <a:lnRef idx="2">
            <a:schemeClr val="accent1">
              <a:shade val="50000"/>
            </a:schemeClr>
          </a:lnRef>
          <a:fillRef idx="1">
            <a:schemeClr val="accent1"/>
          </a:fillRef>
          <a:effectRef idx="0">
            <a:schemeClr val="accent1"/>
          </a:effectRef>
          <a:fontRef idx="minor">
            <a:schemeClr val="lt1"/>
          </a:fontRef>
        </p:style>
        <p:txBody>
          <a:bodyPr lIns="34289" tIns="17144" rIns="34289" bIns="17144" rtlCol="0" anchor="ctr"/>
          <a:lstStyle/>
          <a:p>
            <a:pPr algn="ctr"/>
            <a:endParaRPr lang="en-GB" sz="900" dirty="0" smtClean="0">
              <a:solidFill>
                <a:srgbClr val="FFFFFF"/>
              </a:solidFill>
              <a:latin typeface="Just Script" panose="02020803050402020203" pitchFamily="18" charset="0"/>
            </a:endParaRPr>
          </a:p>
        </p:txBody>
      </p:sp>
      <p:sp>
        <p:nvSpPr>
          <p:cNvPr id="13" name="Title 12"/>
          <p:cNvSpPr>
            <a:spLocks noGrp="1"/>
          </p:cNvSpPr>
          <p:nvPr>
            <p:ph type="title"/>
          </p:nvPr>
        </p:nvSpPr>
        <p:spPr/>
        <p:txBody>
          <a:bodyPr/>
          <a:lstStyle/>
          <a:p>
            <a:r>
              <a:rPr lang="en-US" dirty="0" smtClean="0"/>
              <a:t>Click to edit Master title style</a:t>
            </a:r>
            <a:endParaRPr lang="en-GB" dirty="0"/>
          </a:p>
        </p:txBody>
      </p:sp>
      <p:sp>
        <p:nvSpPr>
          <p:cNvPr id="16" name="Text Placeholder 15"/>
          <p:cNvSpPr>
            <a:spLocks noGrp="1"/>
          </p:cNvSpPr>
          <p:nvPr>
            <p:ph type="body" sz="quarter" idx="11"/>
          </p:nvPr>
        </p:nvSpPr>
        <p:spPr>
          <a:xfrm>
            <a:off x="1743097" y="1471619"/>
            <a:ext cx="5657851" cy="2771775"/>
          </a:xfrm>
          <a:noFill/>
        </p:spPr>
        <p:txBody>
          <a:bodyPr anchor="ctr"/>
          <a:lstStyle>
            <a:lvl1pPr algn="ctr">
              <a:lnSpc>
                <a:spcPts val="3300"/>
              </a:lnSpc>
              <a:defRPr baseline="0">
                <a:solidFill>
                  <a:schemeClr val="bg1"/>
                </a:solidFill>
              </a:defRPr>
            </a:lvl1pPr>
            <a:lvl2pPr algn="ctr">
              <a:defRPr/>
            </a:lvl2pPr>
            <a:lvl3pPr algn="ctr">
              <a:defRPr/>
            </a:lvl3pPr>
            <a:lvl4pPr algn="ctr">
              <a:defRPr/>
            </a:lvl4pPr>
            <a:lvl5pPr algn="ctr">
              <a:defRPr/>
            </a:lvl5pPr>
          </a:lstStyle>
          <a:p>
            <a:pPr lvl="0"/>
            <a:r>
              <a:rPr lang="en-GB" noProof="0" dirty="0" smtClean="0"/>
              <a:t>Click to edit Master text styles</a:t>
            </a:r>
          </a:p>
        </p:txBody>
      </p:sp>
    </p:spTree>
    <p:extLst>
      <p:ext uri="{BB962C8B-B14F-4D97-AF65-F5344CB8AC3E}">
        <p14:creationId xmlns:p14="http://schemas.microsoft.com/office/powerpoint/2010/main" val="928184583"/>
      </p:ext>
    </p:extLst>
  </p:cSld>
  <p:clrMapOvr>
    <a:masterClrMapping/>
  </p:clrMapOvr>
  <p:transition>
    <p:wipe dir="r"/>
  </p:transition>
  <p:timing>
    <p:tnLst>
      <p:par>
        <p:cTn id="1" dur="indefinite" restart="never" nodeType="tmRoot"/>
      </p:par>
    </p:tnLst>
  </p:timing>
  <p:hf hdr="0" ftr="0" dt="0"/>
</p:sldLayout>
</file>

<file path=ppt/slideLayouts/slideLayout744.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rgbClr val="25222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43097" y="2455164"/>
            <a:ext cx="5657851" cy="688086"/>
          </a:xfrm>
          <a:prstGeom prst="rect">
            <a:avLst/>
          </a:prstGeom>
        </p:spPr>
        <p:txBody>
          <a:bodyPr>
            <a:normAutofit/>
          </a:bodyPr>
          <a:lstStyle>
            <a:lvl1pPr marL="0" indent="0" algn="ctr">
              <a:lnSpc>
                <a:spcPts val="3300"/>
              </a:lnSpc>
              <a:spcBef>
                <a:spcPts val="0"/>
              </a:spcBef>
              <a:spcAft>
                <a:spcPts val="0"/>
              </a:spcAft>
              <a:buNone/>
              <a:defRPr sz="3000" b="1" spc="0" baseline="0">
                <a:solidFill>
                  <a:schemeClr val="bg1"/>
                </a:solidFill>
                <a:latin typeface="+mj-lt"/>
              </a:defRPr>
            </a:lvl1pPr>
            <a:lvl2pPr marL="342713" indent="0">
              <a:buNone/>
              <a:defRPr sz="1500">
                <a:solidFill>
                  <a:schemeClr val="tx1">
                    <a:tint val="75000"/>
                  </a:schemeClr>
                </a:solidFill>
              </a:defRPr>
            </a:lvl2pPr>
            <a:lvl3pPr marL="685443" indent="0">
              <a:buNone/>
              <a:defRPr sz="1400">
                <a:solidFill>
                  <a:schemeClr val="tx1">
                    <a:tint val="75000"/>
                  </a:schemeClr>
                </a:solidFill>
              </a:defRPr>
            </a:lvl3pPr>
            <a:lvl4pPr marL="1028165" indent="0">
              <a:buNone/>
              <a:defRPr sz="1200">
                <a:solidFill>
                  <a:schemeClr val="tx1">
                    <a:tint val="75000"/>
                  </a:schemeClr>
                </a:solidFill>
              </a:defRPr>
            </a:lvl4pPr>
            <a:lvl5pPr marL="1370886" indent="0">
              <a:buNone/>
              <a:defRPr sz="1200">
                <a:solidFill>
                  <a:schemeClr val="tx1">
                    <a:tint val="75000"/>
                  </a:schemeClr>
                </a:solidFill>
              </a:defRPr>
            </a:lvl5pPr>
            <a:lvl6pPr marL="1713617" indent="0">
              <a:buNone/>
              <a:defRPr sz="1200">
                <a:solidFill>
                  <a:schemeClr val="tx1">
                    <a:tint val="75000"/>
                  </a:schemeClr>
                </a:solidFill>
              </a:defRPr>
            </a:lvl6pPr>
            <a:lvl7pPr marL="2056328" indent="0">
              <a:buNone/>
              <a:defRPr sz="1200">
                <a:solidFill>
                  <a:schemeClr val="tx1">
                    <a:tint val="75000"/>
                  </a:schemeClr>
                </a:solidFill>
              </a:defRPr>
            </a:lvl7pPr>
            <a:lvl8pPr marL="2399040" indent="0">
              <a:buNone/>
              <a:defRPr sz="1200">
                <a:solidFill>
                  <a:schemeClr val="tx1">
                    <a:tint val="75000"/>
                  </a:schemeClr>
                </a:solidFill>
              </a:defRPr>
            </a:lvl8pPr>
            <a:lvl9pPr marL="2741753" indent="0">
              <a:buNone/>
              <a:defRPr sz="1200">
                <a:solidFill>
                  <a:schemeClr val="tx1">
                    <a:tint val="75000"/>
                  </a:schemeClr>
                </a:solidFill>
              </a:defRPr>
            </a:lvl9pPr>
          </a:lstStyle>
          <a:p>
            <a:pPr lvl="0"/>
            <a:r>
              <a:rPr lang="en-GB" noProof="0" dirty="0" smtClean="0"/>
              <a:t>Click to edit Master text styles</a:t>
            </a:r>
          </a:p>
        </p:txBody>
      </p:sp>
    </p:spTree>
    <p:extLst>
      <p:ext uri="{BB962C8B-B14F-4D97-AF65-F5344CB8AC3E}">
        <p14:creationId xmlns:p14="http://schemas.microsoft.com/office/powerpoint/2010/main" val="1406122278"/>
      </p:ext>
    </p:extLst>
  </p:cSld>
  <p:clrMapOvr>
    <a:masterClrMapping/>
  </p:clrMapOvr>
  <p:transition>
    <p:wipe dir="r"/>
  </p:transition>
  <p:timing>
    <p:tnLst>
      <p:par>
        <p:cTn id="1" dur="indefinite" restart="never" nodeType="tmRoot"/>
      </p:par>
    </p:tnLst>
  </p:timing>
</p:sldLayout>
</file>

<file path=ppt/slideLayouts/slideLayout745.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Click to edit Master title style</a:t>
            </a:r>
            <a:endParaRPr lang="en-GB" noProof="0" dirty="0"/>
          </a:p>
        </p:txBody>
      </p:sp>
      <p:sp>
        <p:nvSpPr>
          <p:cNvPr id="5" name="Picture Placeholder 4"/>
          <p:cNvSpPr>
            <a:spLocks noGrp="1"/>
          </p:cNvSpPr>
          <p:nvPr>
            <p:ph type="pic" sz="quarter" idx="11"/>
          </p:nvPr>
        </p:nvSpPr>
        <p:spPr>
          <a:xfrm>
            <a:off x="285751" y="1471619"/>
            <a:ext cx="8572500" cy="2771775"/>
          </a:xfrm>
          <a:prstGeom prst="rect">
            <a:avLst/>
          </a:prstGeom>
        </p:spPr>
        <p:txBody>
          <a:bodyPr/>
          <a:lstStyle/>
          <a:p>
            <a:endParaRPr lang="en-GB" dirty="0"/>
          </a:p>
        </p:txBody>
      </p:sp>
      <p:sp>
        <p:nvSpPr>
          <p:cNvPr id="4" name="Footer Placeholder 3"/>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Tree>
    <p:extLst>
      <p:ext uri="{BB962C8B-B14F-4D97-AF65-F5344CB8AC3E}">
        <p14:creationId xmlns:p14="http://schemas.microsoft.com/office/powerpoint/2010/main" val="931076954"/>
      </p:ext>
    </p:extLst>
  </p:cSld>
  <p:clrMapOvr>
    <a:masterClrMapping/>
  </p:clrMapOvr>
  <p:transition>
    <p:wipe dir="r"/>
  </p:transition>
  <p:timing>
    <p:tnLst>
      <p:par>
        <p:cTn id="1" dur="indefinite" restart="never" nodeType="tmRoot"/>
      </p:par>
    </p:tnLst>
  </p:timing>
</p:sldLayout>
</file>

<file path=ppt/slideLayouts/slideLayout746.xml><?xml version="1.0" encoding="utf-8"?>
<p:sldLayout xmlns:a="http://schemas.openxmlformats.org/drawingml/2006/main" xmlns:r="http://schemas.openxmlformats.org/officeDocument/2006/relationships" xmlns:p="http://schemas.openxmlformats.org/presentationml/2006/main" preserve="1" userDrawn="1">
  <p:cSld name="Image With Annota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Click to edit Master title style</a:t>
            </a:r>
            <a:endParaRPr lang="en-GB" noProof="0" dirty="0"/>
          </a:p>
        </p:txBody>
      </p:sp>
      <p:sp>
        <p:nvSpPr>
          <p:cNvPr id="5" name="Picture Placeholder 4"/>
          <p:cNvSpPr>
            <a:spLocks noGrp="1"/>
          </p:cNvSpPr>
          <p:nvPr>
            <p:ph type="pic" sz="quarter" idx="11"/>
          </p:nvPr>
        </p:nvSpPr>
        <p:spPr>
          <a:xfrm>
            <a:off x="285749" y="1471619"/>
            <a:ext cx="5672139" cy="2771775"/>
          </a:xfrm>
          <a:prstGeom prst="rect">
            <a:avLst/>
          </a:prstGeom>
        </p:spPr>
        <p:txBody>
          <a:bodyPr/>
          <a:lstStyle/>
          <a:p>
            <a:endParaRPr lang="en-GB" dirty="0"/>
          </a:p>
        </p:txBody>
      </p:sp>
      <p:sp>
        <p:nvSpPr>
          <p:cNvPr id="6" name="Text Placeholder 5"/>
          <p:cNvSpPr>
            <a:spLocks noGrp="1"/>
          </p:cNvSpPr>
          <p:nvPr>
            <p:ph type="body" sz="quarter" idx="12"/>
          </p:nvPr>
        </p:nvSpPr>
        <p:spPr>
          <a:xfrm>
            <a:off x="6922314" y="1471619"/>
            <a:ext cx="2007395" cy="2771775"/>
          </a:xfrm>
        </p:spPr>
        <p:txBody>
          <a:bodyPr>
            <a:normAutofit/>
          </a:bodyPr>
          <a:lstStyle>
            <a:lvl1pPr>
              <a:lnSpc>
                <a:spcPts val="1260"/>
              </a:lnSpc>
              <a:spcAft>
                <a:spcPts val="1260"/>
              </a:spcAft>
              <a:defRPr lang="en-US" sz="900" kern="1200" spc="8" baseline="0" dirty="0" smtClean="0">
                <a:solidFill>
                  <a:schemeClr val="tx1"/>
                </a:solidFill>
                <a:latin typeface="+mn-lt"/>
                <a:ea typeface="+mn-ea"/>
                <a:cs typeface="+mn-cs"/>
              </a:defRPr>
            </a:lvl1pPr>
            <a:lvl2pPr>
              <a:lnSpc>
                <a:spcPts val="1260"/>
              </a:lnSpc>
              <a:spcAft>
                <a:spcPts val="1260"/>
              </a:spcAft>
              <a:defRPr lang="en-US" sz="900" kern="1200" spc="8" baseline="0" dirty="0" smtClean="0">
                <a:solidFill>
                  <a:schemeClr val="tx1"/>
                </a:solidFill>
                <a:latin typeface="+mn-lt"/>
                <a:ea typeface="+mn-ea"/>
                <a:cs typeface="+mn-cs"/>
              </a:defRPr>
            </a:lvl2pPr>
            <a:lvl3pPr>
              <a:lnSpc>
                <a:spcPts val="1260"/>
              </a:lnSpc>
              <a:spcAft>
                <a:spcPts val="1260"/>
              </a:spcAft>
              <a:defRPr lang="en-US" sz="900" b="0" kern="1200" spc="8" baseline="0" dirty="0" smtClean="0">
                <a:solidFill>
                  <a:schemeClr val="tx1"/>
                </a:solidFill>
                <a:latin typeface="+mn-lt"/>
                <a:ea typeface="+mn-ea"/>
                <a:cs typeface="+mn-cs"/>
              </a:defRPr>
            </a:lvl3pPr>
            <a:lvl4pPr>
              <a:lnSpc>
                <a:spcPts val="1260"/>
              </a:lnSpc>
              <a:spcAft>
                <a:spcPts val="1260"/>
              </a:spcAft>
              <a:defRPr lang="en-US" sz="900" kern="1200" spc="8" baseline="0" dirty="0" smtClean="0">
                <a:solidFill>
                  <a:schemeClr val="tx1"/>
                </a:solidFill>
                <a:latin typeface="+mn-lt"/>
                <a:ea typeface="+mn-ea"/>
                <a:cs typeface="+mn-cs"/>
              </a:defRPr>
            </a:lvl4pPr>
            <a:lvl5pPr>
              <a:lnSpc>
                <a:spcPts val="1260"/>
              </a:lnSpc>
              <a:spcAft>
                <a:spcPts val="1260"/>
              </a:spcAft>
              <a:defRPr lang="en-GB" sz="900" kern="1200" spc="8" baseline="0" dirty="0">
                <a:solidFill>
                  <a:schemeClr val="tx1"/>
                </a:solidFill>
                <a:latin typeface="+mn-lt"/>
                <a:ea typeface="+mn-ea"/>
                <a:cs typeface="+mn-cs"/>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4" name="Footer Placeholder 3"/>
          <p:cNvSpPr>
            <a:spLocks noGrp="1"/>
          </p:cNvSpPr>
          <p:nvPr>
            <p:ph type="ftr" sz="quarter" idx="13"/>
          </p:nvPr>
        </p:nvSpPr>
        <p:spPr>
          <a:xfrm>
            <a:off x="287895" y="4955579"/>
            <a:ext cx="5220000" cy="180000"/>
          </a:xfrm>
        </p:spPr>
        <p:txBody>
          <a:bodyPr/>
          <a:lstStyle/>
          <a:p>
            <a:r>
              <a:rPr lang="en-GB" dirty="0" smtClean="0">
                <a:solidFill>
                  <a:srgbClr val="FFFFFF">
                    <a:lumMod val="50000"/>
                  </a:srgbClr>
                </a:solidFill>
              </a:rPr>
              <a:t>For financial intermediary use only. Not approved for use with customers.</a:t>
            </a:r>
            <a:endParaRPr lang="en-GB" dirty="0">
              <a:solidFill>
                <a:srgbClr val="FFFFFF">
                  <a:lumMod val="50000"/>
                </a:srgbClr>
              </a:solidFill>
            </a:endParaRPr>
          </a:p>
        </p:txBody>
      </p:sp>
    </p:spTree>
    <p:extLst>
      <p:ext uri="{BB962C8B-B14F-4D97-AF65-F5344CB8AC3E}">
        <p14:creationId xmlns:p14="http://schemas.microsoft.com/office/powerpoint/2010/main" val="2998552208"/>
      </p:ext>
    </p:extLst>
  </p:cSld>
  <p:clrMapOvr>
    <a:masterClrMapping/>
  </p:clrMapOvr>
  <p:transition>
    <p:wipe dir="r"/>
  </p:transition>
  <p:timing>
    <p:tnLst>
      <p:par>
        <p:cTn id="1" dur="indefinite" restart="never" nodeType="tmRoot"/>
      </p:par>
    </p:tnLst>
  </p:timing>
</p:sldLayout>
</file>

<file path=ppt/slideLayouts/slideLayout747.xml><?xml version="1.0" encoding="utf-8"?>
<p:sldLayout xmlns:a="http://schemas.openxmlformats.org/drawingml/2006/main" xmlns:r="http://schemas.openxmlformats.org/officeDocument/2006/relationships" xmlns:p="http://schemas.openxmlformats.org/presentationml/2006/main" preserve="1" userDrawn="1">
  <p:cSld name="Two Column (Image Lef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3439" y="1471619"/>
            <a:ext cx="3886200" cy="2771775"/>
          </a:xfrm>
          <a:prstGeom prst="rect">
            <a:avLst/>
          </a:prstGeo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0" name="Picture Placeholder 9"/>
          <p:cNvSpPr>
            <a:spLocks noGrp="1"/>
          </p:cNvSpPr>
          <p:nvPr>
            <p:ph type="pic" sz="quarter" idx="11"/>
          </p:nvPr>
        </p:nvSpPr>
        <p:spPr>
          <a:xfrm>
            <a:off x="285773" y="1471619"/>
            <a:ext cx="4214813" cy="2771775"/>
          </a:xfrm>
          <a:prstGeom prst="rect">
            <a:avLst/>
          </a:prstGeom>
        </p:spPr>
        <p:txBody>
          <a:bodyPr/>
          <a:lstStyle/>
          <a:p>
            <a:endParaRPr lang="en-GB" dirty="0"/>
          </a:p>
        </p:txBody>
      </p:sp>
      <p:sp>
        <p:nvSpPr>
          <p:cNvPr id="3" name="Footer Placeholder 2"/>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12" name="Title 1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845504022"/>
      </p:ext>
    </p:extLst>
  </p:cSld>
  <p:clrMapOvr>
    <a:masterClrMapping/>
  </p:clrMapOvr>
  <p:transition>
    <p:wipe dir="r"/>
  </p:transition>
  <p:timing>
    <p:tnLst>
      <p:par>
        <p:cTn id="1" dur="indefinite" restart="never" nodeType="tmRoot"/>
      </p:par>
    </p:tnLst>
  </p:timing>
</p:sldLayout>
</file>

<file path=ppt/slideLayouts/slideLayout748.xml><?xml version="1.0" encoding="utf-8"?>
<p:sldLayout xmlns:a="http://schemas.openxmlformats.org/drawingml/2006/main" xmlns:r="http://schemas.openxmlformats.org/officeDocument/2006/relationships" xmlns:p="http://schemas.openxmlformats.org/presentationml/2006/main" preserve="1" userDrawn="1">
  <p:cSld name="Two Column (Image Righ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85773" y="1471619"/>
            <a:ext cx="4214813" cy="2771775"/>
          </a:xfrm>
          <a:prstGeom prst="rect">
            <a:avLst/>
          </a:prstGeo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0" name="Picture Placeholder 9"/>
          <p:cNvSpPr>
            <a:spLocks noGrp="1"/>
          </p:cNvSpPr>
          <p:nvPr>
            <p:ph type="pic" sz="quarter" idx="11"/>
          </p:nvPr>
        </p:nvSpPr>
        <p:spPr>
          <a:xfrm>
            <a:off x="4643460" y="1471619"/>
            <a:ext cx="4214813" cy="2771775"/>
          </a:xfrm>
          <a:prstGeom prst="rect">
            <a:avLst/>
          </a:prstGeom>
        </p:spPr>
        <p:txBody>
          <a:bodyPr/>
          <a:lstStyle/>
          <a:p>
            <a:endParaRPr lang="en-GB" dirty="0"/>
          </a:p>
        </p:txBody>
      </p:sp>
      <p:sp>
        <p:nvSpPr>
          <p:cNvPr id="3" name="Footer Placeholder 2"/>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12" name="Title 1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495613038"/>
      </p:ext>
    </p:extLst>
  </p:cSld>
  <p:clrMapOvr>
    <a:masterClrMapping/>
  </p:clrMapOvr>
  <p:transition>
    <p:wipe dir="r"/>
  </p:transition>
  <p:timing>
    <p:tnLst>
      <p:par>
        <p:cTn id="1" dur="indefinite" restart="never" nodeType="tmRoot"/>
      </p:par>
    </p:tnLst>
  </p:timing>
</p:sldLayout>
</file>

<file path=ppt/slideLayouts/slideLayout749.xml><?xml version="1.0" encoding="utf-8"?>
<p:sldLayout xmlns:a="http://schemas.openxmlformats.org/drawingml/2006/main" xmlns:r="http://schemas.openxmlformats.org/officeDocument/2006/relationships" xmlns:p="http://schemas.openxmlformats.org/presentationml/2006/main" preserve="1" userDrawn="1">
  <p:cSld name="Two Column Copy">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85773" y="1471619"/>
            <a:ext cx="4214813" cy="2771775"/>
          </a:xfrm>
          <a:prstGeom prst="rect">
            <a:avLst/>
          </a:prstGeo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5" name="Text Placeholder 4"/>
          <p:cNvSpPr>
            <a:spLocks noGrp="1"/>
          </p:cNvSpPr>
          <p:nvPr>
            <p:ph type="body" sz="quarter" idx="11"/>
          </p:nvPr>
        </p:nvSpPr>
        <p:spPr>
          <a:xfrm>
            <a:off x="4643460" y="1471619"/>
            <a:ext cx="4214813" cy="2771775"/>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3" name="Footer Placeholder 2"/>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11" name="Title 10"/>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628667423"/>
      </p:ext>
    </p:extLst>
  </p:cSld>
  <p:clrMapOvr>
    <a:masterClrMapping/>
  </p:clrMapOvr>
  <p:transition>
    <p:wipe dir="r"/>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25222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43097" y="3163635"/>
            <a:ext cx="5657851" cy="1979885"/>
          </a:xfrm>
          <a:prstGeom prst="rect">
            <a:avLst/>
          </a:prstGeom>
        </p:spPr>
        <p:txBody>
          <a:bodyPr anchor="ctr">
            <a:noAutofit/>
          </a:bodyPr>
          <a:lstStyle>
            <a:lvl1pPr marL="0" indent="0" algn="ctr">
              <a:lnSpc>
                <a:spcPct val="90000"/>
              </a:lnSpc>
              <a:buNone/>
              <a:defRPr sz="3000" b="1" spc="0" baseline="0">
                <a:solidFill>
                  <a:schemeClr val="bg1"/>
                </a:solidFill>
                <a:latin typeface="+mn-lt"/>
              </a:defRPr>
            </a:lvl1pPr>
            <a:lvl2pPr marL="342713" indent="0" algn="ctr">
              <a:buNone/>
              <a:defRPr sz="1500"/>
            </a:lvl2pPr>
            <a:lvl3pPr marL="685443" indent="0" algn="ctr">
              <a:buNone/>
              <a:defRPr sz="1400"/>
            </a:lvl3pPr>
            <a:lvl4pPr marL="1028165" indent="0" algn="ctr">
              <a:buNone/>
              <a:defRPr sz="1200"/>
            </a:lvl4pPr>
            <a:lvl5pPr marL="1370886" indent="0" algn="ctr">
              <a:buNone/>
              <a:defRPr sz="1200"/>
            </a:lvl5pPr>
            <a:lvl6pPr marL="1713617" indent="0" algn="ctr">
              <a:buNone/>
              <a:defRPr sz="1200"/>
            </a:lvl6pPr>
            <a:lvl7pPr marL="2056328" indent="0" algn="ctr">
              <a:buNone/>
              <a:defRPr sz="1200"/>
            </a:lvl7pPr>
            <a:lvl8pPr marL="2399040" indent="0" algn="ctr">
              <a:buNone/>
              <a:defRPr sz="1200"/>
            </a:lvl8pPr>
            <a:lvl9pPr marL="2741753" indent="0" algn="ctr">
              <a:buNone/>
              <a:defRPr sz="1200"/>
            </a:lvl9pPr>
          </a:lstStyle>
          <a:p>
            <a:r>
              <a:rPr lang="en-GB" noProof="0" dirty="0" smtClean="0"/>
              <a:t>Click to edit Master subtitle style</a:t>
            </a:r>
            <a:endParaRPr lang="en-GB" noProof="0" dirty="0"/>
          </a:p>
        </p:txBody>
      </p:sp>
      <p:sp>
        <p:nvSpPr>
          <p:cNvPr id="30" name="Date Placeholder 29"/>
          <p:cNvSpPr>
            <a:spLocks noGrp="1"/>
          </p:cNvSpPr>
          <p:nvPr>
            <p:ph type="dt" sz="half" idx="10"/>
          </p:nvPr>
        </p:nvSpPr>
        <p:spPr>
          <a:xfrm>
            <a:off x="1743097" y="4748215"/>
            <a:ext cx="5657851" cy="202406"/>
          </a:xfrm>
          <a:prstGeom prst="rect">
            <a:avLst/>
          </a:prstGeom>
        </p:spPr>
        <p:txBody>
          <a:bodyPr lIns="34289" tIns="17144" rIns="34289" bIns="17144"/>
          <a:lstStyle>
            <a:lvl1pPr algn="ctr">
              <a:lnSpc>
                <a:spcPts val="900"/>
              </a:lnSpc>
              <a:defRPr sz="900">
                <a:solidFill>
                  <a:schemeClr val="bg1"/>
                </a:solidFill>
              </a:defRPr>
            </a:lvl1pPr>
          </a:lstStyle>
          <a:p>
            <a:endParaRPr lang="en-GB" dirty="0">
              <a:solidFill>
                <a:srgbClr val="FFFFFF"/>
              </a:solidFill>
            </a:endParaRPr>
          </a:p>
        </p:txBody>
      </p:sp>
      <p:pic>
        <p:nvPicPr>
          <p:cNvPr id="33" name="Picture 3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92422" y="1981967"/>
            <a:ext cx="2763775" cy="1183867"/>
          </a:xfrm>
          <a:prstGeom prst="rect">
            <a:avLst/>
          </a:prstGeom>
        </p:spPr>
      </p:pic>
    </p:spTree>
    <p:extLst>
      <p:ext uri="{BB962C8B-B14F-4D97-AF65-F5344CB8AC3E}">
        <p14:creationId xmlns:p14="http://schemas.microsoft.com/office/powerpoint/2010/main" val="4212400622"/>
      </p:ext>
    </p:extLst>
  </p:cSld>
  <p:clrMapOvr>
    <a:masterClrMapping/>
  </p:clrMapOvr>
  <p:transition>
    <p:wipe dir="r"/>
  </p:transition>
  <p:timing>
    <p:tnLst>
      <p:par>
        <p:cTn id="1" dur="indefinite" restart="never" nodeType="tmRoot"/>
      </p:par>
    </p:tnLst>
  </p:timing>
</p:sldLayout>
</file>

<file path=ppt/slideLayouts/slideLayout75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9" name="Title 8"/>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499379833"/>
      </p:ext>
    </p:extLst>
  </p:cSld>
  <p:clrMapOvr>
    <a:masterClrMapping/>
  </p:clrMapOvr>
  <p:transition>
    <p:wipe dir="r"/>
  </p:transition>
  <p:timing>
    <p:tnLst>
      <p:par>
        <p:cTn id="1" dur="indefinite" restart="never" nodeType="tmRoot"/>
      </p:par>
    </p:tnLst>
  </p:timing>
</p:sldLayout>
</file>

<file path=ppt/slideLayouts/slideLayout7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Tree>
    <p:extLst>
      <p:ext uri="{BB962C8B-B14F-4D97-AF65-F5344CB8AC3E}">
        <p14:creationId xmlns:p14="http://schemas.microsoft.com/office/powerpoint/2010/main" val="818832036"/>
      </p:ext>
    </p:extLst>
  </p:cSld>
  <p:clrMapOvr>
    <a:masterClrMapping/>
  </p:clrMapOvr>
  <p:transition>
    <p:wipe dir="r"/>
  </p:transition>
  <p:timing>
    <p:tnLst>
      <p:par>
        <p:cTn id="1" dur="indefinite" restart="never" nodeType="tmRoot"/>
      </p:par>
    </p:tnLst>
  </p:timing>
</p:sldLayout>
</file>

<file path=ppt/slideLayouts/slideLayout75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25222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43097" y="3163635"/>
            <a:ext cx="5657851" cy="1979885"/>
          </a:xfrm>
          <a:prstGeom prst="rect">
            <a:avLst/>
          </a:prstGeom>
        </p:spPr>
        <p:txBody>
          <a:bodyPr anchor="ctr">
            <a:noAutofit/>
          </a:bodyPr>
          <a:lstStyle>
            <a:lvl1pPr marL="0" indent="0" algn="ctr">
              <a:lnSpc>
                <a:spcPct val="90000"/>
              </a:lnSpc>
              <a:buNone/>
              <a:defRPr sz="3000" b="1" spc="0" baseline="0">
                <a:solidFill>
                  <a:schemeClr val="bg1"/>
                </a:solidFill>
                <a:latin typeface="+mn-lt"/>
              </a:defRPr>
            </a:lvl1pPr>
            <a:lvl2pPr marL="342713" indent="0" algn="ctr">
              <a:buNone/>
              <a:defRPr sz="1500"/>
            </a:lvl2pPr>
            <a:lvl3pPr marL="685443" indent="0" algn="ctr">
              <a:buNone/>
              <a:defRPr sz="1400"/>
            </a:lvl3pPr>
            <a:lvl4pPr marL="1028165" indent="0" algn="ctr">
              <a:buNone/>
              <a:defRPr sz="1200"/>
            </a:lvl4pPr>
            <a:lvl5pPr marL="1370886" indent="0" algn="ctr">
              <a:buNone/>
              <a:defRPr sz="1200"/>
            </a:lvl5pPr>
            <a:lvl6pPr marL="1713617" indent="0" algn="ctr">
              <a:buNone/>
              <a:defRPr sz="1200"/>
            </a:lvl6pPr>
            <a:lvl7pPr marL="2056328" indent="0" algn="ctr">
              <a:buNone/>
              <a:defRPr sz="1200"/>
            </a:lvl7pPr>
            <a:lvl8pPr marL="2399040" indent="0" algn="ctr">
              <a:buNone/>
              <a:defRPr sz="1200"/>
            </a:lvl8pPr>
            <a:lvl9pPr marL="2741753" indent="0" algn="ctr">
              <a:buNone/>
              <a:defRPr sz="1200"/>
            </a:lvl9pPr>
          </a:lstStyle>
          <a:p>
            <a:r>
              <a:rPr lang="en-GB" noProof="0" dirty="0" smtClean="0"/>
              <a:t>Click to edit Master subtitle style</a:t>
            </a:r>
            <a:endParaRPr lang="en-GB" noProof="0" dirty="0"/>
          </a:p>
        </p:txBody>
      </p:sp>
      <p:sp>
        <p:nvSpPr>
          <p:cNvPr id="30" name="Date Placeholder 29"/>
          <p:cNvSpPr>
            <a:spLocks noGrp="1"/>
          </p:cNvSpPr>
          <p:nvPr>
            <p:ph type="dt" sz="half" idx="10"/>
          </p:nvPr>
        </p:nvSpPr>
        <p:spPr>
          <a:xfrm>
            <a:off x="1743097" y="4748215"/>
            <a:ext cx="5657851" cy="202406"/>
          </a:xfrm>
          <a:prstGeom prst="rect">
            <a:avLst/>
          </a:prstGeom>
        </p:spPr>
        <p:txBody>
          <a:bodyPr lIns="34289" tIns="17144" rIns="34289" bIns="17144"/>
          <a:lstStyle>
            <a:lvl1pPr algn="ctr">
              <a:lnSpc>
                <a:spcPts val="900"/>
              </a:lnSpc>
              <a:defRPr sz="900">
                <a:solidFill>
                  <a:schemeClr val="bg1"/>
                </a:solidFill>
              </a:defRPr>
            </a:lvl1pPr>
          </a:lstStyle>
          <a:p>
            <a:endParaRPr lang="en-GB" dirty="0">
              <a:solidFill>
                <a:srgbClr val="FFFFFF"/>
              </a:solidFill>
            </a:endParaRPr>
          </a:p>
        </p:txBody>
      </p:sp>
      <p:pic>
        <p:nvPicPr>
          <p:cNvPr id="33" name="Picture 3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92422" y="1981967"/>
            <a:ext cx="2763775" cy="1183867"/>
          </a:xfrm>
          <a:prstGeom prst="rect">
            <a:avLst/>
          </a:prstGeom>
        </p:spPr>
      </p:pic>
    </p:spTree>
    <p:extLst>
      <p:ext uri="{BB962C8B-B14F-4D97-AF65-F5344CB8AC3E}">
        <p14:creationId xmlns:p14="http://schemas.microsoft.com/office/powerpoint/2010/main" val="2962302354"/>
      </p:ext>
    </p:extLst>
  </p:cSld>
  <p:clrMapOvr>
    <a:masterClrMapping/>
  </p:clrMapOvr>
  <p:transition>
    <p:wipe dir="r"/>
  </p:transition>
  <p:timing>
    <p:tnLst>
      <p:par>
        <p:cTn id="1" dur="indefinite" restart="never" nodeType="tmRoot"/>
      </p:par>
    </p:tnLst>
  </p:timing>
</p:sldLayout>
</file>

<file path=ppt/slideLayouts/slideLayout75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4"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1917672142"/>
      </p:ext>
    </p:extLst>
  </p:cSld>
  <p:clrMapOvr>
    <a:masterClrMapping/>
  </p:clrMapOvr>
  <p:transition>
    <p:wipe dir="r"/>
  </p:transition>
  <p:timing>
    <p:tnLst>
      <p:par>
        <p:cTn id="1" dur="indefinite" restart="never" nodeType="tmRoot"/>
      </p:par>
    </p:tnLst>
  </p:timing>
</p:sldLayout>
</file>

<file path=ppt/slideLayouts/slideLayout754.xml><?xml version="1.0" encoding="utf-8"?>
<p:sldLayout xmlns:a="http://schemas.openxmlformats.org/drawingml/2006/main" xmlns:r="http://schemas.openxmlformats.org/officeDocument/2006/relationships" xmlns:p="http://schemas.openxmlformats.org/presentationml/2006/main" preserve="1" userDrawn="1">
  <p:cSld name="1_Title and Content (Lef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285772" y="1471619"/>
            <a:ext cx="4214813" cy="27717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 name="Footer Placeholder 1"/>
          <p:cNvSpPr>
            <a:spLocks noGrp="1"/>
          </p:cNvSpPr>
          <p:nvPr>
            <p:ph type="ftr" sz="quarter" idx="12"/>
          </p:nvPr>
        </p:nvSpPr>
        <p:spPr/>
        <p:txBody>
          <a:bodyPr/>
          <a:lstStyle>
            <a:lvl1pPr>
              <a:defRPr>
                <a:solidFill>
                  <a:schemeClr val="bg1">
                    <a:lumMod val="50000"/>
                  </a:schemeClr>
                </a:solidFill>
              </a:defRPr>
            </a:lvl1p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Rectangle 5"/>
          <p:cNvSpPr/>
          <p:nvPr userDrawn="1"/>
        </p:nvSpPr>
        <p:spPr>
          <a:xfrm>
            <a:off x="8621653" y="314533"/>
            <a:ext cx="236600" cy="23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5699" rIns="0" bIns="45699" rtlCol="0" anchor="ctr"/>
          <a:lstStyle/>
          <a:p>
            <a:pPr algn="ctr"/>
            <a:fld id="{F8CABEAB-F316-457F-A830-C8844EF27269}" type="slidenum">
              <a:rPr lang="en-GB" sz="900" b="1" smtClean="0">
                <a:solidFill>
                  <a:srgbClr val="373433"/>
                </a:solidFill>
              </a:rPr>
              <a:pPr algn="ctr"/>
              <a:t>‹#›</a:t>
            </a:fld>
            <a:endParaRPr lang="en-GB" sz="2400" b="1" dirty="0" smtClean="0">
              <a:solidFill>
                <a:srgbClr val="373433"/>
              </a:solidFill>
              <a:latin typeface="Just Script" panose="02020803050402020203" pitchFamily="18" charset="0"/>
            </a:endParaRPr>
          </a:p>
        </p:txBody>
      </p:sp>
      <p:pic>
        <p:nvPicPr>
          <p:cNvPr id="7" name="Picture 6" descr="JUST LOGO PINK.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72000" y="4644001"/>
            <a:ext cx="720000" cy="308090"/>
          </a:xfrm>
          <a:prstGeom prst="rect">
            <a:avLst/>
          </a:prstGeom>
        </p:spPr>
      </p:pic>
      <p:pic>
        <p:nvPicPr>
          <p:cNvPr id="8" name="Picture 7"/>
          <p:cNvPicPr>
            <a:picLocks noChangeAspect="1"/>
          </p:cNvPicPr>
          <p:nvPr userDrawn="1"/>
        </p:nvPicPr>
        <p:blipFill>
          <a:blip r:embed="rId3" cstate="email">
            <a:lum bright="100000"/>
            <a:extLst>
              <a:ext uri="{28A0092B-C50C-407E-A947-70E740481C1C}">
                <a14:useLocalDpi xmlns:a14="http://schemas.microsoft.com/office/drawing/2010/main"/>
              </a:ext>
            </a:extLst>
          </a:blip>
          <a:srcRect t="-174991" b="-174991"/>
          <a:stretch>
            <a:fillRect/>
          </a:stretch>
        </p:blipFill>
        <p:spPr>
          <a:xfrm>
            <a:off x="285749" y="792021"/>
            <a:ext cx="8591619" cy="84169"/>
          </a:xfrm>
          <a:prstGeom prst="rect">
            <a:avLst/>
          </a:prstGeom>
        </p:spPr>
      </p:pic>
      <p:sp>
        <p:nvSpPr>
          <p:cNvPr id="10"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2993588632"/>
      </p:ext>
    </p:extLst>
  </p:cSld>
  <p:clrMapOvr>
    <a:masterClrMapping/>
  </p:clrMapOvr>
  <p:transition>
    <p:wipe dir="r"/>
  </p:transition>
  <p:timing>
    <p:tnLst>
      <p:par>
        <p:cTn id="1" dur="indefinite" restart="never" nodeType="tmRoot"/>
      </p:par>
    </p:tnLst>
  </p:timing>
</p:sldLayout>
</file>

<file path=ppt/slideLayouts/slideLayout755.xml><?xml version="1.0" encoding="utf-8"?>
<p:sldLayout xmlns:a="http://schemas.openxmlformats.org/drawingml/2006/main" xmlns:r="http://schemas.openxmlformats.org/officeDocument/2006/relationships" xmlns:p="http://schemas.openxmlformats.org/presentationml/2006/main" preserve="1" userDrawn="1">
  <p:cSld name="Headers and Bullets">
    <p:spTree>
      <p:nvGrpSpPr>
        <p:cNvPr id="1" name=""/>
        <p:cNvGrpSpPr/>
        <p:nvPr/>
      </p:nvGrpSpPr>
      <p:grpSpPr>
        <a:xfrm>
          <a:off x="0" y="0"/>
          <a:ext cx="0" cy="0"/>
          <a:chOff x="0" y="0"/>
          <a:chExt cx="0" cy="0"/>
        </a:xfrm>
      </p:grpSpPr>
      <p:sp>
        <p:nvSpPr>
          <p:cNvPr id="16" name="Text Placeholder 15"/>
          <p:cNvSpPr>
            <a:spLocks noGrp="1"/>
          </p:cNvSpPr>
          <p:nvPr>
            <p:ph type="body" sz="quarter" idx="11"/>
          </p:nvPr>
        </p:nvSpPr>
        <p:spPr>
          <a:xfrm>
            <a:off x="285772" y="1471619"/>
            <a:ext cx="4214813" cy="2771775"/>
          </a:xfrm>
        </p:spPr>
        <p:txBody>
          <a:bodyPr/>
          <a:lstStyle>
            <a:lvl1pPr>
              <a:defRPr>
                <a:solidFill>
                  <a:srgbClr val="373433"/>
                </a:solidFill>
              </a:defRPr>
            </a:lvl1pPr>
            <a:lvl3pPr marL="285603" indent="-285603">
              <a:buFont typeface="Arial" panose="020B0604020202020204" pitchFamily="34" charset="0"/>
              <a:buChar char="•"/>
              <a:defRPr/>
            </a:lvl3pPr>
            <a:lvl4pPr marL="285603" indent="-285603">
              <a:buFont typeface="Arial" panose="020B0604020202020204" pitchFamily="34" charset="0"/>
              <a:buChar char="•"/>
              <a:defRPr/>
            </a:lvl4pPr>
            <a:lvl5pPr marL="171366" indent="-171366">
              <a:buFont typeface="Arial" panose="020B0604020202020204" pitchFamily="34" charset="0"/>
              <a:buChar char="•"/>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1" name="Title 10"/>
          <p:cNvSpPr>
            <a:spLocks noGrp="1"/>
          </p:cNvSpPr>
          <p:nvPr>
            <p:ph type="title"/>
          </p:nvPr>
        </p:nvSpPr>
        <p:spPr/>
        <p:txBody>
          <a:bodyPr/>
          <a:lstStyle/>
          <a:p>
            <a:r>
              <a:rPr lang="en-US" smtClean="0"/>
              <a:t>Click to edit Master title style</a:t>
            </a:r>
            <a:endParaRPr lang="en-GB"/>
          </a:p>
        </p:txBody>
      </p:sp>
      <p:sp>
        <p:nvSpPr>
          <p:cNvPr id="6" name="Footer Placeholder 5"/>
          <p:cNvSpPr>
            <a:spLocks noGrp="1"/>
          </p:cNvSpPr>
          <p:nvPr>
            <p:ph type="ftr" sz="quarter" idx="14"/>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7"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14708727"/>
      </p:ext>
    </p:extLst>
  </p:cSld>
  <p:clrMapOvr>
    <a:masterClrMapping/>
  </p:clrMapOvr>
  <p:transition>
    <p:wipe dir="r"/>
  </p:transition>
  <p:timing>
    <p:tnLst>
      <p:par>
        <p:cTn id="1" dur="indefinite" restart="never" nodeType="tmRoot"/>
      </p:par>
    </p:tnLst>
  </p:timing>
</p:sldLayout>
</file>

<file path=ppt/slideLayouts/slideLayout756.xml><?xml version="1.0" encoding="utf-8"?>
<p:sldLayout xmlns:a="http://schemas.openxmlformats.org/drawingml/2006/main" xmlns:r="http://schemas.openxmlformats.org/officeDocument/2006/relationships" xmlns:p="http://schemas.openxmlformats.org/presentationml/2006/main" preserve="1" userDrawn="1">
  <p:cSld name="Title and Content (Righ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4643460" y="1471619"/>
            <a:ext cx="4214813" cy="2771775"/>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 name="Footer Placeholder 1"/>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3492724155"/>
      </p:ext>
    </p:extLst>
  </p:cSld>
  <p:clrMapOvr>
    <a:masterClrMapping/>
  </p:clrMapOvr>
  <p:transition>
    <p:wipe dir="r"/>
  </p:transition>
  <p:timing>
    <p:tnLst>
      <p:par>
        <p:cTn id="1" dur="indefinite" restart="never" nodeType="tmRoot"/>
      </p:par>
    </p:tnLst>
  </p:timing>
</p:sldLayout>
</file>

<file path=ppt/slideLayouts/slideLayout757.xml><?xml version="1.0" encoding="utf-8"?>
<p:sldLayout xmlns:a="http://schemas.openxmlformats.org/drawingml/2006/main" xmlns:r="http://schemas.openxmlformats.org/officeDocument/2006/relationships" xmlns:p="http://schemas.openxmlformats.org/presentationml/2006/main" preserve="1" userDrawn="1">
  <p:cSld name="Title and Content (Lef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285772" y="1471619"/>
            <a:ext cx="4214813" cy="2771775"/>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 name="Footer Placeholder 1"/>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2495048816"/>
      </p:ext>
    </p:extLst>
  </p:cSld>
  <p:clrMapOvr>
    <a:masterClrMapping/>
  </p:clrMapOvr>
  <p:transition>
    <p:wipe dir="r"/>
  </p:transition>
  <p:timing>
    <p:tnLst>
      <p:par>
        <p:cTn id="1" dur="indefinite" restart="never" nodeType="tmRoot"/>
      </p:par>
    </p:tnLst>
  </p:timing>
</p:sldLayout>
</file>

<file path=ppt/slideLayouts/slideLayout758.xml><?xml version="1.0" encoding="utf-8"?>
<p:sldLayout xmlns:a="http://schemas.openxmlformats.org/drawingml/2006/main" xmlns:r="http://schemas.openxmlformats.org/officeDocument/2006/relationships" xmlns:p="http://schemas.openxmlformats.org/presentationml/2006/main" preserve="1" userDrawn="1">
  <p:cSld name="Headlines">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285751" y="1471619"/>
            <a:ext cx="8572500" cy="2771775"/>
          </a:xfrm>
        </p:spPr>
        <p:txBody>
          <a:bodyPr anchor="ctr">
            <a:normAutofit/>
          </a:bodyPr>
          <a:lstStyle>
            <a:lvl1pPr algn="ctr">
              <a:defRPr/>
            </a:lvl1pPr>
            <a:lvl2pPr algn="ctr">
              <a:lnSpc>
                <a:spcPts val="1755"/>
              </a:lnSpc>
              <a:defRPr sz="1900">
                <a:solidFill>
                  <a:schemeClr val="tx1"/>
                </a:solidFill>
              </a:defRPr>
            </a:lvl2pPr>
            <a:lvl3pPr algn="ctr">
              <a:defRPr/>
            </a:lvl3pPr>
            <a:lvl4pPr algn="ctr">
              <a:defRPr/>
            </a:lvl4pPr>
            <a:lvl5pPr algn="ctr">
              <a:defRPr/>
            </a:lvl5pPr>
          </a:lstStyle>
          <a:p>
            <a:pPr lvl="1"/>
            <a:r>
              <a:rPr lang="en-GB" noProof="0" dirty="0" smtClean="0"/>
              <a:t>Click to edit Master text styles</a:t>
            </a:r>
          </a:p>
        </p:txBody>
      </p:sp>
      <p:sp>
        <p:nvSpPr>
          <p:cNvPr id="2" name="Footer Placeholder 1"/>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4230665169"/>
      </p:ext>
    </p:extLst>
  </p:cSld>
  <p:clrMapOvr>
    <a:masterClrMapping/>
  </p:clrMapOvr>
  <p:transition>
    <p:wipe dir="r"/>
  </p:transition>
  <p:timing>
    <p:tnLst>
      <p:par>
        <p:cTn id="1" dur="indefinite" restart="never" nodeType="tmRoot"/>
      </p:par>
    </p:tnLst>
  </p:timing>
</p:sldLayout>
</file>

<file path=ppt/slideLayouts/slideLayout759.xml><?xml version="1.0" encoding="utf-8"?>
<p:sldLayout xmlns:a="http://schemas.openxmlformats.org/drawingml/2006/main" xmlns:r="http://schemas.openxmlformats.org/officeDocument/2006/relationships" xmlns:p="http://schemas.openxmlformats.org/presentationml/2006/main" showMasterSp="0" preserve="1" userDrawn="1">
  <p:cSld name="Highlight Headlines">
    <p:spTree>
      <p:nvGrpSpPr>
        <p:cNvPr id="1" name=""/>
        <p:cNvGrpSpPr/>
        <p:nvPr/>
      </p:nvGrpSpPr>
      <p:grpSpPr>
        <a:xfrm>
          <a:off x="0" y="0"/>
          <a:ext cx="0" cy="0"/>
          <a:chOff x="0" y="0"/>
          <a:chExt cx="0" cy="0"/>
        </a:xfrm>
      </p:grpSpPr>
      <p:sp>
        <p:nvSpPr>
          <p:cNvPr id="8" name="Rectangle 7"/>
          <p:cNvSpPr/>
          <p:nvPr userDrawn="1"/>
        </p:nvSpPr>
        <p:spPr>
          <a:xfrm>
            <a:off x="221627" y="4758095"/>
            <a:ext cx="8843631" cy="199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89" tIns="17144" rIns="34289" bIns="17144" rtlCol="0" anchor="ctr"/>
          <a:lstStyle/>
          <a:p>
            <a:pPr algn="ctr"/>
            <a:endParaRPr lang="en-GB" sz="900" dirty="0" smtClean="0">
              <a:solidFill>
                <a:srgbClr val="FFFFFF"/>
              </a:solidFill>
              <a:latin typeface="Just Script" panose="02020803050402020203" pitchFamily="18" charset="0"/>
            </a:endParaRPr>
          </a:p>
        </p:txBody>
      </p:sp>
      <p:sp>
        <p:nvSpPr>
          <p:cNvPr id="4" name="Rectangle 3"/>
          <p:cNvSpPr/>
          <p:nvPr userDrawn="1"/>
        </p:nvSpPr>
        <p:spPr>
          <a:xfrm>
            <a:off x="175439" y="765565"/>
            <a:ext cx="8843631" cy="199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89" tIns="17144" rIns="34289" bIns="17144" rtlCol="0" anchor="ctr"/>
          <a:lstStyle/>
          <a:p>
            <a:pPr algn="ctr"/>
            <a:endParaRPr lang="en-GB" sz="900" dirty="0" smtClean="0">
              <a:solidFill>
                <a:srgbClr val="FFFFFF"/>
              </a:solidFill>
              <a:latin typeface="Just Script" panose="02020803050402020203" pitchFamily="18" charset="0"/>
            </a:endParaRPr>
          </a:p>
        </p:txBody>
      </p:sp>
      <p:sp>
        <p:nvSpPr>
          <p:cNvPr id="3" name="Rectangle 2"/>
          <p:cNvSpPr/>
          <p:nvPr userDrawn="1"/>
        </p:nvSpPr>
        <p:spPr>
          <a:xfrm>
            <a:off x="285751" y="849276"/>
            <a:ext cx="8572500" cy="4008474"/>
          </a:xfrm>
          <a:prstGeom prst="rect">
            <a:avLst/>
          </a:prstGeom>
          <a:solidFill>
            <a:srgbClr val="252221"/>
          </a:solidFill>
          <a:ln>
            <a:noFill/>
          </a:ln>
        </p:spPr>
        <p:style>
          <a:lnRef idx="2">
            <a:schemeClr val="accent1">
              <a:shade val="50000"/>
            </a:schemeClr>
          </a:lnRef>
          <a:fillRef idx="1">
            <a:schemeClr val="accent1"/>
          </a:fillRef>
          <a:effectRef idx="0">
            <a:schemeClr val="accent1"/>
          </a:effectRef>
          <a:fontRef idx="minor">
            <a:schemeClr val="lt1"/>
          </a:fontRef>
        </p:style>
        <p:txBody>
          <a:bodyPr lIns="34289" tIns="17144" rIns="34289" bIns="17144" rtlCol="0" anchor="ctr"/>
          <a:lstStyle/>
          <a:p>
            <a:pPr algn="ctr"/>
            <a:endParaRPr lang="en-GB" sz="900" dirty="0" smtClean="0">
              <a:solidFill>
                <a:srgbClr val="FFFFFF"/>
              </a:solidFill>
              <a:latin typeface="Just Script" panose="02020803050402020203" pitchFamily="18" charset="0"/>
            </a:endParaRPr>
          </a:p>
        </p:txBody>
      </p:sp>
      <p:sp>
        <p:nvSpPr>
          <p:cNvPr id="13" name="Title 12"/>
          <p:cNvSpPr>
            <a:spLocks noGrp="1"/>
          </p:cNvSpPr>
          <p:nvPr>
            <p:ph type="title"/>
          </p:nvPr>
        </p:nvSpPr>
        <p:spPr/>
        <p:txBody>
          <a:bodyPr/>
          <a:lstStyle/>
          <a:p>
            <a:r>
              <a:rPr lang="en-US" dirty="0" smtClean="0"/>
              <a:t>Click to edit Master title style</a:t>
            </a:r>
            <a:endParaRPr lang="en-GB" dirty="0"/>
          </a:p>
        </p:txBody>
      </p:sp>
      <p:sp>
        <p:nvSpPr>
          <p:cNvPr id="16" name="Text Placeholder 15"/>
          <p:cNvSpPr>
            <a:spLocks noGrp="1"/>
          </p:cNvSpPr>
          <p:nvPr>
            <p:ph type="body" sz="quarter" idx="11"/>
          </p:nvPr>
        </p:nvSpPr>
        <p:spPr>
          <a:xfrm>
            <a:off x="1743097" y="1471619"/>
            <a:ext cx="5657851" cy="2771775"/>
          </a:xfrm>
          <a:noFill/>
        </p:spPr>
        <p:txBody>
          <a:bodyPr anchor="ctr"/>
          <a:lstStyle>
            <a:lvl1pPr algn="ctr">
              <a:lnSpc>
                <a:spcPts val="3300"/>
              </a:lnSpc>
              <a:defRPr baseline="0">
                <a:solidFill>
                  <a:schemeClr val="bg1"/>
                </a:solidFill>
              </a:defRPr>
            </a:lvl1pPr>
            <a:lvl2pPr algn="ctr">
              <a:defRPr/>
            </a:lvl2pPr>
            <a:lvl3pPr algn="ctr">
              <a:defRPr/>
            </a:lvl3pPr>
            <a:lvl4pPr algn="ctr">
              <a:defRPr/>
            </a:lvl4pPr>
            <a:lvl5pPr algn="ctr">
              <a:defRPr/>
            </a:lvl5pPr>
          </a:lstStyle>
          <a:p>
            <a:pPr lvl="0"/>
            <a:r>
              <a:rPr lang="en-GB" noProof="0" dirty="0" smtClean="0"/>
              <a:t>Click to edit Master text styles</a:t>
            </a:r>
          </a:p>
        </p:txBody>
      </p:sp>
    </p:spTree>
    <p:extLst>
      <p:ext uri="{BB962C8B-B14F-4D97-AF65-F5344CB8AC3E}">
        <p14:creationId xmlns:p14="http://schemas.microsoft.com/office/powerpoint/2010/main" val="1432949580"/>
      </p:ext>
    </p:extLst>
  </p:cSld>
  <p:clrMapOvr>
    <a:masterClrMapping/>
  </p:clrMapOvr>
  <p:transition>
    <p:wipe dir="r"/>
  </p:transition>
  <p:timing>
    <p:tnLst>
      <p:par>
        <p:cTn id="1" dur="indefinite" restart="never" nodeType="tmRoot"/>
      </p:par>
    </p:tnLst>
  </p:timing>
  <p:hf hdr="0" ftr="0" dt="0"/>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4"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23055874"/>
      </p:ext>
    </p:extLst>
  </p:cSld>
  <p:clrMapOvr>
    <a:masterClrMapping/>
  </p:clrMapOvr>
  <p:transition>
    <p:wipe dir="r"/>
  </p:transition>
  <p:timing>
    <p:tnLst>
      <p:par>
        <p:cTn id="1" dur="indefinite" restart="never" nodeType="tmRoot"/>
      </p:par>
    </p:tnLst>
  </p:timing>
</p:sldLayout>
</file>

<file path=ppt/slideLayouts/slideLayout760.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rgbClr val="25222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43097" y="2455164"/>
            <a:ext cx="5657851" cy="688086"/>
          </a:xfrm>
          <a:prstGeom prst="rect">
            <a:avLst/>
          </a:prstGeom>
        </p:spPr>
        <p:txBody>
          <a:bodyPr>
            <a:normAutofit/>
          </a:bodyPr>
          <a:lstStyle>
            <a:lvl1pPr marL="0" indent="0" algn="ctr">
              <a:lnSpc>
                <a:spcPts val="3300"/>
              </a:lnSpc>
              <a:spcBef>
                <a:spcPts val="0"/>
              </a:spcBef>
              <a:spcAft>
                <a:spcPts val="0"/>
              </a:spcAft>
              <a:buNone/>
              <a:defRPr sz="3000" b="1" spc="0" baseline="0">
                <a:solidFill>
                  <a:schemeClr val="bg1"/>
                </a:solidFill>
                <a:latin typeface="+mj-lt"/>
              </a:defRPr>
            </a:lvl1pPr>
            <a:lvl2pPr marL="342713" indent="0">
              <a:buNone/>
              <a:defRPr sz="1500">
                <a:solidFill>
                  <a:schemeClr val="tx1">
                    <a:tint val="75000"/>
                  </a:schemeClr>
                </a:solidFill>
              </a:defRPr>
            </a:lvl2pPr>
            <a:lvl3pPr marL="685443" indent="0">
              <a:buNone/>
              <a:defRPr sz="1400">
                <a:solidFill>
                  <a:schemeClr val="tx1">
                    <a:tint val="75000"/>
                  </a:schemeClr>
                </a:solidFill>
              </a:defRPr>
            </a:lvl3pPr>
            <a:lvl4pPr marL="1028165" indent="0">
              <a:buNone/>
              <a:defRPr sz="1200">
                <a:solidFill>
                  <a:schemeClr val="tx1">
                    <a:tint val="75000"/>
                  </a:schemeClr>
                </a:solidFill>
              </a:defRPr>
            </a:lvl4pPr>
            <a:lvl5pPr marL="1370886" indent="0">
              <a:buNone/>
              <a:defRPr sz="1200">
                <a:solidFill>
                  <a:schemeClr val="tx1">
                    <a:tint val="75000"/>
                  </a:schemeClr>
                </a:solidFill>
              </a:defRPr>
            </a:lvl5pPr>
            <a:lvl6pPr marL="1713617" indent="0">
              <a:buNone/>
              <a:defRPr sz="1200">
                <a:solidFill>
                  <a:schemeClr val="tx1">
                    <a:tint val="75000"/>
                  </a:schemeClr>
                </a:solidFill>
              </a:defRPr>
            </a:lvl6pPr>
            <a:lvl7pPr marL="2056328" indent="0">
              <a:buNone/>
              <a:defRPr sz="1200">
                <a:solidFill>
                  <a:schemeClr val="tx1">
                    <a:tint val="75000"/>
                  </a:schemeClr>
                </a:solidFill>
              </a:defRPr>
            </a:lvl7pPr>
            <a:lvl8pPr marL="2399040" indent="0">
              <a:buNone/>
              <a:defRPr sz="1200">
                <a:solidFill>
                  <a:schemeClr val="tx1">
                    <a:tint val="75000"/>
                  </a:schemeClr>
                </a:solidFill>
              </a:defRPr>
            </a:lvl8pPr>
            <a:lvl9pPr marL="2741753" indent="0">
              <a:buNone/>
              <a:defRPr sz="1200">
                <a:solidFill>
                  <a:schemeClr val="tx1">
                    <a:tint val="75000"/>
                  </a:schemeClr>
                </a:solidFill>
              </a:defRPr>
            </a:lvl9pPr>
          </a:lstStyle>
          <a:p>
            <a:pPr lvl="0"/>
            <a:r>
              <a:rPr lang="en-GB" noProof="0" dirty="0" smtClean="0"/>
              <a:t>Click to edit Master text styles</a:t>
            </a:r>
          </a:p>
        </p:txBody>
      </p:sp>
    </p:spTree>
    <p:extLst>
      <p:ext uri="{BB962C8B-B14F-4D97-AF65-F5344CB8AC3E}">
        <p14:creationId xmlns:p14="http://schemas.microsoft.com/office/powerpoint/2010/main" val="832338042"/>
      </p:ext>
    </p:extLst>
  </p:cSld>
  <p:clrMapOvr>
    <a:masterClrMapping/>
  </p:clrMapOvr>
  <p:transition>
    <p:wipe dir="r"/>
  </p:transition>
  <p:timing>
    <p:tnLst>
      <p:par>
        <p:cTn id="1" dur="indefinite" restart="never" nodeType="tmRoot"/>
      </p:par>
    </p:tnLst>
  </p:timing>
</p:sldLayout>
</file>

<file path=ppt/slideLayouts/slideLayout761.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Click to edit Master title style</a:t>
            </a:r>
            <a:endParaRPr lang="en-GB" noProof="0" dirty="0"/>
          </a:p>
        </p:txBody>
      </p:sp>
      <p:sp>
        <p:nvSpPr>
          <p:cNvPr id="5" name="Picture Placeholder 4"/>
          <p:cNvSpPr>
            <a:spLocks noGrp="1"/>
          </p:cNvSpPr>
          <p:nvPr>
            <p:ph type="pic" sz="quarter" idx="11"/>
          </p:nvPr>
        </p:nvSpPr>
        <p:spPr>
          <a:xfrm>
            <a:off x="285751" y="1471619"/>
            <a:ext cx="8572500" cy="2771775"/>
          </a:xfrm>
          <a:prstGeom prst="rect">
            <a:avLst/>
          </a:prstGeom>
        </p:spPr>
        <p:txBody>
          <a:bodyPr/>
          <a:lstStyle/>
          <a:p>
            <a:endParaRPr lang="en-GB" dirty="0"/>
          </a:p>
        </p:txBody>
      </p:sp>
      <p:sp>
        <p:nvSpPr>
          <p:cNvPr id="4" name="Footer Placeholder 3"/>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Tree>
    <p:extLst>
      <p:ext uri="{BB962C8B-B14F-4D97-AF65-F5344CB8AC3E}">
        <p14:creationId xmlns:p14="http://schemas.microsoft.com/office/powerpoint/2010/main" val="341503219"/>
      </p:ext>
    </p:extLst>
  </p:cSld>
  <p:clrMapOvr>
    <a:masterClrMapping/>
  </p:clrMapOvr>
  <p:transition>
    <p:wipe dir="r"/>
  </p:transition>
  <p:timing>
    <p:tnLst>
      <p:par>
        <p:cTn id="1" dur="indefinite" restart="never" nodeType="tmRoot"/>
      </p:par>
    </p:tnLst>
  </p:timing>
</p:sldLayout>
</file>

<file path=ppt/slideLayouts/slideLayout762.xml><?xml version="1.0" encoding="utf-8"?>
<p:sldLayout xmlns:a="http://schemas.openxmlformats.org/drawingml/2006/main" xmlns:r="http://schemas.openxmlformats.org/officeDocument/2006/relationships" xmlns:p="http://schemas.openxmlformats.org/presentationml/2006/main" preserve="1" userDrawn="1">
  <p:cSld name="Image With Annota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Click to edit Master title style</a:t>
            </a:r>
            <a:endParaRPr lang="en-GB" noProof="0" dirty="0"/>
          </a:p>
        </p:txBody>
      </p:sp>
      <p:sp>
        <p:nvSpPr>
          <p:cNvPr id="5" name="Picture Placeholder 4"/>
          <p:cNvSpPr>
            <a:spLocks noGrp="1"/>
          </p:cNvSpPr>
          <p:nvPr>
            <p:ph type="pic" sz="quarter" idx="11"/>
          </p:nvPr>
        </p:nvSpPr>
        <p:spPr>
          <a:xfrm>
            <a:off x="285749" y="1471619"/>
            <a:ext cx="5672139" cy="2771775"/>
          </a:xfrm>
          <a:prstGeom prst="rect">
            <a:avLst/>
          </a:prstGeom>
        </p:spPr>
        <p:txBody>
          <a:bodyPr/>
          <a:lstStyle/>
          <a:p>
            <a:endParaRPr lang="en-GB" dirty="0"/>
          </a:p>
        </p:txBody>
      </p:sp>
      <p:sp>
        <p:nvSpPr>
          <p:cNvPr id="6" name="Text Placeholder 5"/>
          <p:cNvSpPr>
            <a:spLocks noGrp="1"/>
          </p:cNvSpPr>
          <p:nvPr>
            <p:ph type="body" sz="quarter" idx="12"/>
          </p:nvPr>
        </p:nvSpPr>
        <p:spPr>
          <a:xfrm>
            <a:off x="6922314" y="1471619"/>
            <a:ext cx="2007395" cy="2771775"/>
          </a:xfrm>
        </p:spPr>
        <p:txBody>
          <a:bodyPr>
            <a:normAutofit/>
          </a:bodyPr>
          <a:lstStyle>
            <a:lvl1pPr>
              <a:lnSpc>
                <a:spcPts val="1260"/>
              </a:lnSpc>
              <a:spcAft>
                <a:spcPts val="1260"/>
              </a:spcAft>
              <a:defRPr lang="en-US" sz="900" kern="1200" spc="8" baseline="0" dirty="0" smtClean="0">
                <a:solidFill>
                  <a:schemeClr val="tx1"/>
                </a:solidFill>
                <a:latin typeface="+mn-lt"/>
                <a:ea typeface="+mn-ea"/>
                <a:cs typeface="+mn-cs"/>
              </a:defRPr>
            </a:lvl1pPr>
            <a:lvl2pPr>
              <a:lnSpc>
                <a:spcPts val="1260"/>
              </a:lnSpc>
              <a:spcAft>
                <a:spcPts val="1260"/>
              </a:spcAft>
              <a:defRPr lang="en-US" sz="900" kern="1200" spc="8" baseline="0" dirty="0" smtClean="0">
                <a:solidFill>
                  <a:schemeClr val="tx1"/>
                </a:solidFill>
                <a:latin typeface="+mn-lt"/>
                <a:ea typeface="+mn-ea"/>
                <a:cs typeface="+mn-cs"/>
              </a:defRPr>
            </a:lvl2pPr>
            <a:lvl3pPr>
              <a:lnSpc>
                <a:spcPts val="1260"/>
              </a:lnSpc>
              <a:spcAft>
                <a:spcPts val="1260"/>
              </a:spcAft>
              <a:defRPr lang="en-US" sz="900" b="0" kern="1200" spc="8" baseline="0" dirty="0" smtClean="0">
                <a:solidFill>
                  <a:schemeClr val="tx1"/>
                </a:solidFill>
                <a:latin typeface="+mn-lt"/>
                <a:ea typeface="+mn-ea"/>
                <a:cs typeface="+mn-cs"/>
              </a:defRPr>
            </a:lvl3pPr>
            <a:lvl4pPr>
              <a:lnSpc>
                <a:spcPts val="1260"/>
              </a:lnSpc>
              <a:spcAft>
                <a:spcPts val="1260"/>
              </a:spcAft>
              <a:defRPr lang="en-US" sz="900" kern="1200" spc="8" baseline="0" dirty="0" smtClean="0">
                <a:solidFill>
                  <a:schemeClr val="tx1"/>
                </a:solidFill>
                <a:latin typeface="+mn-lt"/>
                <a:ea typeface="+mn-ea"/>
                <a:cs typeface="+mn-cs"/>
              </a:defRPr>
            </a:lvl4pPr>
            <a:lvl5pPr>
              <a:lnSpc>
                <a:spcPts val="1260"/>
              </a:lnSpc>
              <a:spcAft>
                <a:spcPts val="1260"/>
              </a:spcAft>
              <a:defRPr lang="en-GB" sz="900" kern="1200" spc="8" baseline="0" dirty="0">
                <a:solidFill>
                  <a:schemeClr val="tx1"/>
                </a:solidFill>
                <a:latin typeface="+mn-lt"/>
                <a:ea typeface="+mn-ea"/>
                <a:cs typeface="+mn-cs"/>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4" name="Footer Placeholder 3"/>
          <p:cNvSpPr>
            <a:spLocks noGrp="1"/>
          </p:cNvSpPr>
          <p:nvPr>
            <p:ph type="ftr" sz="quarter" idx="13"/>
          </p:nvPr>
        </p:nvSpPr>
        <p:spPr>
          <a:xfrm>
            <a:off x="287895" y="4955579"/>
            <a:ext cx="5220000" cy="180000"/>
          </a:xfrm>
        </p:spPr>
        <p:txBody>
          <a:bodyPr/>
          <a:lstStyle/>
          <a:p>
            <a:r>
              <a:rPr lang="en-GB" dirty="0" smtClean="0">
                <a:solidFill>
                  <a:srgbClr val="FFFFFF">
                    <a:lumMod val="50000"/>
                  </a:srgbClr>
                </a:solidFill>
              </a:rPr>
              <a:t>For financial intermediary use only. Not approved for use with customers.</a:t>
            </a:r>
            <a:endParaRPr lang="en-GB" dirty="0">
              <a:solidFill>
                <a:srgbClr val="FFFFFF">
                  <a:lumMod val="50000"/>
                </a:srgbClr>
              </a:solidFill>
            </a:endParaRPr>
          </a:p>
        </p:txBody>
      </p:sp>
    </p:spTree>
    <p:extLst>
      <p:ext uri="{BB962C8B-B14F-4D97-AF65-F5344CB8AC3E}">
        <p14:creationId xmlns:p14="http://schemas.microsoft.com/office/powerpoint/2010/main" val="1329328179"/>
      </p:ext>
    </p:extLst>
  </p:cSld>
  <p:clrMapOvr>
    <a:masterClrMapping/>
  </p:clrMapOvr>
  <p:transition>
    <p:wipe dir="r"/>
  </p:transition>
  <p:timing>
    <p:tnLst>
      <p:par>
        <p:cTn id="1" dur="indefinite" restart="never" nodeType="tmRoot"/>
      </p:par>
    </p:tnLst>
  </p:timing>
</p:sldLayout>
</file>

<file path=ppt/slideLayouts/slideLayout763.xml><?xml version="1.0" encoding="utf-8"?>
<p:sldLayout xmlns:a="http://schemas.openxmlformats.org/drawingml/2006/main" xmlns:r="http://schemas.openxmlformats.org/officeDocument/2006/relationships" xmlns:p="http://schemas.openxmlformats.org/presentationml/2006/main" preserve="1" userDrawn="1">
  <p:cSld name="Two Column (Image Lef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3439" y="1471619"/>
            <a:ext cx="3886200" cy="2771775"/>
          </a:xfrm>
          <a:prstGeom prst="rect">
            <a:avLst/>
          </a:prstGeo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0" name="Picture Placeholder 9"/>
          <p:cNvSpPr>
            <a:spLocks noGrp="1"/>
          </p:cNvSpPr>
          <p:nvPr>
            <p:ph type="pic" sz="quarter" idx="11"/>
          </p:nvPr>
        </p:nvSpPr>
        <p:spPr>
          <a:xfrm>
            <a:off x="285773" y="1471619"/>
            <a:ext cx="4214813" cy="2771775"/>
          </a:xfrm>
          <a:prstGeom prst="rect">
            <a:avLst/>
          </a:prstGeom>
        </p:spPr>
        <p:txBody>
          <a:bodyPr/>
          <a:lstStyle/>
          <a:p>
            <a:endParaRPr lang="en-GB" dirty="0"/>
          </a:p>
        </p:txBody>
      </p:sp>
      <p:sp>
        <p:nvSpPr>
          <p:cNvPr id="3" name="Footer Placeholder 2"/>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12" name="Title 1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482244842"/>
      </p:ext>
    </p:extLst>
  </p:cSld>
  <p:clrMapOvr>
    <a:masterClrMapping/>
  </p:clrMapOvr>
  <p:transition>
    <p:wipe dir="r"/>
  </p:transition>
  <p:timing>
    <p:tnLst>
      <p:par>
        <p:cTn id="1" dur="indefinite" restart="never" nodeType="tmRoot"/>
      </p:par>
    </p:tnLst>
  </p:timing>
</p:sldLayout>
</file>

<file path=ppt/slideLayouts/slideLayout764.xml><?xml version="1.0" encoding="utf-8"?>
<p:sldLayout xmlns:a="http://schemas.openxmlformats.org/drawingml/2006/main" xmlns:r="http://schemas.openxmlformats.org/officeDocument/2006/relationships" xmlns:p="http://schemas.openxmlformats.org/presentationml/2006/main" preserve="1" userDrawn="1">
  <p:cSld name="Two Column (Image Righ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85773" y="1471619"/>
            <a:ext cx="4214813" cy="2771775"/>
          </a:xfrm>
          <a:prstGeom prst="rect">
            <a:avLst/>
          </a:prstGeo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0" name="Picture Placeholder 9"/>
          <p:cNvSpPr>
            <a:spLocks noGrp="1"/>
          </p:cNvSpPr>
          <p:nvPr>
            <p:ph type="pic" sz="quarter" idx="11"/>
          </p:nvPr>
        </p:nvSpPr>
        <p:spPr>
          <a:xfrm>
            <a:off x="4643460" y="1471619"/>
            <a:ext cx="4214813" cy="2771775"/>
          </a:xfrm>
          <a:prstGeom prst="rect">
            <a:avLst/>
          </a:prstGeom>
        </p:spPr>
        <p:txBody>
          <a:bodyPr/>
          <a:lstStyle/>
          <a:p>
            <a:endParaRPr lang="en-GB" dirty="0"/>
          </a:p>
        </p:txBody>
      </p:sp>
      <p:sp>
        <p:nvSpPr>
          <p:cNvPr id="3" name="Footer Placeholder 2"/>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12" name="Title 1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491249649"/>
      </p:ext>
    </p:extLst>
  </p:cSld>
  <p:clrMapOvr>
    <a:masterClrMapping/>
  </p:clrMapOvr>
  <p:transition>
    <p:wipe dir="r"/>
  </p:transition>
  <p:timing>
    <p:tnLst>
      <p:par>
        <p:cTn id="1" dur="indefinite" restart="never" nodeType="tmRoot"/>
      </p:par>
    </p:tnLst>
  </p:timing>
</p:sldLayout>
</file>

<file path=ppt/slideLayouts/slideLayout765.xml><?xml version="1.0" encoding="utf-8"?>
<p:sldLayout xmlns:a="http://schemas.openxmlformats.org/drawingml/2006/main" xmlns:r="http://schemas.openxmlformats.org/officeDocument/2006/relationships" xmlns:p="http://schemas.openxmlformats.org/presentationml/2006/main" preserve="1" userDrawn="1">
  <p:cSld name="Two Column Copy">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85773" y="1471619"/>
            <a:ext cx="4214813" cy="2771775"/>
          </a:xfrm>
          <a:prstGeom prst="rect">
            <a:avLst/>
          </a:prstGeo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5" name="Text Placeholder 4"/>
          <p:cNvSpPr>
            <a:spLocks noGrp="1"/>
          </p:cNvSpPr>
          <p:nvPr>
            <p:ph type="body" sz="quarter" idx="11"/>
          </p:nvPr>
        </p:nvSpPr>
        <p:spPr>
          <a:xfrm>
            <a:off x="4643460" y="1471619"/>
            <a:ext cx="4214813" cy="2771775"/>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3" name="Footer Placeholder 2"/>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11" name="Title 10"/>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79533251"/>
      </p:ext>
    </p:extLst>
  </p:cSld>
  <p:clrMapOvr>
    <a:masterClrMapping/>
  </p:clrMapOvr>
  <p:transition>
    <p:wipe dir="r"/>
  </p:transition>
  <p:timing>
    <p:tnLst>
      <p:par>
        <p:cTn id="1" dur="indefinite" restart="never" nodeType="tmRoot"/>
      </p:par>
    </p:tnLst>
  </p:timing>
</p:sldLayout>
</file>

<file path=ppt/slideLayouts/slideLayout76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9" name="Title 8"/>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971534066"/>
      </p:ext>
    </p:extLst>
  </p:cSld>
  <p:clrMapOvr>
    <a:masterClrMapping/>
  </p:clrMapOvr>
  <p:transition>
    <p:wipe dir="r"/>
  </p:transition>
  <p:timing>
    <p:tnLst>
      <p:par>
        <p:cTn id="1" dur="indefinite" restart="never" nodeType="tmRoot"/>
      </p:par>
    </p:tnLst>
  </p:timing>
</p:sldLayout>
</file>

<file path=ppt/slideLayouts/slideLayout7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Tree>
    <p:extLst>
      <p:ext uri="{BB962C8B-B14F-4D97-AF65-F5344CB8AC3E}">
        <p14:creationId xmlns:p14="http://schemas.microsoft.com/office/powerpoint/2010/main" val="3830743219"/>
      </p:ext>
    </p:extLst>
  </p:cSld>
  <p:clrMapOvr>
    <a:masterClrMapping/>
  </p:clrMapOvr>
  <p:transition>
    <p:wipe dir="r"/>
  </p:transition>
  <p:timing>
    <p:tnLst>
      <p:par>
        <p:cTn id="1" dur="indefinite" restart="never" nodeType="tmRoot"/>
      </p:par>
    </p:tnLst>
  </p:timing>
</p:sldLayout>
</file>

<file path=ppt/slideLayouts/slideLayout76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4767264"/>
            <a:ext cx="2057400" cy="273844"/>
          </a:xfrm>
          <a:prstGeom prst="rect">
            <a:avLst/>
          </a:prstGeom>
        </p:spPr>
        <p:txBody>
          <a:bodyPr lIns="91398" tIns="45699" rIns="91398" bIns="45699"/>
          <a:lstStyle/>
          <a:p>
            <a:fld id="{1F10FC56-72F1-447C-834E-AD970C28CDBC}" type="datetimeFigureOut">
              <a:rPr lang="en-GB" smtClean="0">
                <a:solidFill>
                  <a:srgbClr val="373433"/>
                </a:solidFill>
              </a:rPr>
              <a:pPr/>
              <a:t>15/09/2018</a:t>
            </a:fld>
            <a:endParaRPr lang="en-GB" dirty="0">
              <a:solidFill>
                <a:srgbClr val="373433"/>
              </a:solidFill>
            </a:endParaRPr>
          </a:p>
        </p:txBody>
      </p:sp>
      <p:sp>
        <p:nvSpPr>
          <p:cNvPr id="5" name="Footer Placeholder 4"/>
          <p:cNvSpPr>
            <a:spLocks noGrp="1"/>
          </p:cNvSpPr>
          <p:nvPr>
            <p:ph type="ftr" sz="quarter" idx="11"/>
          </p:nvPr>
        </p:nvSpPr>
        <p:spPr/>
        <p:txBody>
          <a:bodyPr/>
          <a:lstStyle/>
          <a:p>
            <a:endParaRPr lang="en-GB" dirty="0">
              <a:solidFill>
                <a:srgbClr val="FFFFFF">
                  <a:lumMod val="50000"/>
                </a:srgbClr>
              </a:solidFill>
            </a:endParaRPr>
          </a:p>
        </p:txBody>
      </p:sp>
      <p:sp>
        <p:nvSpPr>
          <p:cNvPr id="6" name="Slide Number Placeholder 5"/>
          <p:cNvSpPr>
            <a:spLocks noGrp="1"/>
          </p:cNvSpPr>
          <p:nvPr>
            <p:ph type="sldNum" sz="quarter" idx="12"/>
          </p:nvPr>
        </p:nvSpPr>
        <p:spPr>
          <a:xfrm>
            <a:off x="6457950" y="4767264"/>
            <a:ext cx="2057400" cy="273844"/>
          </a:xfrm>
          <a:prstGeom prst="rect">
            <a:avLst/>
          </a:prstGeom>
        </p:spPr>
        <p:txBody>
          <a:bodyPr lIns="91398" tIns="45699" rIns="91398" bIns="45699"/>
          <a:lstStyle/>
          <a:p>
            <a:fld id="{9BA033F8-25A7-4B3F-A06A-86FFE164FA58}" type="slidenum">
              <a:rPr lang="en-GB" smtClean="0">
                <a:solidFill>
                  <a:srgbClr val="373433"/>
                </a:solidFill>
              </a:rPr>
              <a:pPr/>
              <a:t>‹#›</a:t>
            </a:fld>
            <a:endParaRPr lang="en-GB" dirty="0">
              <a:solidFill>
                <a:srgbClr val="373433"/>
              </a:solidFill>
            </a:endParaRPr>
          </a:p>
        </p:txBody>
      </p:sp>
    </p:spTree>
    <p:extLst>
      <p:ext uri="{BB962C8B-B14F-4D97-AF65-F5344CB8AC3E}">
        <p14:creationId xmlns:p14="http://schemas.microsoft.com/office/powerpoint/2010/main" val="3732474054"/>
      </p:ext>
    </p:extLst>
  </p:cSld>
  <p:clrMapOvr>
    <a:masterClrMapping/>
  </p:clrMapOvr>
  <p:transition>
    <p:wipe dir="r"/>
  </p:transition>
</p:sldLayout>
</file>

<file path=ppt/slideLayouts/slideLayout769.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7" name="Text Placeholder 4"/>
          <p:cNvSpPr>
            <a:spLocks noGrp="1"/>
          </p:cNvSpPr>
          <p:nvPr>
            <p:ph type="body" sz="quarter" idx="13" hasCustomPrompt="1"/>
          </p:nvPr>
        </p:nvSpPr>
        <p:spPr>
          <a:xfrm>
            <a:off x="1085006" y="4495800"/>
            <a:ext cx="6624637" cy="323850"/>
          </a:xfrm>
        </p:spPr>
        <p:txBody>
          <a:bodyPr>
            <a:noAutofit/>
          </a:bodyPr>
          <a:lstStyle>
            <a:lvl1pPr marL="0" indent="0">
              <a:buNone/>
              <a:defRPr sz="800"/>
            </a:lvl1pPr>
            <a:lvl2pPr marL="177706" indent="0">
              <a:buNone/>
              <a:defRPr sz="800"/>
            </a:lvl2pPr>
            <a:lvl3pPr marL="363349" indent="0">
              <a:buNone/>
              <a:defRPr sz="800"/>
            </a:lvl3pPr>
            <a:lvl4pPr marL="541055" indent="0">
              <a:buNone/>
              <a:defRPr sz="800"/>
            </a:lvl4pPr>
            <a:lvl5pPr marL="718760" indent="0">
              <a:buNone/>
              <a:defRPr sz="800"/>
            </a:lvl5pPr>
          </a:lstStyle>
          <a:p>
            <a:pPr lvl="0"/>
            <a:r>
              <a:rPr lang="en-US" dirty="0" smtClean="0"/>
              <a:t>Source:</a:t>
            </a:r>
          </a:p>
        </p:txBody>
      </p:sp>
      <p:sp>
        <p:nvSpPr>
          <p:cNvPr id="8" name="Footer Placeholder 9"/>
          <p:cNvSpPr>
            <a:spLocks noGrp="1"/>
          </p:cNvSpPr>
          <p:nvPr>
            <p:ph type="ftr" sz="quarter" idx="15"/>
          </p:nvPr>
        </p:nvSpPr>
        <p:spPr>
          <a:xfrm>
            <a:off x="1102447" y="4861813"/>
            <a:ext cx="6295536" cy="189000"/>
          </a:xfrm>
        </p:spPr>
        <p:txBody>
          <a:bodyPr/>
          <a:lstStyle>
            <a:lvl1pPr>
              <a:defRPr>
                <a:solidFill>
                  <a:schemeClr val="tx1"/>
                </a:solidFill>
              </a:defRPr>
            </a:lvl1pPr>
          </a:lstStyle>
          <a:p>
            <a:r>
              <a:rPr lang="en-US" dirty="0" smtClean="0">
                <a:solidFill>
                  <a:srgbClr val="000000"/>
                </a:solidFill>
              </a:rPr>
              <a:t>For financial intermediary use only. Not approved for use with customers.</a:t>
            </a:r>
            <a:endParaRPr lang="en-US" dirty="0">
              <a:solidFill>
                <a:srgbClr val="000000"/>
              </a:solidFill>
            </a:endParaRP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a:off x="219075" y="4495802"/>
            <a:ext cx="838200" cy="561975"/>
          </a:xfrm>
          <a:prstGeom prst="rect">
            <a:avLst/>
          </a:prstGeom>
        </p:spPr>
      </p:pic>
      <p:sp>
        <p:nvSpPr>
          <p:cNvPr id="11" name="Slide Number Placeholder 4"/>
          <p:cNvSpPr>
            <a:spLocks noGrp="1"/>
          </p:cNvSpPr>
          <p:nvPr>
            <p:ph type="sldNum" sz="quarter" idx="4"/>
          </p:nvPr>
        </p:nvSpPr>
        <p:spPr>
          <a:xfrm>
            <a:off x="219074" y="4775225"/>
            <a:ext cx="652464" cy="189000"/>
          </a:xfrm>
          <a:prstGeom prst="rect">
            <a:avLst/>
          </a:prstGeom>
        </p:spPr>
        <p:txBody>
          <a:bodyPr lIns="91398" tIns="45699" rIns="91398" bIns="45699"/>
          <a:lstStyle/>
          <a:p>
            <a:fld id="{D92943C2-89EB-8840-A8C0-4C21B007AE74}" type="slidenum">
              <a:rPr lang="en-US" b="1" smtClean="0">
                <a:solidFill>
                  <a:prstClr val="white"/>
                </a:solidFill>
              </a:rPr>
              <a:pPr/>
              <a:t>‹#›</a:t>
            </a:fld>
            <a:endParaRPr lang="en-US" b="1" dirty="0">
              <a:solidFill>
                <a:prstClr val="white"/>
              </a:solidFill>
            </a:endParaRPr>
          </a:p>
        </p:txBody>
      </p:sp>
    </p:spTree>
    <p:extLst>
      <p:ext uri="{BB962C8B-B14F-4D97-AF65-F5344CB8AC3E}">
        <p14:creationId xmlns:p14="http://schemas.microsoft.com/office/powerpoint/2010/main" val="3116788643"/>
      </p:ext>
    </p:extLst>
  </p:cSld>
  <p:clrMapOvr>
    <a:masterClrMapping/>
  </p:clrMapOvr>
  <p:transition>
    <p:wipe dir="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4"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
        <p:nvSpPr>
          <p:cNvPr id="5" name="Rectangle 4"/>
          <p:cNvSpPr/>
          <p:nvPr userDrawn="1"/>
        </p:nvSpPr>
        <p:spPr>
          <a:xfrm>
            <a:off x="0" y="0"/>
            <a:ext cx="9144000" cy="5143500"/>
          </a:xfrm>
          <a:prstGeom prst="rect">
            <a:avLst/>
          </a:prstGeom>
          <a:solidFill>
            <a:srgbClr val="FF7E7E"/>
          </a:solidFill>
          <a:ln>
            <a:noFill/>
          </a:ln>
        </p:spPr>
        <p:style>
          <a:lnRef idx="2">
            <a:schemeClr val="accent1">
              <a:shade val="50000"/>
            </a:schemeClr>
          </a:lnRef>
          <a:fillRef idx="1">
            <a:schemeClr val="accent1"/>
          </a:fillRef>
          <a:effectRef idx="0">
            <a:schemeClr val="accent1"/>
          </a:effectRef>
          <a:fontRef idx="minor">
            <a:schemeClr val="lt1"/>
          </a:fontRef>
        </p:style>
        <p:txBody>
          <a:bodyPr lIns="91398" tIns="45699" rIns="91398" bIns="45699" rtlCol="0" anchor="ctr"/>
          <a:lstStyle/>
          <a:p>
            <a:pPr algn="ctr"/>
            <a:endParaRPr lang="en-GB" sz="2400" dirty="0" smtClean="0">
              <a:solidFill>
                <a:srgbClr val="FFFFFF"/>
              </a:solidFill>
              <a:latin typeface="Just Script" panose="02020803050402020203" pitchFamily="18" charset="0"/>
            </a:endParaRPr>
          </a:p>
        </p:txBody>
      </p:sp>
      <p:pic>
        <p:nvPicPr>
          <p:cNvPr id="6" name="Picture 5" descr="object_rgb_72_C_lightbulb_01.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5516584" y="2816246"/>
            <a:ext cx="3627437" cy="2327275"/>
          </a:xfrm>
          <a:prstGeom prst="rect">
            <a:avLst/>
          </a:prstGeom>
          <a:effectLst>
            <a:softEdge rad="127000"/>
          </a:effectLst>
        </p:spPr>
      </p:pic>
    </p:spTree>
    <p:extLst>
      <p:ext uri="{BB962C8B-B14F-4D97-AF65-F5344CB8AC3E}">
        <p14:creationId xmlns:p14="http://schemas.microsoft.com/office/powerpoint/2010/main" val="908427034"/>
      </p:ext>
    </p:extLst>
  </p:cSld>
  <p:clrMapOvr>
    <a:masterClrMapping/>
  </p:clrMapOvr>
  <p:transition>
    <p:wipe dir="r"/>
  </p:transition>
  <p:timing>
    <p:tnLst>
      <p:par>
        <p:cTn id="1" dur="indefinite" restart="never" nodeType="tmRoot"/>
      </p:par>
    </p:tnLst>
  </p:timing>
</p:sldLayout>
</file>

<file path=ppt/slideLayouts/slideLayout770.xml><?xml version="1.0" encoding="utf-8"?>
<p:sldLayout xmlns:a="http://schemas.openxmlformats.org/drawingml/2006/main" xmlns:r="http://schemas.openxmlformats.org/officeDocument/2006/relationships" xmlns:p="http://schemas.openxmlformats.org/presentationml/2006/main" userDrawn="1">
  <p:cSld name="1_Headlines">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noProof="0" smtClean="0"/>
              <a:t>Click to edit Master title style</a:t>
            </a:r>
            <a:endParaRPr lang="en-GB" noProof="0" dirty="0"/>
          </a:p>
        </p:txBody>
      </p:sp>
      <p:sp>
        <p:nvSpPr>
          <p:cNvPr id="16" name="Text Placeholder 15"/>
          <p:cNvSpPr>
            <a:spLocks noGrp="1"/>
          </p:cNvSpPr>
          <p:nvPr>
            <p:ph type="body" sz="quarter" idx="11"/>
          </p:nvPr>
        </p:nvSpPr>
        <p:spPr>
          <a:xfrm>
            <a:off x="285751" y="1471619"/>
            <a:ext cx="8572500" cy="2771775"/>
          </a:xfrm>
        </p:spPr>
        <p:txBody>
          <a:bodyPr anchor="ctr">
            <a:normAutofit/>
          </a:bodyPr>
          <a:lstStyle>
            <a:lvl1pPr algn="ctr">
              <a:defRPr/>
            </a:lvl1pPr>
            <a:lvl2pPr algn="ctr">
              <a:lnSpc>
                <a:spcPts val="1755"/>
              </a:lnSpc>
              <a:defRPr sz="1900">
                <a:solidFill>
                  <a:schemeClr val="tx1"/>
                </a:solidFill>
              </a:defRPr>
            </a:lvl2pPr>
            <a:lvl3pPr algn="ctr">
              <a:defRPr/>
            </a:lvl3pPr>
            <a:lvl4pPr algn="ctr">
              <a:defRPr/>
            </a:lvl4pPr>
            <a:lvl5pPr algn="ctr">
              <a:defRPr/>
            </a:lvl5pPr>
          </a:lstStyle>
          <a:p>
            <a:pPr lvl="0"/>
            <a:r>
              <a:rPr lang="en-US" noProof="0" smtClean="0"/>
              <a:t>Click to edit Master text styles</a:t>
            </a:r>
          </a:p>
        </p:txBody>
      </p:sp>
      <p:sp>
        <p:nvSpPr>
          <p:cNvPr id="2" name="Footer Placeholder 1"/>
          <p:cNvSpPr>
            <a:spLocks noGrp="1"/>
          </p:cNvSpPr>
          <p:nvPr>
            <p:ph type="ftr" sz="quarter" idx="12"/>
          </p:nvPr>
        </p:nvSpPr>
        <p:spPr/>
        <p:txBody>
          <a:bodyPr/>
          <a:lstStyle/>
          <a:p>
            <a:r>
              <a:rPr lang="en-GB" dirty="0" smtClean="0">
                <a:solidFill>
                  <a:prstClr val="white">
                    <a:lumMod val="50000"/>
                  </a:prstClr>
                </a:solidFill>
              </a:rPr>
              <a:t>For financial intermediary use only, not to be used with customers.</a:t>
            </a:r>
            <a:endParaRPr lang="en-GB" dirty="0">
              <a:solidFill>
                <a:prstClr val="white">
                  <a:lumMod val="50000"/>
                </a:prstClr>
              </a:solidFill>
            </a:endParaRPr>
          </a:p>
        </p:txBody>
      </p:sp>
      <p:sp>
        <p:nvSpPr>
          <p:cNvPr id="8" name="Rectangle 7"/>
          <p:cNvSpPr/>
          <p:nvPr userDrawn="1"/>
        </p:nvSpPr>
        <p:spPr>
          <a:xfrm>
            <a:off x="8621653" y="314533"/>
            <a:ext cx="236600" cy="236600"/>
          </a:xfrm>
          <a:prstGeom prst="rect">
            <a:avLst/>
          </a:prstGeom>
          <a:solidFill>
            <a:srgbClr val="25222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5699" rIns="0" bIns="45699" rtlCol="0" anchor="ctr"/>
          <a:lstStyle/>
          <a:p>
            <a:pPr algn="ctr"/>
            <a:fld id="{F8CABEAB-F316-457F-A830-C8844EF27269}" type="slidenum">
              <a:rPr lang="en-GB" sz="900">
                <a:solidFill>
                  <a:prstClr val="white"/>
                </a:solidFill>
              </a:rPr>
              <a:pPr algn="ctr"/>
              <a:t>‹#›</a:t>
            </a:fld>
            <a:endParaRPr lang="en-GB" sz="2400" dirty="0">
              <a:solidFill>
                <a:prstClr val="white"/>
              </a:solidFill>
              <a:latin typeface="Just Script" panose="02020803050402020203" pitchFamily="18" charset="0"/>
            </a:endParaRPr>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85752" y="857252"/>
            <a:ext cx="8591619" cy="18705"/>
          </a:xfrm>
          <a:prstGeom prst="rect">
            <a:avLst/>
          </a:prstGeom>
        </p:spPr>
      </p:pic>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85752" y="4857755"/>
            <a:ext cx="8591619" cy="18705"/>
          </a:xfrm>
          <a:prstGeom prst="rect">
            <a:avLst/>
          </a:prstGeom>
        </p:spPr>
      </p:pic>
    </p:spTree>
    <p:extLst>
      <p:ext uri="{BB962C8B-B14F-4D97-AF65-F5344CB8AC3E}">
        <p14:creationId xmlns:p14="http://schemas.microsoft.com/office/powerpoint/2010/main" val="1000690416"/>
      </p:ext>
    </p:extLst>
  </p:cSld>
  <p:clrMapOvr>
    <a:masterClrMapping/>
  </p:clrMapOvr>
  <p:transition>
    <p:wipe dir="r"/>
  </p:transition>
  <p:timing>
    <p:tnLst>
      <p:par>
        <p:cTn id="1" dur="indefinite" restart="never" nodeType="tmRoot"/>
      </p:par>
    </p:tnLst>
  </p:timing>
</p:sldLayout>
</file>

<file path=ppt/slideLayouts/slideLayout771.xml><?xml version="1.0" encoding="utf-8"?>
<p:sldLayout xmlns:a="http://schemas.openxmlformats.org/drawingml/2006/main" xmlns:r="http://schemas.openxmlformats.org/officeDocument/2006/relationships" xmlns:p="http://schemas.openxmlformats.org/presentationml/2006/main" userDrawn="1">
  <p:cSld name="2_Headlines">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noProof="0" smtClean="0"/>
              <a:t>Click to edit Master title style</a:t>
            </a:r>
            <a:endParaRPr lang="en-GB" noProof="0" dirty="0"/>
          </a:p>
        </p:txBody>
      </p:sp>
      <p:sp>
        <p:nvSpPr>
          <p:cNvPr id="16" name="Text Placeholder 15"/>
          <p:cNvSpPr>
            <a:spLocks noGrp="1"/>
          </p:cNvSpPr>
          <p:nvPr>
            <p:ph type="body" sz="quarter" idx="11"/>
          </p:nvPr>
        </p:nvSpPr>
        <p:spPr>
          <a:xfrm>
            <a:off x="285751" y="1471619"/>
            <a:ext cx="8572500" cy="2771775"/>
          </a:xfrm>
        </p:spPr>
        <p:txBody>
          <a:bodyPr anchor="ctr">
            <a:normAutofit/>
          </a:bodyPr>
          <a:lstStyle>
            <a:lvl1pPr algn="ctr">
              <a:defRPr/>
            </a:lvl1pPr>
            <a:lvl2pPr algn="ctr">
              <a:lnSpc>
                <a:spcPts val="1755"/>
              </a:lnSpc>
              <a:defRPr sz="1900">
                <a:solidFill>
                  <a:schemeClr val="tx1"/>
                </a:solidFill>
              </a:defRPr>
            </a:lvl2pPr>
            <a:lvl3pPr algn="ctr">
              <a:defRPr/>
            </a:lvl3pPr>
            <a:lvl4pPr algn="ctr">
              <a:defRPr/>
            </a:lvl4pPr>
            <a:lvl5pPr algn="ctr">
              <a:defRPr/>
            </a:lvl5pPr>
          </a:lstStyle>
          <a:p>
            <a:pPr lvl="0"/>
            <a:r>
              <a:rPr lang="en-US" noProof="0" smtClean="0"/>
              <a:t>Click to edit Master text styles</a:t>
            </a:r>
          </a:p>
        </p:txBody>
      </p:sp>
      <p:sp>
        <p:nvSpPr>
          <p:cNvPr id="2" name="Footer Placeholder 1"/>
          <p:cNvSpPr>
            <a:spLocks noGrp="1"/>
          </p:cNvSpPr>
          <p:nvPr>
            <p:ph type="ftr" sz="quarter" idx="12"/>
          </p:nvPr>
        </p:nvSpPr>
        <p:spPr/>
        <p:txBody>
          <a:bodyPr/>
          <a:lstStyle/>
          <a:p>
            <a:r>
              <a:rPr lang="en-GB" dirty="0" smtClean="0">
                <a:solidFill>
                  <a:prstClr val="white">
                    <a:lumMod val="50000"/>
                  </a:prstClr>
                </a:solidFill>
              </a:rPr>
              <a:t>For financial intermediary use only, not to be used with customers.</a:t>
            </a:r>
            <a:endParaRPr lang="en-GB" dirty="0">
              <a:solidFill>
                <a:prstClr val="white">
                  <a:lumMod val="50000"/>
                </a:prstClr>
              </a:solidFill>
            </a:endParaRPr>
          </a:p>
        </p:txBody>
      </p:sp>
      <p:sp>
        <p:nvSpPr>
          <p:cNvPr id="8" name="Rectangle 7"/>
          <p:cNvSpPr/>
          <p:nvPr userDrawn="1"/>
        </p:nvSpPr>
        <p:spPr>
          <a:xfrm>
            <a:off x="8621653" y="314533"/>
            <a:ext cx="236600" cy="236600"/>
          </a:xfrm>
          <a:prstGeom prst="rect">
            <a:avLst/>
          </a:prstGeom>
          <a:solidFill>
            <a:srgbClr val="25222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5699" rIns="0" bIns="45699" rtlCol="0" anchor="ctr"/>
          <a:lstStyle/>
          <a:p>
            <a:pPr algn="ctr"/>
            <a:fld id="{F8CABEAB-F316-457F-A830-C8844EF27269}" type="slidenum">
              <a:rPr lang="en-GB" sz="900">
                <a:solidFill>
                  <a:prstClr val="white"/>
                </a:solidFill>
              </a:rPr>
              <a:pPr algn="ctr"/>
              <a:t>‹#›</a:t>
            </a:fld>
            <a:endParaRPr lang="en-GB" sz="2400" dirty="0">
              <a:solidFill>
                <a:prstClr val="white"/>
              </a:solidFill>
              <a:latin typeface="Just Script" panose="02020803050402020203" pitchFamily="18" charset="0"/>
            </a:endParaRPr>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85752" y="857252"/>
            <a:ext cx="8591619" cy="18705"/>
          </a:xfrm>
          <a:prstGeom prst="rect">
            <a:avLst/>
          </a:prstGeom>
        </p:spPr>
      </p:pic>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85752" y="4857755"/>
            <a:ext cx="8591619" cy="18705"/>
          </a:xfrm>
          <a:prstGeom prst="rect">
            <a:avLst/>
          </a:prstGeom>
        </p:spPr>
      </p:pic>
    </p:spTree>
    <p:extLst>
      <p:ext uri="{BB962C8B-B14F-4D97-AF65-F5344CB8AC3E}">
        <p14:creationId xmlns:p14="http://schemas.microsoft.com/office/powerpoint/2010/main" val="1833012954"/>
      </p:ext>
    </p:extLst>
  </p:cSld>
  <p:clrMapOvr>
    <a:masterClrMapping/>
  </p:clrMapOvr>
  <p:transition>
    <p:wipe dir="r"/>
  </p:transition>
  <p:timing>
    <p:tnLst>
      <p:par>
        <p:cTn id="1" dur="indefinite" restart="never" nodeType="tmRoot"/>
      </p:par>
    </p:tnLst>
  </p:timing>
</p:sldLayout>
</file>

<file path=ppt/slideLayouts/slideLayout772.xml><?xml version="1.0" encoding="utf-8"?>
<p:sldLayout xmlns:a="http://schemas.openxmlformats.org/drawingml/2006/main" xmlns:r="http://schemas.openxmlformats.org/officeDocument/2006/relationships" xmlns:p="http://schemas.openxmlformats.org/presentationml/2006/main" userDrawn="1">
  <p:cSld name="3_Headlines">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noProof="0" smtClean="0"/>
              <a:t>Click to edit Master title style</a:t>
            </a:r>
            <a:endParaRPr lang="en-GB" noProof="0" dirty="0"/>
          </a:p>
        </p:txBody>
      </p:sp>
      <p:sp>
        <p:nvSpPr>
          <p:cNvPr id="16" name="Text Placeholder 15"/>
          <p:cNvSpPr>
            <a:spLocks noGrp="1"/>
          </p:cNvSpPr>
          <p:nvPr>
            <p:ph type="body" sz="quarter" idx="11"/>
          </p:nvPr>
        </p:nvSpPr>
        <p:spPr>
          <a:xfrm>
            <a:off x="285751" y="1471619"/>
            <a:ext cx="8572500" cy="2771775"/>
          </a:xfrm>
        </p:spPr>
        <p:txBody>
          <a:bodyPr anchor="ctr">
            <a:normAutofit/>
          </a:bodyPr>
          <a:lstStyle>
            <a:lvl1pPr algn="ctr">
              <a:defRPr/>
            </a:lvl1pPr>
            <a:lvl2pPr algn="ctr">
              <a:lnSpc>
                <a:spcPts val="1755"/>
              </a:lnSpc>
              <a:defRPr sz="1900">
                <a:solidFill>
                  <a:schemeClr val="tx1"/>
                </a:solidFill>
              </a:defRPr>
            </a:lvl2pPr>
            <a:lvl3pPr algn="ctr">
              <a:defRPr/>
            </a:lvl3pPr>
            <a:lvl4pPr algn="ctr">
              <a:defRPr/>
            </a:lvl4pPr>
            <a:lvl5pPr algn="ctr">
              <a:defRPr/>
            </a:lvl5pPr>
          </a:lstStyle>
          <a:p>
            <a:pPr lvl="0"/>
            <a:r>
              <a:rPr lang="en-US" noProof="0" smtClean="0"/>
              <a:t>Click to edit Master text styles</a:t>
            </a:r>
          </a:p>
        </p:txBody>
      </p:sp>
      <p:sp>
        <p:nvSpPr>
          <p:cNvPr id="2" name="Footer Placeholder 1"/>
          <p:cNvSpPr>
            <a:spLocks noGrp="1"/>
          </p:cNvSpPr>
          <p:nvPr>
            <p:ph type="ftr" sz="quarter" idx="12"/>
          </p:nvPr>
        </p:nvSpPr>
        <p:spPr/>
        <p:txBody>
          <a:bodyPr/>
          <a:lstStyle/>
          <a:p>
            <a:r>
              <a:rPr lang="en-GB" dirty="0" smtClean="0">
                <a:solidFill>
                  <a:prstClr val="white">
                    <a:lumMod val="50000"/>
                  </a:prstClr>
                </a:solidFill>
              </a:rPr>
              <a:t>For financial intermediary use only, not to be used with customers.</a:t>
            </a:r>
            <a:endParaRPr lang="en-GB" dirty="0">
              <a:solidFill>
                <a:prstClr val="white">
                  <a:lumMod val="50000"/>
                </a:prstClr>
              </a:solidFill>
            </a:endParaRPr>
          </a:p>
        </p:txBody>
      </p:sp>
      <p:sp>
        <p:nvSpPr>
          <p:cNvPr id="8" name="Rectangle 7"/>
          <p:cNvSpPr/>
          <p:nvPr userDrawn="1"/>
        </p:nvSpPr>
        <p:spPr>
          <a:xfrm>
            <a:off x="8621653" y="314533"/>
            <a:ext cx="236600" cy="236600"/>
          </a:xfrm>
          <a:prstGeom prst="rect">
            <a:avLst/>
          </a:prstGeom>
          <a:solidFill>
            <a:srgbClr val="25222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5699" rIns="0" bIns="45699" rtlCol="0" anchor="ctr"/>
          <a:lstStyle/>
          <a:p>
            <a:pPr algn="ctr"/>
            <a:fld id="{F8CABEAB-F316-457F-A830-C8844EF27269}" type="slidenum">
              <a:rPr lang="en-GB" sz="900">
                <a:solidFill>
                  <a:prstClr val="white"/>
                </a:solidFill>
              </a:rPr>
              <a:pPr algn="ctr"/>
              <a:t>‹#›</a:t>
            </a:fld>
            <a:endParaRPr lang="en-GB" sz="2400" dirty="0">
              <a:solidFill>
                <a:prstClr val="white"/>
              </a:solidFill>
              <a:latin typeface="Just Script" panose="02020803050402020203" pitchFamily="18" charset="0"/>
            </a:endParaRPr>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85752" y="857252"/>
            <a:ext cx="8591619" cy="18705"/>
          </a:xfrm>
          <a:prstGeom prst="rect">
            <a:avLst/>
          </a:prstGeom>
        </p:spPr>
      </p:pic>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85752" y="4857755"/>
            <a:ext cx="8591619" cy="18705"/>
          </a:xfrm>
          <a:prstGeom prst="rect">
            <a:avLst/>
          </a:prstGeom>
        </p:spPr>
      </p:pic>
    </p:spTree>
    <p:extLst>
      <p:ext uri="{BB962C8B-B14F-4D97-AF65-F5344CB8AC3E}">
        <p14:creationId xmlns:p14="http://schemas.microsoft.com/office/powerpoint/2010/main" val="1026423191"/>
      </p:ext>
    </p:extLst>
  </p:cSld>
  <p:clrMapOvr>
    <a:masterClrMapping/>
  </p:clrMapOvr>
  <p:transition>
    <p:wipe dir="r"/>
  </p:transition>
  <p:timing>
    <p:tnLst>
      <p:par>
        <p:cTn id="1" dur="indefinite" restart="never" nodeType="tmRoot"/>
      </p:par>
    </p:tnLst>
  </p:timing>
</p:sldLayout>
</file>

<file path=ppt/slideLayouts/slideLayout773.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6" name="Text Placeholder 4"/>
          <p:cNvSpPr>
            <a:spLocks noGrp="1"/>
          </p:cNvSpPr>
          <p:nvPr>
            <p:ph type="body" sz="quarter" idx="13" hasCustomPrompt="1"/>
          </p:nvPr>
        </p:nvSpPr>
        <p:spPr>
          <a:xfrm>
            <a:off x="219099" y="4495800"/>
            <a:ext cx="6624637" cy="323850"/>
          </a:xfrm>
        </p:spPr>
        <p:txBody>
          <a:bodyPr>
            <a:noAutofit/>
          </a:bodyPr>
          <a:lstStyle>
            <a:lvl1pPr marL="0" indent="0">
              <a:buNone/>
              <a:defRPr sz="800"/>
            </a:lvl1pPr>
            <a:lvl2pPr marL="177706" indent="0">
              <a:buNone/>
              <a:defRPr sz="800"/>
            </a:lvl2pPr>
            <a:lvl3pPr marL="363349" indent="0">
              <a:buNone/>
              <a:defRPr sz="800"/>
            </a:lvl3pPr>
            <a:lvl4pPr marL="541055" indent="0">
              <a:buNone/>
              <a:defRPr sz="800"/>
            </a:lvl4pPr>
            <a:lvl5pPr marL="718760" indent="0">
              <a:buNone/>
              <a:defRPr sz="800"/>
            </a:lvl5pPr>
          </a:lstStyle>
          <a:p>
            <a:pPr lvl="0"/>
            <a:r>
              <a:rPr lang="en-US" dirty="0" smtClean="0"/>
              <a:t>Source:</a:t>
            </a:r>
          </a:p>
        </p:txBody>
      </p:sp>
      <p:sp>
        <p:nvSpPr>
          <p:cNvPr id="3" name="Footer Placeholder 2"/>
          <p:cNvSpPr>
            <a:spLocks noGrp="1"/>
          </p:cNvSpPr>
          <p:nvPr>
            <p:ph type="ftr" sz="quarter" idx="14"/>
          </p:nvPr>
        </p:nvSpPr>
        <p:spPr/>
        <p:txBody>
          <a:bodyPr/>
          <a:lstStyle>
            <a:lvl1pPr>
              <a:defRPr>
                <a:solidFill>
                  <a:schemeClr val="tx1"/>
                </a:solidFill>
              </a:defRPr>
            </a:lvl1pPr>
          </a:lstStyle>
          <a:p>
            <a:r>
              <a:rPr lang="en-US" dirty="0" smtClean="0">
                <a:solidFill>
                  <a:srgbClr val="352D76"/>
                </a:solidFill>
              </a:rPr>
              <a:t>Disclaimer/Confidentiality Statement - to update use the Header &amp; Footer tool</a:t>
            </a:r>
            <a:endParaRPr lang="en-US" dirty="0">
              <a:solidFill>
                <a:srgbClr val="352D76"/>
              </a:solidFill>
            </a:endParaRPr>
          </a:p>
        </p:txBody>
      </p:sp>
      <p:sp>
        <p:nvSpPr>
          <p:cNvPr id="4" name="Slide Number Placeholder 3"/>
          <p:cNvSpPr>
            <a:spLocks noGrp="1"/>
          </p:cNvSpPr>
          <p:nvPr>
            <p:ph type="sldNum" sz="quarter" idx="15"/>
          </p:nvPr>
        </p:nvSpPr>
        <p:spPr>
          <a:xfrm>
            <a:off x="219074" y="4827178"/>
            <a:ext cx="652464" cy="189000"/>
          </a:xfrm>
          <a:prstGeom prst="rect">
            <a:avLst/>
          </a:prstGeom>
        </p:spPr>
        <p:txBody>
          <a:bodyPr lIns="91398" tIns="45699" rIns="91398" bIns="45699"/>
          <a:lstStyle/>
          <a:p>
            <a:fld id="{D92943C2-89EB-8840-A8C0-4C21B007AE74}" type="slidenum">
              <a:rPr lang="en-US" smtClean="0">
                <a:solidFill>
                  <a:srgbClr val="352D76"/>
                </a:solidFill>
              </a:rPr>
              <a:pPr/>
              <a:t>‹#›</a:t>
            </a:fld>
            <a:endParaRPr lang="en-US" dirty="0">
              <a:solidFill>
                <a:srgbClr val="352D76"/>
              </a:solidFill>
            </a:endParaRPr>
          </a:p>
        </p:txBody>
      </p:sp>
    </p:spTree>
    <p:extLst>
      <p:ext uri="{BB962C8B-B14F-4D97-AF65-F5344CB8AC3E}">
        <p14:creationId xmlns:p14="http://schemas.microsoft.com/office/powerpoint/2010/main" val="3139168396"/>
      </p:ext>
    </p:extLst>
  </p:cSld>
  <p:clrMapOvr>
    <a:masterClrMapping/>
  </p:clrMapOvr>
  <p:transition>
    <p:wipe dir="r"/>
  </p:transition>
</p:sldLayout>
</file>

<file path=ppt/slideLayouts/slideLayout77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a:off x="219075" y="4495802"/>
            <a:ext cx="838200" cy="561975"/>
          </a:xfrm>
          <a:prstGeom prst="rect">
            <a:avLst/>
          </a:prstGeom>
        </p:spPr>
      </p:pic>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219077" y="631053"/>
            <a:ext cx="8712201" cy="386476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3" hasCustomPrompt="1"/>
          </p:nvPr>
        </p:nvSpPr>
        <p:spPr>
          <a:xfrm>
            <a:off x="1096551" y="4495800"/>
            <a:ext cx="6624637" cy="323850"/>
          </a:xfrm>
        </p:spPr>
        <p:txBody>
          <a:bodyPr>
            <a:noAutofit/>
          </a:bodyPr>
          <a:lstStyle>
            <a:lvl1pPr marL="0" indent="0">
              <a:buNone/>
              <a:defRPr sz="800"/>
            </a:lvl1pPr>
            <a:lvl2pPr marL="177706" indent="0">
              <a:buNone/>
              <a:defRPr sz="800"/>
            </a:lvl2pPr>
            <a:lvl3pPr marL="363349" indent="0">
              <a:buNone/>
              <a:defRPr sz="800"/>
            </a:lvl3pPr>
            <a:lvl4pPr marL="541055" indent="0">
              <a:buNone/>
              <a:defRPr sz="800"/>
            </a:lvl4pPr>
            <a:lvl5pPr marL="718760" indent="0">
              <a:buNone/>
              <a:defRPr sz="800"/>
            </a:lvl5pPr>
          </a:lstStyle>
          <a:p>
            <a:pPr lvl="0"/>
            <a:r>
              <a:rPr lang="en-US" dirty="0" smtClean="0"/>
              <a:t>Source:</a:t>
            </a:r>
          </a:p>
        </p:txBody>
      </p:sp>
      <p:sp>
        <p:nvSpPr>
          <p:cNvPr id="11" name="Footer Placeholder 10"/>
          <p:cNvSpPr>
            <a:spLocks noGrp="1"/>
          </p:cNvSpPr>
          <p:nvPr>
            <p:ph type="ftr" sz="quarter" idx="14"/>
          </p:nvPr>
        </p:nvSpPr>
        <p:spPr/>
        <p:txBody>
          <a:bodyPr/>
          <a:lstStyle>
            <a:lvl1pPr>
              <a:defRPr>
                <a:solidFill>
                  <a:schemeClr val="tx1"/>
                </a:solidFill>
              </a:defRPr>
            </a:lvl1pPr>
          </a:lstStyle>
          <a:p>
            <a:r>
              <a:rPr lang="en-US" dirty="0" smtClean="0">
                <a:solidFill>
                  <a:srgbClr val="373433"/>
                </a:solidFill>
              </a:rPr>
              <a:t>For financial intermediary use only. Not approved for use with customers.</a:t>
            </a:r>
            <a:endParaRPr lang="en-US" dirty="0">
              <a:solidFill>
                <a:srgbClr val="373433"/>
              </a:solidFill>
            </a:endParaRPr>
          </a:p>
        </p:txBody>
      </p:sp>
      <p:sp>
        <p:nvSpPr>
          <p:cNvPr id="9" name="Slide Number Placeholder 4"/>
          <p:cNvSpPr>
            <a:spLocks noGrp="1"/>
          </p:cNvSpPr>
          <p:nvPr>
            <p:ph type="sldNum" sz="quarter" idx="4"/>
          </p:nvPr>
        </p:nvSpPr>
        <p:spPr>
          <a:xfrm>
            <a:off x="219074" y="4775225"/>
            <a:ext cx="652464" cy="189000"/>
          </a:xfrm>
          <a:prstGeom prst="rect">
            <a:avLst/>
          </a:prstGeom>
        </p:spPr>
        <p:txBody>
          <a:bodyPr lIns="91398" tIns="45699" rIns="91398" bIns="45699"/>
          <a:lstStyle/>
          <a:p>
            <a:fld id="{D92943C2-89EB-8840-A8C0-4C21B007AE74}" type="slidenum">
              <a:rPr lang="en-US" b="1" smtClean="0">
                <a:solidFill>
                  <a:prstClr val="white"/>
                </a:solidFill>
              </a:rPr>
              <a:pPr/>
              <a:t>‹#›</a:t>
            </a:fld>
            <a:endParaRPr lang="en-US" b="1" dirty="0">
              <a:solidFill>
                <a:prstClr val="white"/>
              </a:solidFill>
            </a:endParaRPr>
          </a:p>
        </p:txBody>
      </p:sp>
    </p:spTree>
    <p:extLst>
      <p:ext uri="{BB962C8B-B14F-4D97-AF65-F5344CB8AC3E}">
        <p14:creationId xmlns:p14="http://schemas.microsoft.com/office/powerpoint/2010/main" val="1666160029"/>
      </p:ext>
    </p:extLst>
  </p:cSld>
  <p:clrMapOvr>
    <a:masterClrMapping/>
  </p:clrMapOvr>
  <p:transition>
    <p:wipe dir="r"/>
  </p:transition>
</p:sldLayout>
</file>

<file path=ppt/slideLayouts/slideLayout775.xml><?xml version="1.0" encoding="utf-8"?>
<p:sldLayout xmlns:a="http://schemas.openxmlformats.org/drawingml/2006/main" xmlns:r="http://schemas.openxmlformats.org/officeDocument/2006/relationships" xmlns:p="http://schemas.openxmlformats.org/presentationml/2006/main" userDrawn="1">
  <p:cSld name="2_Title and Content (Left)">
    <p:spTree>
      <p:nvGrpSpPr>
        <p:cNvPr id="1" name=""/>
        <p:cNvGrpSpPr/>
        <p:nvPr/>
      </p:nvGrpSpPr>
      <p:grpSpPr>
        <a:xfrm>
          <a:off x="0" y="0"/>
          <a:ext cx="0" cy="0"/>
          <a:chOff x="0" y="0"/>
          <a:chExt cx="0" cy="0"/>
        </a:xfrm>
      </p:grpSpPr>
      <p:sp>
        <p:nvSpPr>
          <p:cNvPr id="11" name="Slide Number Placeholder 10"/>
          <p:cNvSpPr>
            <a:spLocks noGrp="1"/>
          </p:cNvSpPr>
          <p:nvPr>
            <p:ph type="sldNum" sz="quarter" idx="10"/>
          </p:nvPr>
        </p:nvSpPr>
        <p:spPr>
          <a:xfrm>
            <a:off x="8621649" y="314533"/>
            <a:ext cx="310896" cy="235536"/>
          </a:xfrm>
          <a:custGeom>
            <a:avLst/>
            <a:gdLst>
              <a:gd name="connsiteX0" fmla="*/ 273831 w 630935"/>
              <a:gd name="connsiteY0" fmla="*/ 44 h 628095"/>
              <a:gd name="connsiteX1" fmla="*/ 484123 w 630935"/>
              <a:gd name="connsiteY1" fmla="*/ 71641 h 628095"/>
              <a:gd name="connsiteX2" fmla="*/ 622995 w 630935"/>
              <a:gd name="connsiteY2" fmla="*/ 236624 h 628095"/>
              <a:gd name="connsiteX3" fmla="*/ 628455 w 630935"/>
              <a:gd name="connsiteY3" fmla="*/ 257896 h 628095"/>
              <a:gd name="connsiteX4" fmla="*/ 630935 w 630935"/>
              <a:gd name="connsiteY4" fmla="*/ 282280 h 628095"/>
              <a:gd name="connsiteX5" fmla="*/ 578359 w 630935"/>
              <a:gd name="connsiteY5" fmla="*/ 477353 h 628095"/>
              <a:gd name="connsiteX6" fmla="*/ 472219 w 630935"/>
              <a:gd name="connsiteY6" fmla="*/ 610169 h 628095"/>
              <a:gd name="connsiteX7" fmla="*/ 412703 w 630935"/>
              <a:gd name="connsiteY7" fmla="*/ 626772 h 628095"/>
              <a:gd name="connsiteX8" fmla="*/ 393727 w 630935"/>
              <a:gd name="connsiteY8" fmla="*/ 628095 h 628095"/>
              <a:gd name="connsiteX9" fmla="*/ 334879 w 630935"/>
              <a:gd name="connsiteY9" fmla="*/ 628095 h 628095"/>
              <a:gd name="connsiteX10" fmla="*/ 246923 w 630935"/>
              <a:gd name="connsiteY10" fmla="*/ 614514 h 628095"/>
              <a:gd name="connsiteX11" fmla="*/ 148847 w 630935"/>
              <a:gd name="connsiteY11" fmla="*/ 568145 h 628095"/>
              <a:gd name="connsiteX12" fmla="*/ 15927 w 630935"/>
              <a:gd name="connsiteY12" fmla="*/ 402645 h 628095"/>
              <a:gd name="connsiteX13" fmla="*/ 55 w 630935"/>
              <a:gd name="connsiteY13" fmla="*/ 298881 h 628095"/>
              <a:gd name="connsiteX14" fmla="*/ 56099 w 630935"/>
              <a:gd name="connsiteY14" fmla="*/ 120928 h 628095"/>
              <a:gd name="connsiteX15" fmla="*/ 210347 w 630935"/>
              <a:gd name="connsiteY15" fmla="*/ 8346 h 628095"/>
              <a:gd name="connsiteX16" fmla="*/ 240603 w 630935"/>
              <a:gd name="connsiteY16" fmla="*/ 1082 h 628095"/>
              <a:gd name="connsiteX17" fmla="*/ 273831 w 630935"/>
              <a:gd name="connsiteY17" fmla="*/ 44 h 628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30935" h="628095">
                <a:moveTo>
                  <a:pt x="273831" y="44"/>
                </a:moveTo>
                <a:cubicBezTo>
                  <a:pt x="344919" y="2120"/>
                  <a:pt x="415019" y="25985"/>
                  <a:pt x="484123" y="71641"/>
                </a:cubicBezTo>
                <a:cubicBezTo>
                  <a:pt x="553231" y="117297"/>
                  <a:pt x="599519" y="172291"/>
                  <a:pt x="622995" y="236624"/>
                </a:cubicBezTo>
                <a:cubicBezTo>
                  <a:pt x="625063" y="242936"/>
                  <a:pt x="626883" y="250027"/>
                  <a:pt x="628455" y="257896"/>
                </a:cubicBezTo>
                <a:cubicBezTo>
                  <a:pt x="630023" y="265764"/>
                  <a:pt x="630851" y="273892"/>
                  <a:pt x="630935" y="282280"/>
                </a:cubicBezTo>
                <a:cubicBezTo>
                  <a:pt x="628787" y="343153"/>
                  <a:pt x="611263" y="408178"/>
                  <a:pt x="578359" y="477353"/>
                </a:cubicBezTo>
                <a:cubicBezTo>
                  <a:pt x="545459" y="546529"/>
                  <a:pt x="510079" y="590800"/>
                  <a:pt x="472219" y="610169"/>
                </a:cubicBezTo>
                <a:cubicBezTo>
                  <a:pt x="452383" y="618298"/>
                  <a:pt x="432543" y="623832"/>
                  <a:pt x="412703" y="626772"/>
                </a:cubicBezTo>
                <a:lnTo>
                  <a:pt x="393727" y="628095"/>
                </a:lnTo>
                <a:lnTo>
                  <a:pt x="334879" y="628095"/>
                </a:lnTo>
                <a:lnTo>
                  <a:pt x="246923" y="614514"/>
                </a:lnTo>
                <a:cubicBezTo>
                  <a:pt x="212867" y="604052"/>
                  <a:pt x="180175" y="588595"/>
                  <a:pt x="148847" y="568145"/>
                </a:cubicBezTo>
                <a:cubicBezTo>
                  <a:pt x="86191" y="527246"/>
                  <a:pt x="41883" y="472079"/>
                  <a:pt x="15927" y="402645"/>
                </a:cubicBezTo>
                <a:cubicBezTo>
                  <a:pt x="4683" y="370132"/>
                  <a:pt x="-605" y="335545"/>
                  <a:pt x="55" y="298881"/>
                </a:cubicBezTo>
                <a:cubicBezTo>
                  <a:pt x="635" y="233078"/>
                  <a:pt x="19315" y="173761"/>
                  <a:pt x="56099" y="120928"/>
                </a:cubicBezTo>
                <a:cubicBezTo>
                  <a:pt x="92883" y="68096"/>
                  <a:pt x="144299" y="30568"/>
                  <a:pt x="210347" y="8346"/>
                </a:cubicBezTo>
                <a:cubicBezTo>
                  <a:pt x="220183" y="4368"/>
                  <a:pt x="230267" y="1947"/>
                  <a:pt x="240603" y="1082"/>
                </a:cubicBezTo>
                <a:cubicBezTo>
                  <a:pt x="250935" y="217"/>
                  <a:pt x="262011" y="-129"/>
                  <a:pt x="273831" y="44"/>
                </a:cubicBezTo>
                <a:close/>
              </a:path>
            </a:pathLst>
          </a:custGeom>
        </p:spPr>
        <p:txBody>
          <a:bodyPr lIns="91398" tIns="45699" rIns="91398" bIns="45699"/>
          <a:lstStyle/>
          <a:p>
            <a:fld id="{F8CABEAB-F316-457F-A830-C8844EF27269}" type="slidenum">
              <a:rPr lang="en-GB" smtClean="0">
                <a:solidFill>
                  <a:prstClr val="white"/>
                </a:solidFill>
              </a:rPr>
              <a:pPr/>
              <a:t>‹#›</a:t>
            </a:fld>
            <a:endParaRPr lang="en-GB" dirty="0">
              <a:solidFill>
                <a:prstClr val="white"/>
              </a:solidFill>
            </a:endParaRPr>
          </a:p>
        </p:txBody>
      </p:sp>
      <p:sp>
        <p:nvSpPr>
          <p:cNvPr id="13" name="Title 12"/>
          <p:cNvSpPr>
            <a:spLocks noGrp="1"/>
          </p:cNvSpPr>
          <p:nvPr>
            <p:ph type="title"/>
          </p:nvPr>
        </p:nvSpPr>
        <p:spPr/>
        <p:txBody>
          <a:bodyPr/>
          <a:lstStyle/>
          <a:p>
            <a:r>
              <a:rPr lang="en-US" noProof="0" smtClean="0"/>
              <a:t>Click to edit Master title style</a:t>
            </a:r>
            <a:endParaRPr lang="en-GB" noProof="0" dirty="0"/>
          </a:p>
        </p:txBody>
      </p:sp>
      <p:sp>
        <p:nvSpPr>
          <p:cNvPr id="16" name="Text Placeholder 15"/>
          <p:cNvSpPr>
            <a:spLocks noGrp="1"/>
          </p:cNvSpPr>
          <p:nvPr>
            <p:ph type="body" sz="quarter" idx="11"/>
          </p:nvPr>
        </p:nvSpPr>
        <p:spPr>
          <a:xfrm>
            <a:off x="285775" y="1471613"/>
            <a:ext cx="4214813" cy="2771775"/>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2" name="Footer Placeholder 1"/>
          <p:cNvSpPr>
            <a:spLocks noGrp="1"/>
          </p:cNvSpPr>
          <p:nvPr>
            <p:ph type="ftr" sz="quarter" idx="12"/>
          </p:nvPr>
        </p:nvSpPr>
        <p:spPr/>
        <p:txBody>
          <a:bodyPr/>
          <a:lstStyle/>
          <a:p>
            <a:r>
              <a:rPr lang="en-GB" dirty="0" smtClean="0">
                <a:solidFill>
                  <a:prstClr val="white">
                    <a:lumMod val="50000"/>
                  </a:prstClr>
                </a:solidFill>
              </a:rPr>
              <a:t>For financial intermediary use only, not to be used with customers.</a:t>
            </a:r>
            <a:endParaRPr lang="en-GB" dirty="0">
              <a:solidFill>
                <a:prstClr val="white">
                  <a:lumMod val="50000"/>
                </a:prstClr>
              </a:solidFill>
            </a:endParaRP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85751" y="857252"/>
            <a:ext cx="8591618" cy="18705"/>
          </a:xfrm>
          <a:prstGeom prst="rect">
            <a:avLst/>
          </a:prstGeom>
        </p:spPr>
      </p:pic>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85751" y="4857752"/>
            <a:ext cx="8591618" cy="18705"/>
          </a:xfrm>
          <a:prstGeom prst="rect">
            <a:avLst/>
          </a:prstGeom>
        </p:spPr>
      </p:pic>
    </p:spTree>
    <p:extLst>
      <p:ext uri="{BB962C8B-B14F-4D97-AF65-F5344CB8AC3E}">
        <p14:creationId xmlns:p14="http://schemas.microsoft.com/office/powerpoint/2010/main" val="300214929"/>
      </p:ext>
    </p:extLst>
  </p:cSld>
  <p:clrMapOvr>
    <a:masterClrMapping/>
  </p:clrMapOvr>
  <p:transition>
    <p:wipe dir="r"/>
  </p:transition>
  <p:timing>
    <p:tnLst>
      <p:par>
        <p:cTn id="1" dur="indefinite" restart="never" nodeType="tmRoot"/>
      </p:par>
    </p:tnLst>
  </p:timing>
</p:sldLayout>
</file>

<file path=ppt/slideLayouts/slideLayout776.xml><?xml version="1.0" encoding="utf-8"?>
<p:sldLayout xmlns:a="http://schemas.openxmlformats.org/drawingml/2006/main" xmlns:r="http://schemas.openxmlformats.org/officeDocument/2006/relationships" xmlns:p="http://schemas.openxmlformats.org/presentationml/2006/main" userDrawn="1">
  <p:cSld name="3_Title and Content (Left)">
    <p:spTree>
      <p:nvGrpSpPr>
        <p:cNvPr id="1" name=""/>
        <p:cNvGrpSpPr/>
        <p:nvPr/>
      </p:nvGrpSpPr>
      <p:grpSpPr>
        <a:xfrm>
          <a:off x="0" y="0"/>
          <a:ext cx="0" cy="0"/>
          <a:chOff x="0" y="0"/>
          <a:chExt cx="0" cy="0"/>
        </a:xfrm>
      </p:grpSpPr>
      <p:sp>
        <p:nvSpPr>
          <p:cNvPr id="11" name="Slide Number Placeholder 10"/>
          <p:cNvSpPr>
            <a:spLocks noGrp="1"/>
          </p:cNvSpPr>
          <p:nvPr>
            <p:ph type="sldNum" sz="quarter" idx="10"/>
          </p:nvPr>
        </p:nvSpPr>
        <p:spPr>
          <a:xfrm>
            <a:off x="8621649" y="314533"/>
            <a:ext cx="310896" cy="235536"/>
          </a:xfrm>
          <a:custGeom>
            <a:avLst/>
            <a:gdLst>
              <a:gd name="connsiteX0" fmla="*/ 273831 w 630935"/>
              <a:gd name="connsiteY0" fmla="*/ 44 h 628095"/>
              <a:gd name="connsiteX1" fmla="*/ 484123 w 630935"/>
              <a:gd name="connsiteY1" fmla="*/ 71641 h 628095"/>
              <a:gd name="connsiteX2" fmla="*/ 622995 w 630935"/>
              <a:gd name="connsiteY2" fmla="*/ 236624 h 628095"/>
              <a:gd name="connsiteX3" fmla="*/ 628455 w 630935"/>
              <a:gd name="connsiteY3" fmla="*/ 257896 h 628095"/>
              <a:gd name="connsiteX4" fmla="*/ 630935 w 630935"/>
              <a:gd name="connsiteY4" fmla="*/ 282280 h 628095"/>
              <a:gd name="connsiteX5" fmla="*/ 578359 w 630935"/>
              <a:gd name="connsiteY5" fmla="*/ 477353 h 628095"/>
              <a:gd name="connsiteX6" fmla="*/ 472219 w 630935"/>
              <a:gd name="connsiteY6" fmla="*/ 610169 h 628095"/>
              <a:gd name="connsiteX7" fmla="*/ 412703 w 630935"/>
              <a:gd name="connsiteY7" fmla="*/ 626772 h 628095"/>
              <a:gd name="connsiteX8" fmla="*/ 393727 w 630935"/>
              <a:gd name="connsiteY8" fmla="*/ 628095 h 628095"/>
              <a:gd name="connsiteX9" fmla="*/ 334879 w 630935"/>
              <a:gd name="connsiteY9" fmla="*/ 628095 h 628095"/>
              <a:gd name="connsiteX10" fmla="*/ 246923 w 630935"/>
              <a:gd name="connsiteY10" fmla="*/ 614514 h 628095"/>
              <a:gd name="connsiteX11" fmla="*/ 148847 w 630935"/>
              <a:gd name="connsiteY11" fmla="*/ 568145 h 628095"/>
              <a:gd name="connsiteX12" fmla="*/ 15927 w 630935"/>
              <a:gd name="connsiteY12" fmla="*/ 402645 h 628095"/>
              <a:gd name="connsiteX13" fmla="*/ 55 w 630935"/>
              <a:gd name="connsiteY13" fmla="*/ 298881 h 628095"/>
              <a:gd name="connsiteX14" fmla="*/ 56099 w 630935"/>
              <a:gd name="connsiteY14" fmla="*/ 120928 h 628095"/>
              <a:gd name="connsiteX15" fmla="*/ 210347 w 630935"/>
              <a:gd name="connsiteY15" fmla="*/ 8346 h 628095"/>
              <a:gd name="connsiteX16" fmla="*/ 240603 w 630935"/>
              <a:gd name="connsiteY16" fmla="*/ 1082 h 628095"/>
              <a:gd name="connsiteX17" fmla="*/ 273831 w 630935"/>
              <a:gd name="connsiteY17" fmla="*/ 44 h 628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30935" h="628095">
                <a:moveTo>
                  <a:pt x="273831" y="44"/>
                </a:moveTo>
                <a:cubicBezTo>
                  <a:pt x="344919" y="2120"/>
                  <a:pt x="415019" y="25985"/>
                  <a:pt x="484123" y="71641"/>
                </a:cubicBezTo>
                <a:cubicBezTo>
                  <a:pt x="553231" y="117297"/>
                  <a:pt x="599519" y="172291"/>
                  <a:pt x="622995" y="236624"/>
                </a:cubicBezTo>
                <a:cubicBezTo>
                  <a:pt x="625063" y="242936"/>
                  <a:pt x="626883" y="250027"/>
                  <a:pt x="628455" y="257896"/>
                </a:cubicBezTo>
                <a:cubicBezTo>
                  <a:pt x="630023" y="265764"/>
                  <a:pt x="630851" y="273892"/>
                  <a:pt x="630935" y="282280"/>
                </a:cubicBezTo>
                <a:cubicBezTo>
                  <a:pt x="628787" y="343153"/>
                  <a:pt x="611263" y="408178"/>
                  <a:pt x="578359" y="477353"/>
                </a:cubicBezTo>
                <a:cubicBezTo>
                  <a:pt x="545459" y="546529"/>
                  <a:pt x="510079" y="590800"/>
                  <a:pt x="472219" y="610169"/>
                </a:cubicBezTo>
                <a:cubicBezTo>
                  <a:pt x="452383" y="618298"/>
                  <a:pt x="432543" y="623832"/>
                  <a:pt x="412703" y="626772"/>
                </a:cubicBezTo>
                <a:lnTo>
                  <a:pt x="393727" y="628095"/>
                </a:lnTo>
                <a:lnTo>
                  <a:pt x="334879" y="628095"/>
                </a:lnTo>
                <a:lnTo>
                  <a:pt x="246923" y="614514"/>
                </a:lnTo>
                <a:cubicBezTo>
                  <a:pt x="212867" y="604052"/>
                  <a:pt x="180175" y="588595"/>
                  <a:pt x="148847" y="568145"/>
                </a:cubicBezTo>
                <a:cubicBezTo>
                  <a:pt x="86191" y="527246"/>
                  <a:pt x="41883" y="472079"/>
                  <a:pt x="15927" y="402645"/>
                </a:cubicBezTo>
                <a:cubicBezTo>
                  <a:pt x="4683" y="370132"/>
                  <a:pt x="-605" y="335545"/>
                  <a:pt x="55" y="298881"/>
                </a:cubicBezTo>
                <a:cubicBezTo>
                  <a:pt x="635" y="233078"/>
                  <a:pt x="19315" y="173761"/>
                  <a:pt x="56099" y="120928"/>
                </a:cubicBezTo>
                <a:cubicBezTo>
                  <a:pt x="92883" y="68096"/>
                  <a:pt x="144299" y="30568"/>
                  <a:pt x="210347" y="8346"/>
                </a:cubicBezTo>
                <a:cubicBezTo>
                  <a:pt x="220183" y="4368"/>
                  <a:pt x="230267" y="1947"/>
                  <a:pt x="240603" y="1082"/>
                </a:cubicBezTo>
                <a:cubicBezTo>
                  <a:pt x="250935" y="217"/>
                  <a:pt x="262011" y="-129"/>
                  <a:pt x="273831" y="44"/>
                </a:cubicBezTo>
                <a:close/>
              </a:path>
            </a:pathLst>
          </a:custGeom>
        </p:spPr>
        <p:txBody>
          <a:bodyPr lIns="91398" tIns="45699" rIns="91398" bIns="45699"/>
          <a:lstStyle/>
          <a:p>
            <a:fld id="{F8CABEAB-F316-457F-A830-C8844EF27269}" type="slidenum">
              <a:rPr lang="en-GB" smtClean="0">
                <a:solidFill>
                  <a:prstClr val="white"/>
                </a:solidFill>
              </a:rPr>
              <a:pPr/>
              <a:t>‹#›</a:t>
            </a:fld>
            <a:endParaRPr lang="en-GB" dirty="0">
              <a:solidFill>
                <a:prstClr val="white"/>
              </a:solidFill>
            </a:endParaRPr>
          </a:p>
        </p:txBody>
      </p:sp>
      <p:sp>
        <p:nvSpPr>
          <p:cNvPr id="13" name="Title 12"/>
          <p:cNvSpPr>
            <a:spLocks noGrp="1"/>
          </p:cNvSpPr>
          <p:nvPr>
            <p:ph type="title"/>
          </p:nvPr>
        </p:nvSpPr>
        <p:spPr/>
        <p:txBody>
          <a:bodyPr/>
          <a:lstStyle/>
          <a:p>
            <a:r>
              <a:rPr lang="en-US" noProof="0" smtClean="0"/>
              <a:t>Click to edit Master title style</a:t>
            </a:r>
            <a:endParaRPr lang="en-GB" noProof="0" dirty="0"/>
          </a:p>
        </p:txBody>
      </p:sp>
      <p:sp>
        <p:nvSpPr>
          <p:cNvPr id="16" name="Text Placeholder 15"/>
          <p:cNvSpPr>
            <a:spLocks noGrp="1"/>
          </p:cNvSpPr>
          <p:nvPr>
            <p:ph type="body" sz="quarter" idx="11"/>
          </p:nvPr>
        </p:nvSpPr>
        <p:spPr>
          <a:xfrm>
            <a:off x="285775" y="1471613"/>
            <a:ext cx="4214813" cy="2771775"/>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2" name="Footer Placeholder 1"/>
          <p:cNvSpPr>
            <a:spLocks noGrp="1"/>
          </p:cNvSpPr>
          <p:nvPr>
            <p:ph type="ftr" sz="quarter" idx="12"/>
          </p:nvPr>
        </p:nvSpPr>
        <p:spPr/>
        <p:txBody>
          <a:bodyPr/>
          <a:lstStyle/>
          <a:p>
            <a:r>
              <a:rPr lang="en-GB" dirty="0" smtClean="0">
                <a:solidFill>
                  <a:prstClr val="white">
                    <a:lumMod val="50000"/>
                  </a:prstClr>
                </a:solidFill>
              </a:rPr>
              <a:t>For financial intermediary use only, not to be used with customers.</a:t>
            </a:r>
            <a:endParaRPr lang="en-GB" dirty="0">
              <a:solidFill>
                <a:prstClr val="white">
                  <a:lumMod val="50000"/>
                </a:prstClr>
              </a:solidFill>
            </a:endParaRP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85751" y="857252"/>
            <a:ext cx="8591618" cy="18705"/>
          </a:xfrm>
          <a:prstGeom prst="rect">
            <a:avLst/>
          </a:prstGeom>
        </p:spPr>
      </p:pic>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85751" y="4857752"/>
            <a:ext cx="8591618" cy="18705"/>
          </a:xfrm>
          <a:prstGeom prst="rect">
            <a:avLst/>
          </a:prstGeom>
        </p:spPr>
      </p:pic>
    </p:spTree>
    <p:extLst>
      <p:ext uri="{BB962C8B-B14F-4D97-AF65-F5344CB8AC3E}">
        <p14:creationId xmlns:p14="http://schemas.microsoft.com/office/powerpoint/2010/main" val="3443171109"/>
      </p:ext>
    </p:extLst>
  </p:cSld>
  <p:clrMapOvr>
    <a:masterClrMapping/>
  </p:clrMapOvr>
  <p:transition>
    <p:wipe dir="r"/>
  </p:transition>
  <p:timing>
    <p:tnLst>
      <p:par>
        <p:cTn id="1" dur="indefinite" restart="never" nodeType="tmRoot"/>
      </p:par>
    </p:tnLst>
  </p:timing>
</p:sldLayout>
</file>

<file path=ppt/slideLayouts/slideLayout777.xml><?xml version="1.0" encoding="utf-8"?>
<p:sldLayout xmlns:a="http://schemas.openxmlformats.org/drawingml/2006/main" xmlns:r="http://schemas.openxmlformats.org/officeDocument/2006/relationships" xmlns:p="http://schemas.openxmlformats.org/presentationml/2006/main" userDrawn="1">
  <p:cSld name="4_Headlines">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noProof="0" smtClean="0"/>
              <a:t>Click to edit Master title style</a:t>
            </a:r>
            <a:endParaRPr lang="en-GB" noProof="0" dirty="0"/>
          </a:p>
        </p:txBody>
      </p:sp>
      <p:sp>
        <p:nvSpPr>
          <p:cNvPr id="16" name="Text Placeholder 15"/>
          <p:cNvSpPr>
            <a:spLocks noGrp="1"/>
          </p:cNvSpPr>
          <p:nvPr>
            <p:ph type="body" sz="quarter" idx="11"/>
          </p:nvPr>
        </p:nvSpPr>
        <p:spPr>
          <a:xfrm>
            <a:off x="285751" y="1471619"/>
            <a:ext cx="8572500" cy="2771775"/>
          </a:xfrm>
        </p:spPr>
        <p:txBody>
          <a:bodyPr anchor="ctr">
            <a:normAutofit/>
          </a:bodyPr>
          <a:lstStyle>
            <a:lvl1pPr algn="ctr">
              <a:defRPr/>
            </a:lvl1pPr>
            <a:lvl2pPr algn="ctr">
              <a:lnSpc>
                <a:spcPts val="1755"/>
              </a:lnSpc>
              <a:defRPr sz="1900">
                <a:solidFill>
                  <a:schemeClr val="tx1"/>
                </a:solidFill>
              </a:defRPr>
            </a:lvl2pPr>
            <a:lvl3pPr algn="ctr">
              <a:defRPr/>
            </a:lvl3pPr>
            <a:lvl4pPr algn="ctr">
              <a:defRPr/>
            </a:lvl4pPr>
            <a:lvl5pPr algn="ctr">
              <a:defRPr/>
            </a:lvl5pPr>
          </a:lstStyle>
          <a:p>
            <a:pPr lvl="0"/>
            <a:r>
              <a:rPr lang="en-US" noProof="0" smtClean="0"/>
              <a:t>Click to edit Master text styles</a:t>
            </a:r>
          </a:p>
        </p:txBody>
      </p:sp>
      <p:sp>
        <p:nvSpPr>
          <p:cNvPr id="2" name="Footer Placeholder 1"/>
          <p:cNvSpPr>
            <a:spLocks noGrp="1"/>
          </p:cNvSpPr>
          <p:nvPr>
            <p:ph type="ftr" sz="quarter" idx="12"/>
          </p:nvPr>
        </p:nvSpPr>
        <p:spPr/>
        <p:txBody>
          <a:bodyPr/>
          <a:lstStyle/>
          <a:p>
            <a:r>
              <a:rPr lang="en-GB" dirty="0" smtClean="0">
                <a:solidFill>
                  <a:prstClr val="white">
                    <a:lumMod val="50000"/>
                  </a:prstClr>
                </a:solidFill>
              </a:rPr>
              <a:t>For financial intermediary use only, not to be used with customers.</a:t>
            </a:r>
            <a:endParaRPr lang="en-GB" dirty="0">
              <a:solidFill>
                <a:prstClr val="white">
                  <a:lumMod val="50000"/>
                </a:prstClr>
              </a:solidFill>
            </a:endParaRPr>
          </a:p>
        </p:txBody>
      </p:sp>
      <p:sp>
        <p:nvSpPr>
          <p:cNvPr id="8" name="Rectangle 7"/>
          <p:cNvSpPr/>
          <p:nvPr userDrawn="1"/>
        </p:nvSpPr>
        <p:spPr>
          <a:xfrm>
            <a:off x="8621653" y="314533"/>
            <a:ext cx="236600" cy="236600"/>
          </a:xfrm>
          <a:prstGeom prst="rect">
            <a:avLst/>
          </a:prstGeom>
          <a:solidFill>
            <a:srgbClr val="25222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5699" rIns="0" bIns="45699" rtlCol="0" anchor="ctr"/>
          <a:lstStyle/>
          <a:p>
            <a:pPr algn="ctr"/>
            <a:fld id="{F8CABEAB-F316-457F-A830-C8844EF27269}" type="slidenum">
              <a:rPr lang="en-GB" sz="900">
                <a:solidFill>
                  <a:prstClr val="white"/>
                </a:solidFill>
              </a:rPr>
              <a:pPr algn="ctr"/>
              <a:t>‹#›</a:t>
            </a:fld>
            <a:endParaRPr lang="en-GB" sz="2400" dirty="0">
              <a:solidFill>
                <a:prstClr val="white"/>
              </a:solidFill>
              <a:latin typeface="Just Script" panose="02020803050402020203" pitchFamily="18" charset="0"/>
            </a:endParaRPr>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85752" y="857252"/>
            <a:ext cx="8591619" cy="18705"/>
          </a:xfrm>
          <a:prstGeom prst="rect">
            <a:avLst/>
          </a:prstGeom>
        </p:spPr>
      </p:pic>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85752" y="4857755"/>
            <a:ext cx="8591619" cy="18705"/>
          </a:xfrm>
          <a:prstGeom prst="rect">
            <a:avLst/>
          </a:prstGeom>
        </p:spPr>
      </p:pic>
    </p:spTree>
    <p:extLst>
      <p:ext uri="{BB962C8B-B14F-4D97-AF65-F5344CB8AC3E}">
        <p14:creationId xmlns:p14="http://schemas.microsoft.com/office/powerpoint/2010/main" val="4163032847"/>
      </p:ext>
    </p:extLst>
  </p:cSld>
  <p:clrMapOvr>
    <a:masterClrMapping/>
  </p:clrMapOvr>
  <p:transition>
    <p:wipe dir="r"/>
  </p:transition>
  <p:timing>
    <p:tnLst>
      <p:par>
        <p:cTn id="1" dur="indefinite" restart="never" nodeType="tmRoot"/>
      </p:par>
    </p:tnLst>
  </p:timing>
</p:sldLayout>
</file>

<file path=ppt/slideLayouts/slideLayout778.xml><?xml version="1.0" encoding="utf-8"?>
<p:sldLayout xmlns:a="http://schemas.openxmlformats.org/drawingml/2006/main" xmlns:r="http://schemas.openxmlformats.org/officeDocument/2006/relationships" xmlns:p="http://schemas.openxmlformats.org/presentationml/2006/main" userDrawn="1">
  <p:cSld name="4_Title and Content (Left)">
    <p:spTree>
      <p:nvGrpSpPr>
        <p:cNvPr id="1" name=""/>
        <p:cNvGrpSpPr/>
        <p:nvPr/>
      </p:nvGrpSpPr>
      <p:grpSpPr>
        <a:xfrm>
          <a:off x="0" y="0"/>
          <a:ext cx="0" cy="0"/>
          <a:chOff x="0" y="0"/>
          <a:chExt cx="0" cy="0"/>
        </a:xfrm>
      </p:grpSpPr>
      <p:sp>
        <p:nvSpPr>
          <p:cNvPr id="11" name="Slide Number Placeholder 10"/>
          <p:cNvSpPr>
            <a:spLocks noGrp="1"/>
          </p:cNvSpPr>
          <p:nvPr>
            <p:ph type="sldNum" sz="quarter" idx="10"/>
          </p:nvPr>
        </p:nvSpPr>
        <p:spPr>
          <a:xfrm>
            <a:off x="8621649" y="314533"/>
            <a:ext cx="310896" cy="235536"/>
          </a:xfrm>
          <a:custGeom>
            <a:avLst/>
            <a:gdLst>
              <a:gd name="connsiteX0" fmla="*/ 273831 w 630935"/>
              <a:gd name="connsiteY0" fmla="*/ 44 h 628095"/>
              <a:gd name="connsiteX1" fmla="*/ 484123 w 630935"/>
              <a:gd name="connsiteY1" fmla="*/ 71641 h 628095"/>
              <a:gd name="connsiteX2" fmla="*/ 622995 w 630935"/>
              <a:gd name="connsiteY2" fmla="*/ 236624 h 628095"/>
              <a:gd name="connsiteX3" fmla="*/ 628455 w 630935"/>
              <a:gd name="connsiteY3" fmla="*/ 257896 h 628095"/>
              <a:gd name="connsiteX4" fmla="*/ 630935 w 630935"/>
              <a:gd name="connsiteY4" fmla="*/ 282280 h 628095"/>
              <a:gd name="connsiteX5" fmla="*/ 578359 w 630935"/>
              <a:gd name="connsiteY5" fmla="*/ 477353 h 628095"/>
              <a:gd name="connsiteX6" fmla="*/ 472219 w 630935"/>
              <a:gd name="connsiteY6" fmla="*/ 610169 h 628095"/>
              <a:gd name="connsiteX7" fmla="*/ 412703 w 630935"/>
              <a:gd name="connsiteY7" fmla="*/ 626772 h 628095"/>
              <a:gd name="connsiteX8" fmla="*/ 393727 w 630935"/>
              <a:gd name="connsiteY8" fmla="*/ 628095 h 628095"/>
              <a:gd name="connsiteX9" fmla="*/ 334879 w 630935"/>
              <a:gd name="connsiteY9" fmla="*/ 628095 h 628095"/>
              <a:gd name="connsiteX10" fmla="*/ 246923 w 630935"/>
              <a:gd name="connsiteY10" fmla="*/ 614514 h 628095"/>
              <a:gd name="connsiteX11" fmla="*/ 148847 w 630935"/>
              <a:gd name="connsiteY11" fmla="*/ 568145 h 628095"/>
              <a:gd name="connsiteX12" fmla="*/ 15927 w 630935"/>
              <a:gd name="connsiteY12" fmla="*/ 402645 h 628095"/>
              <a:gd name="connsiteX13" fmla="*/ 55 w 630935"/>
              <a:gd name="connsiteY13" fmla="*/ 298881 h 628095"/>
              <a:gd name="connsiteX14" fmla="*/ 56099 w 630935"/>
              <a:gd name="connsiteY14" fmla="*/ 120928 h 628095"/>
              <a:gd name="connsiteX15" fmla="*/ 210347 w 630935"/>
              <a:gd name="connsiteY15" fmla="*/ 8346 h 628095"/>
              <a:gd name="connsiteX16" fmla="*/ 240603 w 630935"/>
              <a:gd name="connsiteY16" fmla="*/ 1082 h 628095"/>
              <a:gd name="connsiteX17" fmla="*/ 273831 w 630935"/>
              <a:gd name="connsiteY17" fmla="*/ 44 h 628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30935" h="628095">
                <a:moveTo>
                  <a:pt x="273831" y="44"/>
                </a:moveTo>
                <a:cubicBezTo>
                  <a:pt x="344919" y="2120"/>
                  <a:pt x="415019" y="25985"/>
                  <a:pt x="484123" y="71641"/>
                </a:cubicBezTo>
                <a:cubicBezTo>
                  <a:pt x="553231" y="117297"/>
                  <a:pt x="599519" y="172291"/>
                  <a:pt x="622995" y="236624"/>
                </a:cubicBezTo>
                <a:cubicBezTo>
                  <a:pt x="625063" y="242936"/>
                  <a:pt x="626883" y="250027"/>
                  <a:pt x="628455" y="257896"/>
                </a:cubicBezTo>
                <a:cubicBezTo>
                  <a:pt x="630023" y="265764"/>
                  <a:pt x="630851" y="273892"/>
                  <a:pt x="630935" y="282280"/>
                </a:cubicBezTo>
                <a:cubicBezTo>
                  <a:pt x="628787" y="343153"/>
                  <a:pt x="611263" y="408178"/>
                  <a:pt x="578359" y="477353"/>
                </a:cubicBezTo>
                <a:cubicBezTo>
                  <a:pt x="545459" y="546529"/>
                  <a:pt x="510079" y="590800"/>
                  <a:pt x="472219" y="610169"/>
                </a:cubicBezTo>
                <a:cubicBezTo>
                  <a:pt x="452383" y="618298"/>
                  <a:pt x="432543" y="623832"/>
                  <a:pt x="412703" y="626772"/>
                </a:cubicBezTo>
                <a:lnTo>
                  <a:pt x="393727" y="628095"/>
                </a:lnTo>
                <a:lnTo>
                  <a:pt x="334879" y="628095"/>
                </a:lnTo>
                <a:lnTo>
                  <a:pt x="246923" y="614514"/>
                </a:lnTo>
                <a:cubicBezTo>
                  <a:pt x="212867" y="604052"/>
                  <a:pt x="180175" y="588595"/>
                  <a:pt x="148847" y="568145"/>
                </a:cubicBezTo>
                <a:cubicBezTo>
                  <a:pt x="86191" y="527246"/>
                  <a:pt x="41883" y="472079"/>
                  <a:pt x="15927" y="402645"/>
                </a:cubicBezTo>
                <a:cubicBezTo>
                  <a:pt x="4683" y="370132"/>
                  <a:pt x="-605" y="335545"/>
                  <a:pt x="55" y="298881"/>
                </a:cubicBezTo>
                <a:cubicBezTo>
                  <a:pt x="635" y="233078"/>
                  <a:pt x="19315" y="173761"/>
                  <a:pt x="56099" y="120928"/>
                </a:cubicBezTo>
                <a:cubicBezTo>
                  <a:pt x="92883" y="68096"/>
                  <a:pt x="144299" y="30568"/>
                  <a:pt x="210347" y="8346"/>
                </a:cubicBezTo>
                <a:cubicBezTo>
                  <a:pt x="220183" y="4368"/>
                  <a:pt x="230267" y="1947"/>
                  <a:pt x="240603" y="1082"/>
                </a:cubicBezTo>
                <a:cubicBezTo>
                  <a:pt x="250935" y="217"/>
                  <a:pt x="262011" y="-129"/>
                  <a:pt x="273831" y="44"/>
                </a:cubicBezTo>
                <a:close/>
              </a:path>
            </a:pathLst>
          </a:custGeom>
        </p:spPr>
        <p:txBody>
          <a:bodyPr lIns="91398" tIns="45699" rIns="91398" bIns="45699"/>
          <a:lstStyle/>
          <a:p>
            <a:fld id="{F8CABEAB-F316-457F-A830-C8844EF27269}" type="slidenum">
              <a:rPr lang="en-GB" smtClean="0">
                <a:solidFill>
                  <a:prstClr val="white"/>
                </a:solidFill>
              </a:rPr>
              <a:pPr/>
              <a:t>‹#›</a:t>
            </a:fld>
            <a:endParaRPr lang="en-GB" dirty="0">
              <a:solidFill>
                <a:prstClr val="white"/>
              </a:solidFill>
            </a:endParaRPr>
          </a:p>
        </p:txBody>
      </p:sp>
      <p:sp>
        <p:nvSpPr>
          <p:cNvPr id="13" name="Title 12"/>
          <p:cNvSpPr>
            <a:spLocks noGrp="1"/>
          </p:cNvSpPr>
          <p:nvPr>
            <p:ph type="title"/>
          </p:nvPr>
        </p:nvSpPr>
        <p:spPr/>
        <p:txBody>
          <a:bodyPr/>
          <a:lstStyle/>
          <a:p>
            <a:r>
              <a:rPr lang="en-US" noProof="0" smtClean="0"/>
              <a:t>Click to edit Master title style</a:t>
            </a:r>
            <a:endParaRPr lang="en-GB" noProof="0" dirty="0"/>
          </a:p>
        </p:txBody>
      </p:sp>
      <p:sp>
        <p:nvSpPr>
          <p:cNvPr id="16" name="Text Placeholder 15"/>
          <p:cNvSpPr>
            <a:spLocks noGrp="1"/>
          </p:cNvSpPr>
          <p:nvPr>
            <p:ph type="body" sz="quarter" idx="11"/>
          </p:nvPr>
        </p:nvSpPr>
        <p:spPr>
          <a:xfrm>
            <a:off x="285775" y="1471613"/>
            <a:ext cx="4214813" cy="2771775"/>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2" name="Footer Placeholder 1"/>
          <p:cNvSpPr>
            <a:spLocks noGrp="1"/>
          </p:cNvSpPr>
          <p:nvPr>
            <p:ph type="ftr" sz="quarter" idx="12"/>
          </p:nvPr>
        </p:nvSpPr>
        <p:spPr/>
        <p:txBody>
          <a:bodyPr/>
          <a:lstStyle/>
          <a:p>
            <a:r>
              <a:rPr lang="en-GB" dirty="0" smtClean="0">
                <a:solidFill>
                  <a:prstClr val="white">
                    <a:lumMod val="50000"/>
                  </a:prstClr>
                </a:solidFill>
              </a:rPr>
              <a:t>For financial intermediary use only, not to be used with customers.</a:t>
            </a:r>
            <a:endParaRPr lang="en-GB" dirty="0">
              <a:solidFill>
                <a:prstClr val="white">
                  <a:lumMod val="50000"/>
                </a:prstClr>
              </a:solidFill>
            </a:endParaRP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85751" y="857252"/>
            <a:ext cx="8591618" cy="18705"/>
          </a:xfrm>
          <a:prstGeom prst="rect">
            <a:avLst/>
          </a:prstGeom>
        </p:spPr>
      </p:pic>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85751" y="4857752"/>
            <a:ext cx="8591618" cy="18705"/>
          </a:xfrm>
          <a:prstGeom prst="rect">
            <a:avLst/>
          </a:prstGeom>
        </p:spPr>
      </p:pic>
    </p:spTree>
    <p:extLst>
      <p:ext uri="{BB962C8B-B14F-4D97-AF65-F5344CB8AC3E}">
        <p14:creationId xmlns:p14="http://schemas.microsoft.com/office/powerpoint/2010/main" val="3990499209"/>
      </p:ext>
    </p:extLst>
  </p:cSld>
  <p:clrMapOvr>
    <a:masterClrMapping/>
  </p:clrMapOvr>
  <p:transition>
    <p:wipe dir="r"/>
  </p:transition>
  <p:timing>
    <p:tnLst>
      <p:par>
        <p:cTn id="1" dur="indefinite" restart="never" nodeType="tmRoot"/>
      </p:par>
    </p:tnLst>
  </p:timing>
</p:sldLayout>
</file>

<file path=ppt/slideLayouts/slideLayout77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219083" y="631076"/>
            <a:ext cx="8712201" cy="386476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3" hasCustomPrompt="1"/>
          </p:nvPr>
        </p:nvSpPr>
        <p:spPr>
          <a:xfrm>
            <a:off x="219100" y="4495800"/>
            <a:ext cx="6624637" cy="323850"/>
          </a:xfrm>
        </p:spPr>
        <p:txBody>
          <a:bodyPr>
            <a:noAutofit/>
          </a:bodyPr>
          <a:lstStyle>
            <a:lvl1pPr marL="0" indent="0">
              <a:buNone/>
              <a:defRPr sz="800"/>
            </a:lvl1pPr>
            <a:lvl2pPr marL="177706" indent="0">
              <a:buNone/>
              <a:defRPr sz="800"/>
            </a:lvl2pPr>
            <a:lvl3pPr marL="363349" indent="0">
              <a:buNone/>
              <a:defRPr sz="800"/>
            </a:lvl3pPr>
            <a:lvl4pPr marL="541055" indent="0">
              <a:buNone/>
              <a:defRPr sz="800"/>
            </a:lvl4pPr>
            <a:lvl5pPr marL="718760" indent="0">
              <a:buNone/>
              <a:defRPr sz="800"/>
            </a:lvl5pPr>
          </a:lstStyle>
          <a:p>
            <a:pPr lvl="0"/>
            <a:r>
              <a:rPr lang="en-US" dirty="0" smtClean="0"/>
              <a:t>Source:</a:t>
            </a:r>
          </a:p>
        </p:txBody>
      </p:sp>
      <p:sp>
        <p:nvSpPr>
          <p:cNvPr id="11" name="Footer Placeholder 10"/>
          <p:cNvSpPr>
            <a:spLocks noGrp="1"/>
          </p:cNvSpPr>
          <p:nvPr>
            <p:ph type="ftr" sz="quarter" idx="14"/>
          </p:nvPr>
        </p:nvSpPr>
        <p:spPr/>
        <p:txBody>
          <a:bodyPr/>
          <a:lstStyle>
            <a:lvl1pPr>
              <a:defRPr>
                <a:solidFill>
                  <a:schemeClr val="tx1"/>
                </a:solidFill>
              </a:defRPr>
            </a:lvl1pPr>
          </a:lstStyle>
          <a:p>
            <a:r>
              <a:rPr lang="en-US" dirty="0" smtClean="0">
                <a:solidFill>
                  <a:srgbClr val="352D76"/>
                </a:solidFill>
              </a:rPr>
              <a:t>Disclaimer/Confidentiality Statement - to update use the Header &amp; Footer tool</a:t>
            </a:r>
            <a:endParaRPr lang="en-US" dirty="0">
              <a:solidFill>
                <a:srgbClr val="352D76"/>
              </a:solidFill>
            </a:endParaRPr>
          </a:p>
        </p:txBody>
      </p:sp>
      <p:sp>
        <p:nvSpPr>
          <p:cNvPr id="12" name="Slide Number Placeholder 11"/>
          <p:cNvSpPr>
            <a:spLocks noGrp="1"/>
          </p:cNvSpPr>
          <p:nvPr>
            <p:ph type="sldNum" sz="quarter" idx="15"/>
          </p:nvPr>
        </p:nvSpPr>
        <p:spPr>
          <a:xfrm>
            <a:off x="219074" y="4827178"/>
            <a:ext cx="652464" cy="189000"/>
          </a:xfrm>
          <a:prstGeom prst="rect">
            <a:avLst/>
          </a:prstGeom>
        </p:spPr>
        <p:txBody>
          <a:bodyPr lIns="91398" tIns="45699" rIns="91398" bIns="45699"/>
          <a:lstStyle/>
          <a:p>
            <a:fld id="{D92943C2-89EB-8840-A8C0-4C21B007AE74}" type="slidenum">
              <a:rPr lang="en-US" smtClean="0">
                <a:solidFill>
                  <a:srgbClr val="352D76"/>
                </a:solidFill>
              </a:rPr>
              <a:pPr/>
              <a:t>‹#›</a:t>
            </a:fld>
            <a:endParaRPr lang="en-US" dirty="0">
              <a:solidFill>
                <a:srgbClr val="352D76"/>
              </a:solidFill>
            </a:endParaRPr>
          </a:p>
        </p:txBody>
      </p:sp>
    </p:spTree>
    <p:extLst>
      <p:ext uri="{BB962C8B-B14F-4D97-AF65-F5344CB8AC3E}">
        <p14:creationId xmlns:p14="http://schemas.microsoft.com/office/powerpoint/2010/main" val="50335474"/>
      </p:ext>
    </p:extLst>
  </p:cSld>
  <p:clrMapOvr>
    <a:masterClrMapping/>
  </p:clrMapOvr>
  <p:transition>
    <p:wipe dir="r"/>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Title and Content (Lef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285772" y="1471619"/>
            <a:ext cx="4214813" cy="27717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 name="Footer Placeholder 1"/>
          <p:cNvSpPr>
            <a:spLocks noGrp="1"/>
          </p:cNvSpPr>
          <p:nvPr>
            <p:ph type="ftr" sz="quarter" idx="12"/>
          </p:nvPr>
        </p:nvSpPr>
        <p:spPr/>
        <p:txBody>
          <a:bodyPr/>
          <a:lstStyle>
            <a:lvl1pPr>
              <a:defRPr>
                <a:solidFill>
                  <a:schemeClr val="bg1">
                    <a:lumMod val="50000"/>
                  </a:schemeClr>
                </a:solidFill>
              </a:defRPr>
            </a:lvl1p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Rectangle 5"/>
          <p:cNvSpPr/>
          <p:nvPr userDrawn="1"/>
        </p:nvSpPr>
        <p:spPr>
          <a:xfrm>
            <a:off x="8621653" y="314533"/>
            <a:ext cx="236600" cy="23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5699" rIns="0" bIns="45699" rtlCol="0" anchor="ctr"/>
          <a:lstStyle/>
          <a:p>
            <a:pPr algn="ctr"/>
            <a:fld id="{F8CABEAB-F316-457F-A830-C8844EF27269}" type="slidenum">
              <a:rPr lang="en-GB" sz="900" b="1" smtClean="0">
                <a:solidFill>
                  <a:srgbClr val="373433"/>
                </a:solidFill>
              </a:rPr>
              <a:pPr algn="ctr"/>
              <a:t>‹#›</a:t>
            </a:fld>
            <a:endParaRPr lang="en-GB" sz="2400" b="1" dirty="0" smtClean="0">
              <a:solidFill>
                <a:srgbClr val="373433"/>
              </a:solidFill>
              <a:latin typeface="Just Script" panose="02020803050402020203" pitchFamily="18" charset="0"/>
            </a:endParaRPr>
          </a:p>
        </p:txBody>
      </p:sp>
      <p:pic>
        <p:nvPicPr>
          <p:cNvPr id="7" name="Picture 6" descr="JUST LOGO PINK.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72000" y="4644001"/>
            <a:ext cx="720000" cy="308090"/>
          </a:xfrm>
          <a:prstGeom prst="rect">
            <a:avLst/>
          </a:prstGeom>
        </p:spPr>
      </p:pic>
      <p:pic>
        <p:nvPicPr>
          <p:cNvPr id="8" name="Picture 7"/>
          <p:cNvPicPr>
            <a:picLocks noChangeAspect="1"/>
          </p:cNvPicPr>
          <p:nvPr userDrawn="1"/>
        </p:nvPicPr>
        <p:blipFill>
          <a:blip r:embed="rId3" cstate="email">
            <a:lum bright="100000"/>
            <a:extLst>
              <a:ext uri="{28A0092B-C50C-407E-A947-70E740481C1C}">
                <a14:useLocalDpi xmlns:a14="http://schemas.microsoft.com/office/drawing/2010/main"/>
              </a:ext>
            </a:extLst>
          </a:blip>
          <a:srcRect t="-174991" b="-174991"/>
          <a:stretch>
            <a:fillRect/>
          </a:stretch>
        </p:blipFill>
        <p:spPr>
          <a:xfrm>
            <a:off x="285749" y="792021"/>
            <a:ext cx="8591619" cy="84169"/>
          </a:xfrm>
          <a:prstGeom prst="rect">
            <a:avLst/>
          </a:prstGeom>
        </p:spPr>
      </p:pic>
      <p:sp>
        <p:nvSpPr>
          <p:cNvPr id="10"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2621389403"/>
      </p:ext>
    </p:extLst>
  </p:cSld>
  <p:clrMapOvr>
    <a:masterClrMapping/>
  </p:clrMapOvr>
  <p:transition>
    <p:wipe dir="r"/>
  </p:transition>
  <p:timing>
    <p:tnLst>
      <p:par>
        <p:cTn id="1" dur="indefinite" restart="never" nodeType="tmRoot"/>
      </p:par>
    </p:tnLst>
  </p:timing>
</p:sldLayout>
</file>

<file path=ppt/slideLayouts/slideLayout78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219077" y="631053"/>
            <a:ext cx="8712201" cy="386476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3" hasCustomPrompt="1"/>
          </p:nvPr>
        </p:nvSpPr>
        <p:spPr>
          <a:xfrm>
            <a:off x="219097" y="4495800"/>
            <a:ext cx="6624637" cy="323850"/>
          </a:xfrm>
        </p:spPr>
        <p:txBody>
          <a:bodyPr>
            <a:noAutofit/>
          </a:bodyPr>
          <a:lstStyle>
            <a:lvl1pPr marL="0" indent="0">
              <a:buNone/>
              <a:defRPr sz="800"/>
            </a:lvl1pPr>
            <a:lvl2pPr marL="177706" indent="0">
              <a:buNone/>
              <a:defRPr sz="800"/>
            </a:lvl2pPr>
            <a:lvl3pPr marL="363349" indent="0">
              <a:buNone/>
              <a:defRPr sz="800"/>
            </a:lvl3pPr>
            <a:lvl4pPr marL="541055" indent="0">
              <a:buNone/>
              <a:defRPr sz="800"/>
            </a:lvl4pPr>
            <a:lvl5pPr marL="718760" indent="0">
              <a:buNone/>
              <a:defRPr sz="800"/>
            </a:lvl5pPr>
          </a:lstStyle>
          <a:p>
            <a:pPr lvl="0"/>
            <a:r>
              <a:rPr lang="en-US" dirty="0" smtClean="0"/>
              <a:t>Source:</a:t>
            </a:r>
          </a:p>
        </p:txBody>
      </p:sp>
      <p:sp>
        <p:nvSpPr>
          <p:cNvPr id="11" name="Footer Placeholder 10"/>
          <p:cNvSpPr>
            <a:spLocks noGrp="1"/>
          </p:cNvSpPr>
          <p:nvPr>
            <p:ph type="ftr" sz="quarter" idx="14"/>
          </p:nvPr>
        </p:nvSpPr>
        <p:spPr/>
        <p:txBody>
          <a:bodyPr/>
          <a:lstStyle>
            <a:lvl1pPr>
              <a:defRPr>
                <a:solidFill>
                  <a:schemeClr val="tx1"/>
                </a:solidFill>
              </a:defRPr>
            </a:lvl1pPr>
          </a:lstStyle>
          <a:p>
            <a:pPr algn="ctr"/>
            <a:r>
              <a:rPr lang="en-GB" dirty="0" smtClean="0">
                <a:solidFill>
                  <a:srgbClr val="352D76"/>
                </a:solidFill>
              </a:rPr>
              <a:t>For financial intermediary use only. Not  approved for use with customers</a:t>
            </a:r>
            <a:endParaRPr lang="en-US" dirty="0">
              <a:solidFill>
                <a:srgbClr val="352D76"/>
              </a:solidFill>
            </a:endParaRPr>
          </a:p>
        </p:txBody>
      </p:sp>
      <p:sp>
        <p:nvSpPr>
          <p:cNvPr id="12" name="Slide Number Placeholder 11"/>
          <p:cNvSpPr>
            <a:spLocks noGrp="1"/>
          </p:cNvSpPr>
          <p:nvPr>
            <p:ph type="sldNum" sz="quarter" idx="15"/>
          </p:nvPr>
        </p:nvSpPr>
        <p:spPr>
          <a:xfrm>
            <a:off x="219074" y="4827178"/>
            <a:ext cx="652464" cy="189000"/>
          </a:xfrm>
          <a:prstGeom prst="rect">
            <a:avLst/>
          </a:prstGeom>
        </p:spPr>
        <p:txBody>
          <a:bodyPr lIns="91398" tIns="45699" rIns="91398" bIns="45699"/>
          <a:lstStyle/>
          <a:p>
            <a:fld id="{D92943C2-89EB-8840-A8C0-4C21B007AE74}" type="slidenum">
              <a:rPr lang="en-US" smtClean="0">
                <a:solidFill>
                  <a:srgbClr val="352D76"/>
                </a:solidFill>
              </a:rPr>
              <a:pPr/>
              <a:t>‹#›</a:t>
            </a:fld>
            <a:endParaRPr lang="en-US" dirty="0">
              <a:solidFill>
                <a:srgbClr val="352D76"/>
              </a:solidFill>
            </a:endParaRPr>
          </a:p>
        </p:txBody>
      </p:sp>
      <p:sp>
        <p:nvSpPr>
          <p:cNvPr id="8" name="TextBox 7"/>
          <p:cNvSpPr txBox="1"/>
          <p:nvPr userDrawn="1"/>
        </p:nvSpPr>
        <p:spPr>
          <a:xfrm>
            <a:off x="6554570" y="178566"/>
            <a:ext cx="2376264" cy="246221"/>
          </a:xfrm>
          <a:prstGeom prst="rect">
            <a:avLst/>
          </a:prstGeom>
          <a:noFill/>
        </p:spPr>
        <p:txBody>
          <a:bodyPr wrap="square" lIns="91398" tIns="45699" rIns="91398" bIns="45699" rtlCol="0">
            <a:spAutoFit/>
          </a:bodyPr>
          <a:lstStyle/>
          <a:p>
            <a:pPr algn="ctr"/>
            <a:r>
              <a:rPr lang="en-GB" sz="1000" dirty="0">
                <a:solidFill>
                  <a:prstClr val="white"/>
                </a:solidFill>
              </a:rPr>
              <a:t>.</a:t>
            </a:r>
            <a:endParaRPr lang="en-GB" sz="800" dirty="0">
              <a:solidFill>
                <a:prstClr val="white"/>
              </a:solidFill>
            </a:endParaRPr>
          </a:p>
        </p:txBody>
      </p:sp>
    </p:spTree>
    <p:extLst>
      <p:ext uri="{BB962C8B-B14F-4D97-AF65-F5344CB8AC3E}">
        <p14:creationId xmlns:p14="http://schemas.microsoft.com/office/powerpoint/2010/main" val="1914973972"/>
      </p:ext>
    </p:extLst>
  </p:cSld>
  <p:clrMapOvr>
    <a:masterClrMapping/>
  </p:clrMapOvr>
  <p:transition>
    <p:wipe dir="r"/>
  </p:transition>
  <p:timing>
    <p:tnLst>
      <p:par>
        <p:cTn id="1" dur="indefinite" restart="never" nodeType="tmRoot"/>
      </p:par>
    </p:tnLst>
  </p:timing>
</p:sldLayout>
</file>

<file path=ppt/slideLayouts/slideLayout781.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219077" y="631053"/>
            <a:ext cx="8712201" cy="386476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3" hasCustomPrompt="1"/>
          </p:nvPr>
        </p:nvSpPr>
        <p:spPr>
          <a:xfrm>
            <a:off x="219097" y="4495800"/>
            <a:ext cx="6624637" cy="323850"/>
          </a:xfrm>
        </p:spPr>
        <p:txBody>
          <a:bodyPr>
            <a:noAutofit/>
          </a:bodyPr>
          <a:lstStyle>
            <a:lvl1pPr marL="0" indent="0">
              <a:buNone/>
              <a:defRPr sz="800"/>
            </a:lvl1pPr>
            <a:lvl2pPr marL="177706" indent="0">
              <a:buNone/>
              <a:defRPr sz="800"/>
            </a:lvl2pPr>
            <a:lvl3pPr marL="363349" indent="0">
              <a:buNone/>
              <a:defRPr sz="800"/>
            </a:lvl3pPr>
            <a:lvl4pPr marL="541055" indent="0">
              <a:buNone/>
              <a:defRPr sz="800"/>
            </a:lvl4pPr>
            <a:lvl5pPr marL="718760" indent="0">
              <a:buNone/>
              <a:defRPr sz="800"/>
            </a:lvl5pPr>
          </a:lstStyle>
          <a:p>
            <a:pPr lvl="0"/>
            <a:r>
              <a:rPr lang="en-US" dirty="0" smtClean="0"/>
              <a:t>Source:</a:t>
            </a:r>
          </a:p>
        </p:txBody>
      </p:sp>
      <p:sp>
        <p:nvSpPr>
          <p:cNvPr id="11" name="Footer Placeholder 10"/>
          <p:cNvSpPr>
            <a:spLocks noGrp="1"/>
          </p:cNvSpPr>
          <p:nvPr>
            <p:ph type="ftr" sz="quarter" idx="14"/>
          </p:nvPr>
        </p:nvSpPr>
        <p:spPr/>
        <p:txBody>
          <a:bodyPr/>
          <a:lstStyle>
            <a:lvl1pPr>
              <a:defRPr>
                <a:solidFill>
                  <a:schemeClr val="tx1"/>
                </a:solidFill>
              </a:defRPr>
            </a:lvl1pPr>
          </a:lstStyle>
          <a:p>
            <a:pPr algn="ctr"/>
            <a:r>
              <a:rPr lang="en-GB" dirty="0" smtClean="0">
                <a:solidFill>
                  <a:srgbClr val="352D76"/>
                </a:solidFill>
              </a:rPr>
              <a:t>For financial intermediary use only. Not  approved for use with customers</a:t>
            </a:r>
            <a:endParaRPr lang="en-US" dirty="0">
              <a:solidFill>
                <a:srgbClr val="352D76"/>
              </a:solidFill>
            </a:endParaRPr>
          </a:p>
        </p:txBody>
      </p:sp>
      <p:sp>
        <p:nvSpPr>
          <p:cNvPr id="12" name="Slide Number Placeholder 11"/>
          <p:cNvSpPr>
            <a:spLocks noGrp="1"/>
          </p:cNvSpPr>
          <p:nvPr>
            <p:ph type="sldNum" sz="quarter" idx="15"/>
          </p:nvPr>
        </p:nvSpPr>
        <p:spPr>
          <a:xfrm>
            <a:off x="219074" y="4827178"/>
            <a:ext cx="652464" cy="189000"/>
          </a:xfrm>
          <a:prstGeom prst="rect">
            <a:avLst/>
          </a:prstGeom>
        </p:spPr>
        <p:txBody>
          <a:bodyPr lIns="91398" tIns="45699" rIns="91398" bIns="45699"/>
          <a:lstStyle/>
          <a:p>
            <a:fld id="{D92943C2-89EB-8840-A8C0-4C21B007AE74}" type="slidenum">
              <a:rPr lang="en-US" smtClean="0">
                <a:solidFill>
                  <a:srgbClr val="352D76"/>
                </a:solidFill>
              </a:rPr>
              <a:pPr/>
              <a:t>‹#›</a:t>
            </a:fld>
            <a:endParaRPr lang="en-US" dirty="0">
              <a:solidFill>
                <a:srgbClr val="352D76"/>
              </a:solidFill>
            </a:endParaRPr>
          </a:p>
        </p:txBody>
      </p:sp>
      <p:sp>
        <p:nvSpPr>
          <p:cNvPr id="8" name="TextBox 7"/>
          <p:cNvSpPr txBox="1"/>
          <p:nvPr userDrawn="1"/>
        </p:nvSpPr>
        <p:spPr>
          <a:xfrm>
            <a:off x="6554570" y="178566"/>
            <a:ext cx="2376264" cy="246221"/>
          </a:xfrm>
          <a:prstGeom prst="rect">
            <a:avLst/>
          </a:prstGeom>
          <a:noFill/>
        </p:spPr>
        <p:txBody>
          <a:bodyPr wrap="square" lIns="91398" tIns="45699" rIns="91398" bIns="45699" rtlCol="0">
            <a:spAutoFit/>
          </a:bodyPr>
          <a:lstStyle/>
          <a:p>
            <a:pPr algn="ctr"/>
            <a:r>
              <a:rPr lang="en-GB" sz="1000" dirty="0">
                <a:solidFill>
                  <a:prstClr val="white"/>
                </a:solidFill>
              </a:rPr>
              <a:t>.</a:t>
            </a:r>
            <a:endParaRPr lang="en-GB" sz="800" dirty="0">
              <a:solidFill>
                <a:prstClr val="white"/>
              </a:solidFill>
            </a:endParaRPr>
          </a:p>
        </p:txBody>
      </p:sp>
    </p:spTree>
    <p:extLst>
      <p:ext uri="{BB962C8B-B14F-4D97-AF65-F5344CB8AC3E}">
        <p14:creationId xmlns:p14="http://schemas.microsoft.com/office/powerpoint/2010/main" val="442811813"/>
      </p:ext>
    </p:extLst>
  </p:cSld>
  <p:clrMapOvr>
    <a:masterClrMapping/>
  </p:clrMapOvr>
  <p:transition>
    <p:wipe dir="r"/>
  </p:transition>
  <p:timing>
    <p:tnLst>
      <p:par>
        <p:cTn id="1" dur="indefinite" restart="never" nodeType="tmRoot"/>
      </p:par>
    </p:tnLst>
  </p:timing>
</p:sldLayout>
</file>

<file path=ppt/slideLayouts/slideLayout782.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219077" y="631053"/>
            <a:ext cx="8712201" cy="386476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3" hasCustomPrompt="1"/>
          </p:nvPr>
        </p:nvSpPr>
        <p:spPr>
          <a:xfrm>
            <a:off x="219097" y="4495800"/>
            <a:ext cx="6624637" cy="323850"/>
          </a:xfrm>
        </p:spPr>
        <p:txBody>
          <a:bodyPr>
            <a:noAutofit/>
          </a:bodyPr>
          <a:lstStyle>
            <a:lvl1pPr marL="0" indent="0">
              <a:buNone/>
              <a:defRPr sz="800"/>
            </a:lvl1pPr>
            <a:lvl2pPr marL="177706" indent="0">
              <a:buNone/>
              <a:defRPr sz="800"/>
            </a:lvl2pPr>
            <a:lvl3pPr marL="363349" indent="0">
              <a:buNone/>
              <a:defRPr sz="800"/>
            </a:lvl3pPr>
            <a:lvl4pPr marL="541055" indent="0">
              <a:buNone/>
              <a:defRPr sz="800"/>
            </a:lvl4pPr>
            <a:lvl5pPr marL="718760" indent="0">
              <a:buNone/>
              <a:defRPr sz="800"/>
            </a:lvl5pPr>
          </a:lstStyle>
          <a:p>
            <a:pPr lvl="0"/>
            <a:r>
              <a:rPr lang="en-US" dirty="0" smtClean="0"/>
              <a:t>Source:</a:t>
            </a:r>
          </a:p>
        </p:txBody>
      </p:sp>
      <p:sp>
        <p:nvSpPr>
          <p:cNvPr id="11" name="Footer Placeholder 10"/>
          <p:cNvSpPr>
            <a:spLocks noGrp="1"/>
          </p:cNvSpPr>
          <p:nvPr>
            <p:ph type="ftr" sz="quarter" idx="14"/>
          </p:nvPr>
        </p:nvSpPr>
        <p:spPr/>
        <p:txBody>
          <a:bodyPr/>
          <a:lstStyle>
            <a:lvl1pPr>
              <a:defRPr>
                <a:solidFill>
                  <a:schemeClr val="tx1"/>
                </a:solidFill>
              </a:defRPr>
            </a:lvl1pPr>
          </a:lstStyle>
          <a:p>
            <a:pPr algn="ctr"/>
            <a:r>
              <a:rPr lang="en-GB" dirty="0" smtClean="0">
                <a:solidFill>
                  <a:srgbClr val="352D76"/>
                </a:solidFill>
              </a:rPr>
              <a:t>For financial intermediary use only. Not  approved for use with customers</a:t>
            </a:r>
            <a:endParaRPr lang="en-US" dirty="0">
              <a:solidFill>
                <a:srgbClr val="352D76"/>
              </a:solidFill>
            </a:endParaRPr>
          </a:p>
        </p:txBody>
      </p:sp>
      <p:sp>
        <p:nvSpPr>
          <p:cNvPr id="12" name="Slide Number Placeholder 11"/>
          <p:cNvSpPr>
            <a:spLocks noGrp="1"/>
          </p:cNvSpPr>
          <p:nvPr>
            <p:ph type="sldNum" sz="quarter" idx="15"/>
          </p:nvPr>
        </p:nvSpPr>
        <p:spPr>
          <a:xfrm>
            <a:off x="219074" y="4827178"/>
            <a:ext cx="652464" cy="189000"/>
          </a:xfrm>
          <a:prstGeom prst="rect">
            <a:avLst/>
          </a:prstGeom>
        </p:spPr>
        <p:txBody>
          <a:bodyPr lIns="91398" tIns="45699" rIns="91398" bIns="45699"/>
          <a:lstStyle/>
          <a:p>
            <a:fld id="{D92943C2-89EB-8840-A8C0-4C21B007AE74}" type="slidenum">
              <a:rPr lang="en-US" smtClean="0">
                <a:solidFill>
                  <a:srgbClr val="352D76"/>
                </a:solidFill>
              </a:rPr>
              <a:pPr/>
              <a:t>‹#›</a:t>
            </a:fld>
            <a:endParaRPr lang="en-US" dirty="0">
              <a:solidFill>
                <a:srgbClr val="352D76"/>
              </a:solidFill>
            </a:endParaRPr>
          </a:p>
        </p:txBody>
      </p:sp>
      <p:sp>
        <p:nvSpPr>
          <p:cNvPr id="8" name="TextBox 7"/>
          <p:cNvSpPr txBox="1"/>
          <p:nvPr userDrawn="1"/>
        </p:nvSpPr>
        <p:spPr>
          <a:xfrm>
            <a:off x="6554570" y="178566"/>
            <a:ext cx="2376264" cy="246221"/>
          </a:xfrm>
          <a:prstGeom prst="rect">
            <a:avLst/>
          </a:prstGeom>
          <a:noFill/>
        </p:spPr>
        <p:txBody>
          <a:bodyPr wrap="square" lIns="91398" tIns="45699" rIns="91398" bIns="45699" rtlCol="0">
            <a:spAutoFit/>
          </a:bodyPr>
          <a:lstStyle/>
          <a:p>
            <a:pPr algn="ctr"/>
            <a:r>
              <a:rPr lang="en-GB" sz="1000" dirty="0">
                <a:solidFill>
                  <a:prstClr val="white"/>
                </a:solidFill>
              </a:rPr>
              <a:t>.</a:t>
            </a:r>
            <a:endParaRPr lang="en-GB" sz="800" dirty="0">
              <a:solidFill>
                <a:prstClr val="white"/>
              </a:solidFill>
            </a:endParaRPr>
          </a:p>
        </p:txBody>
      </p:sp>
    </p:spTree>
    <p:extLst>
      <p:ext uri="{BB962C8B-B14F-4D97-AF65-F5344CB8AC3E}">
        <p14:creationId xmlns:p14="http://schemas.microsoft.com/office/powerpoint/2010/main" val="662660627"/>
      </p:ext>
    </p:extLst>
  </p:cSld>
  <p:clrMapOvr>
    <a:masterClrMapping/>
  </p:clrMapOvr>
  <p:transition>
    <p:wipe dir="r"/>
  </p:transition>
  <p:timing>
    <p:tnLst>
      <p:par>
        <p:cTn id="1" dur="indefinite" restart="never" nodeType="tmRoot"/>
      </p:par>
    </p:tnLst>
  </p:timing>
</p:sldLayout>
</file>

<file path=ppt/slideLayouts/slideLayout783.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219077" y="631052"/>
            <a:ext cx="8712201" cy="386476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3" hasCustomPrompt="1"/>
          </p:nvPr>
        </p:nvSpPr>
        <p:spPr>
          <a:xfrm>
            <a:off x="219097" y="4495800"/>
            <a:ext cx="6624637" cy="323850"/>
          </a:xfrm>
        </p:spPr>
        <p:txBody>
          <a:bodyPr>
            <a:noAutofit/>
          </a:bodyPr>
          <a:lstStyle>
            <a:lvl1pPr marL="0" indent="0">
              <a:buNone/>
              <a:defRPr sz="800"/>
            </a:lvl1pPr>
            <a:lvl2pPr marL="177706" indent="0">
              <a:buNone/>
              <a:defRPr sz="800"/>
            </a:lvl2pPr>
            <a:lvl3pPr marL="363349" indent="0">
              <a:buNone/>
              <a:defRPr sz="800"/>
            </a:lvl3pPr>
            <a:lvl4pPr marL="541055" indent="0">
              <a:buNone/>
              <a:defRPr sz="800"/>
            </a:lvl4pPr>
            <a:lvl5pPr marL="718760" indent="0">
              <a:buNone/>
              <a:defRPr sz="800"/>
            </a:lvl5pPr>
          </a:lstStyle>
          <a:p>
            <a:pPr lvl="0"/>
            <a:r>
              <a:rPr lang="en-US" dirty="0" smtClean="0"/>
              <a:t>Source:</a:t>
            </a:r>
          </a:p>
        </p:txBody>
      </p:sp>
      <p:sp>
        <p:nvSpPr>
          <p:cNvPr id="11" name="Footer Placeholder 10"/>
          <p:cNvSpPr>
            <a:spLocks noGrp="1"/>
          </p:cNvSpPr>
          <p:nvPr>
            <p:ph type="ftr" sz="quarter" idx="14"/>
          </p:nvPr>
        </p:nvSpPr>
        <p:spPr/>
        <p:txBody>
          <a:bodyPr/>
          <a:lstStyle>
            <a:lvl1pPr>
              <a:defRPr>
                <a:solidFill>
                  <a:schemeClr val="tx1"/>
                </a:solidFill>
              </a:defRPr>
            </a:lvl1pPr>
          </a:lstStyle>
          <a:p>
            <a:pPr algn="ctr"/>
            <a:r>
              <a:rPr lang="en-GB" dirty="0" smtClean="0">
                <a:solidFill>
                  <a:srgbClr val="352D76"/>
                </a:solidFill>
              </a:rPr>
              <a:t>For financial intermediary use only. Not  approved for use with customers</a:t>
            </a:r>
            <a:endParaRPr lang="en-US" dirty="0">
              <a:solidFill>
                <a:srgbClr val="352D76"/>
              </a:solidFill>
            </a:endParaRPr>
          </a:p>
        </p:txBody>
      </p:sp>
      <p:sp>
        <p:nvSpPr>
          <p:cNvPr id="12" name="Slide Number Placeholder 11"/>
          <p:cNvSpPr>
            <a:spLocks noGrp="1"/>
          </p:cNvSpPr>
          <p:nvPr>
            <p:ph type="sldNum" sz="quarter" idx="15"/>
          </p:nvPr>
        </p:nvSpPr>
        <p:spPr>
          <a:xfrm>
            <a:off x="219074" y="4827178"/>
            <a:ext cx="652464" cy="189000"/>
          </a:xfrm>
          <a:prstGeom prst="rect">
            <a:avLst/>
          </a:prstGeom>
        </p:spPr>
        <p:txBody>
          <a:bodyPr lIns="91398" tIns="45699" rIns="91398" bIns="45699"/>
          <a:lstStyle/>
          <a:p>
            <a:fld id="{D92943C2-89EB-8840-A8C0-4C21B007AE74}" type="slidenum">
              <a:rPr lang="en-US" smtClean="0">
                <a:solidFill>
                  <a:srgbClr val="352D76"/>
                </a:solidFill>
              </a:rPr>
              <a:pPr/>
              <a:t>‹#›</a:t>
            </a:fld>
            <a:endParaRPr lang="en-US" dirty="0">
              <a:solidFill>
                <a:srgbClr val="352D76"/>
              </a:solidFill>
            </a:endParaRPr>
          </a:p>
        </p:txBody>
      </p:sp>
      <p:sp>
        <p:nvSpPr>
          <p:cNvPr id="8" name="TextBox 7"/>
          <p:cNvSpPr txBox="1"/>
          <p:nvPr userDrawn="1"/>
        </p:nvSpPr>
        <p:spPr>
          <a:xfrm>
            <a:off x="6554570" y="178566"/>
            <a:ext cx="2376264" cy="246221"/>
          </a:xfrm>
          <a:prstGeom prst="rect">
            <a:avLst/>
          </a:prstGeom>
          <a:noFill/>
        </p:spPr>
        <p:txBody>
          <a:bodyPr wrap="square" lIns="91398" tIns="45699" rIns="91398" bIns="45699" rtlCol="0">
            <a:spAutoFit/>
          </a:bodyPr>
          <a:lstStyle/>
          <a:p>
            <a:pPr algn="ctr"/>
            <a:r>
              <a:rPr lang="en-GB" sz="1000" dirty="0">
                <a:solidFill>
                  <a:prstClr val="white"/>
                </a:solidFill>
              </a:rPr>
              <a:t>.</a:t>
            </a:r>
            <a:endParaRPr lang="en-GB" sz="800" dirty="0">
              <a:solidFill>
                <a:prstClr val="white"/>
              </a:solidFill>
            </a:endParaRPr>
          </a:p>
        </p:txBody>
      </p:sp>
    </p:spTree>
    <p:extLst>
      <p:ext uri="{BB962C8B-B14F-4D97-AF65-F5344CB8AC3E}">
        <p14:creationId xmlns:p14="http://schemas.microsoft.com/office/powerpoint/2010/main" val="265223316"/>
      </p:ext>
    </p:extLst>
  </p:cSld>
  <p:clrMapOvr>
    <a:masterClrMapping/>
  </p:clrMapOvr>
  <p:transition>
    <p:wipe dir="r"/>
  </p:transition>
  <p:timing>
    <p:tnLst>
      <p:par>
        <p:cTn id="1" dur="indefinite" restart="never" nodeType="tmRoot"/>
      </p:par>
    </p:tnLst>
  </p:timing>
</p:sldLayout>
</file>

<file path=ppt/slideLayouts/slideLayout784.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219077" y="631052"/>
            <a:ext cx="8712201" cy="386476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3" hasCustomPrompt="1"/>
          </p:nvPr>
        </p:nvSpPr>
        <p:spPr>
          <a:xfrm>
            <a:off x="219097" y="4495800"/>
            <a:ext cx="6624637" cy="323850"/>
          </a:xfrm>
        </p:spPr>
        <p:txBody>
          <a:bodyPr>
            <a:noAutofit/>
          </a:bodyPr>
          <a:lstStyle>
            <a:lvl1pPr marL="0" indent="0">
              <a:buNone/>
              <a:defRPr sz="800"/>
            </a:lvl1pPr>
            <a:lvl2pPr marL="177706" indent="0">
              <a:buNone/>
              <a:defRPr sz="800"/>
            </a:lvl2pPr>
            <a:lvl3pPr marL="363349" indent="0">
              <a:buNone/>
              <a:defRPr sz="800"/>
            </a:lvl3pPr>
            <a:lvl4pPr marL="541055" indent="0">
              <a:buNone/>
              <a:defRPr sz="800"/>
            </a:lvl4pPr>
            <a:lvl5pPr marL="718760" indent="0">
              <a:buNone/>
              <a:defRPr sz="800"/>
            </a:lvl5pPr>
          </a:lstStyle>
          <a:p>
            <a:pPr lvl="0"/>
            <a:r>
              <a:rPr lang="en-US" dirty="0" smtClean="0"/>
              <a:t>Source:</a:t>
            </a:r>
          </a:p>
        </p:txBody>
      </p:sp>
      <p:sp>
        <p:nvSpPr>
          <p:cNvPr id="11" name="Footer Placeholder 10"/>
          <p:cNvSpPr>
            <a:spLocks noGrp="1"/>
          </p:cNvSpPr>
          <p:nvPr>
            <p:ph type="ftr" sz="quarter" idx="14"/>
          </p:nvPr>
        </p:nvSpPr>
        <p:spPr/>
        <p:txBody>
          <a:bodyPr/>
          <a:lstStyle>
            <a:lvl1pPr>
              <a:defRPr>
                <a:solidFill>
                  <a:schemeClr val="tx1"/>
                </a:solidFill>
              </a:defRPr>
            </a:lvl1pPr>
          </a:lstStyle>
          <a:p>
            <a:pPr algn="ctr"/>
            <a:r>
              <a:rPr lang="en-GB" dirty="0" smtClean="0">
                <a:solidFill>
                  <a:srgbClr val="352D76"/>
                </a:solidFill>
              </a:rPr>
              <a:t>For financial intermediary use only. Not  approved for use with customers</a:t>
            </a:r>
            <a:endParaRPr lang="en-US" dirty="0">
              <a:solidFill>
                <a:srgbClr val="352D76"/>
              </a:solidFill>
            </a:endParaRPr>
          </a:p>
        </p:txBody>
      </p:sp>
      <p:sp>
        <p:nvSpPr>
          <p:cNvPr id="12" name="Slide Number Placeholder 11"/>
          <p:cNvSpPr>
            <a:spLocks noGrp="1"/>
          </p:cNvSpPr>
          <p:nvPr>
            <p:ph type="sldNum" sz="quarter" idx="15"/>
          </p:nvPr>
        </p:nvSpPr>
        <p:spPr>
          <a:xfrm>
            <a:off x="219074" y="4827178"/>
            <a:ext cx="652464" cy="189000"/>
          </a:xfrm>
          <a:prstGeom prst="rect">
            <a:avLst/>
          </a:prstGeom>
        </p:spPr>
        <p:txBody>
          <a:bodyPr lIns="91398" tIns="45699" rIns="91398" bIns="45699"/>
          <a:lstStyle/>
          <a:p>
            <a:fld id="{D92943C2-89EB-8840-A8C0-4C21B007AE74}" type="slidenum">
              <a:rPr lang="en-US" smtClean="0">
                <a:solidFill>
                  <a:srgbClr val="352D76"/>
                </a:solidFill>
              </a:rPr>
              <a:pPr/>
              <a:t>‹#›</a:t>
            </a:fld>
            <a:endParaRPr lang="en-US" dirty="0">
              <a:solidFill>
                <a:srgbClr val="352D76"/>
              </a:solidFill>
            </a:endParaRPr>
          </a:p>
        </p:txBody>
      </p:sp>
      <p:sp>
        <p:nvSpPr>
          <p:cNvPr id="8" name="TextBox 7"/>
          <p:cNvSpPr txBox="1"/>
          <p:nvPr userDrawn="1"/>
        </p:nvSpPr>
        <p:spPr>
          <a:xfrm>
            <a:off x="6554570" y="178566"/>
            <a:ext cx="2376264" cy="246221"/>
          </a:xfrm>
          <a:prstGeom prst="rect">
            <a:avLst/>
          </a:prstGeom>
          <a:noFill/>
        </p:spPr>
        <p:txBody>
          <a:bodyPr wrap="square" lIns="91398" tIns="45699" rIns="91398" bIns="45699" rtlCol="0">
            <a:spAutoFit/>
          </a:bodyPr>
          <a:lstStyle/>
          <a:p>
            <a:pPr algn="ctr"/>
            <a:r>
              <a:rPr lang="en-GB" sz="1000" dirty="0">
                <a:solidFill>
                  <a:prstClr val="white"/>
                </a:solidFill>
              </a:rPr>
              <a:t>.</a:t>
            </a:r>
            <a:endParaRPr lang="en-GB" sz="800" dirty="0">
              <a:solidFill>
                <a:prstClr val="white"/>
              </a:solidFill>
            </a:endParaRPr>
          </a:p>
        </p:txBody>
      </p:sp>
    </p:spTree>
    <p:extLst>
      <p:ext uri="{BB962C8B-B14F-4D97-AF65-F5344CB8AC3E}">
        <p14:creationId xmlns:p14="http://schemas.microsoft.com/office/powerpoint/2010/main" val="3392968183"/>
      </p:ext>
    </p:extLst>
  </p:cSld>
  <p:clrMapOvr>
    <a:masterClrMapping/>
  </p:clrMapOvr>
  <p:transition>
    <p:wipe dir="r"/>
  </p:transition>
  <p:timing>
    <p:tnLst>
      <p:par>
        <p:cTn id="1" dur="indefinite" restart="never" nodeType="tmRoot"/>
      </p:par>
    </p:tnLst>
  </p:timing>
</p:sldLayout>
</file>

<file path=ppt/slideLayouts/slideLayout785.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219077" y="631052"/>
            <a:ext cx="8712201" cy="386476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3" hasCustomPrompt="1"/>
          </p:nvPr>
        </p:nvSpPr>
        <p:spPr>
          <a:xfrm>
            <a:off x="219097" y="4495800"/>
            <a:ext cx="6624637" cy="323850"/>
          </a:xfrm>
        </p:spPr>
        <p:txBody>
          <a:bodyPr>
            <a:noAutofit/>
          </a:bodyPr>
          <a:lstStyle>
            <a:lvl1pPr marL="0" indent="0">
              <a:buNone/>
              <a:defRPr sz="800"/>
            </a:lvl1pPr>
            <a:lvl2pPr marL="177706" indent="0">
              <a:buNone/>
              <a:defRPr sz="800"/>
            </a:lvl2pPr>
            <a:lvl3pPr marL="363349" indent="0">
              <a:buNone/>
              <a:defRPr sz="800"/>
            </a:lvl3pPr>
            <a:lvl4pPr marL="541055" indent="0">
              <a:buNone/>
              <a:defRPr sz="800"/>
            </a:lvl4pPr>
            <a:lvl5pPr marL="718760" indent="0">
              <a:buNone/>
              <a:defRPr sz="800"/>
            </a:lvl5pPr>
          </a:lstStyle>
          <a:p>
            <a:pPr lvl="0"/>
            <a:r>
              <a:rPr lang="en-US" dirty="0" smtClean="0"/>
              <a:t>Source:</a:t>
            </a:r>
          </a:p>
        </p:txBody>
      </p:sp>
      <p:sp>
        <p:nvSpPr>
          <p:cNvPr id="11" name="Footer Placeholder 10"/>
          <p:cNvSpPr>
            <a:spLocks noGrp="1"/>
          </p:cNvSpPr>
          <p:nvPr>
            <p:ph type="ftr" sz="quarter" idx="14"/>
          </p:nvPr>
        </p:nvSpPr>
        <p:spPr/>
        <p:txBody>
          <a:bodyPr/>
          <a:lstStyle>
            <a:lvl1pPr>
              <a:defRPr>
                <a:solidFill>
                  <a:schemeClr val="tx1"/>
                </a:solidFill>
              </a:defRPr>
            </a:lvl1pPr>
          </a:lstStyle>
          <a:p>
            <a:pPr algn="ctr"/>
            <a:r>
              <a:rPr lang="en-GB" dirty="0" smtClean="0">
                <a:solidFill>
                  <a:srgbClr val="352D76"/>
                </a:solidFill>
              </a:rPr>
              <a:t>For financial intermediary use only. Not  approved for use with customers</a:t>
            </a:r>
            <a:endParaRPr lang="en-US" dirty="0">
              <a:solidFill>
                <a:srgbClr val="352D76"/>
              </a:solidFill>
            </a:endParaRPr>
          </a:p>
        </p:txBody>
      </p:sp>
      <p:sp>
        <p:nvSpPr>
          <p:cNvPr id="12" name="Slide Number Placeholder 11"/>
          <p:cNvSpPr>
            <a:spLocks noGrp="1"/>
          </p:cNvSpPr>
          <p:nvPr>
            <p:ph type="sldNum" sz="quarter" idx="15"/>
          </p:nvPr>
        </p:nvSpPr>
        <p:spPr>
          <a:xfrm>
            <a:off x="219074" y="4827178"/>
            <a:ext cx="652464" cy="189000"/>
          </a:xfrm>
          <a:prstGeom prst="rect">
            <a:avLst/>
          </a:prstGeom>
        </p:spPr>
        <p:txBody>
          <a:bodyPr lIns="91398" tIns="45699" rIns="91398" bIns="45699"/>
          <a:lstStyle/>
          <a:p>
            <a:fld id="{D92943C2-89EB-8840-A8C0-4C21B007AE74}" type="slidenum">
              <a:rPr lang="en-US" smtClean="0">
                <a:solidFill>
                  <a:srgbClr val="352D76"/>
                </a:solidFill>
              </a:rPr>
              <a:pPr/>
              <a:t>‹#›</a:t>
            </a:fld>
            <a:endParaRPr lang="en-US" dirty="0">
              <a:solidFill>
                <a:srgbClr val="352D76"/>
              </a:solidFill>
            </a:endParaRPr>
          </a:p>
        </p:txBody>
      </p:sp>
      <p:sp>
        <p:nvSpPr>
          <p:cNvPr id="8" name="TextBox 7"/>
          <p:cNvSpPr txBox="1"/>
          <p:nvPr userDrawn="1"/>
        </p:nvSpPr>
        <p:spPr>
          <a:xfrm>
            <a:off x="6554570" y="178566"/>
            <a:ext cx="2376264" cy="246221"/>
          </a:xfrm>
          <a:prstGeom prst="rect">
            <a:avLst/>
          </a:prstGeom>
          <a:noFill/>
        </p:spPr>
        <p:txBody>
          <a:bodyPr wrap="square" lIns="91398" tIns="45699" rIns="91398" bIns="45699" rtlCol="0">
            <a:spAutoFit/>
          </a:bodyPr>
          <a:lstStyle/>
          <a:p>
            <a:pPr algn="ctr"/>
            <a:r>
              <a:rPr lang="en-GB" sz="1000" dirty="0">
                <a:solidFill>
                  <a:prstClr val="white"/>
                </a:solidFill>
              </a:rPr>
              <a:t>.</a:t>
            </a:r>
            <a:endParaRPr lang="en-GB" sz="800" dirty="0">
              <a:solidFill>
                <a:prstClr val="white"/>
              </a:solidFill>
            </a:endParaRPr>
          </a:p>
        </p:txBody>
      </p:sp>
    </p:spTree>
    <p:extLst>
      <p:ext uri="{BB962C8B-B14F-4D97-AF65-F5344CB8AC3E}">
        <p14:creationId xmlns:p14="http://schemas.microsoft.com/office/powerpoint/2010/main" val="708176467"/>
      </p:ext>
    </p:extLst>
  </p:cSld>
  <p:clrMapOvr>
    <a:masterClrMapping/>
  </p:clrMapOvr>
  <p:transition>
    <p:wipe dir="r"/>
  </p:transition>
  <p:timing>
    <p:tnLst>
      <p:par>
        <p:cTn id="1" dur="indefinite" restart="never" nodeType="tmRoot"/>
      </p:par>
    </p:tnLst>
  </p:timing>
</p:sldLayout>
</file>

<file path=ppt/slideLayouts/slideLayout786.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219077" y="631052"/>
            <a:ext cx="8712201" cy="386476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3" hasCustomPrompt="1"/>
          </p:nvPr>
        </p:nvSpPr>
        <p:spPr>
          <a:xfrm>
            <a:off x="219097" y="4495800"/>
            <a:ext cx="6624637" cy="323850"/>
          </a:xfrm>
        </p:spPr>
        <p:txBody>
          <a:bodyPr>
            <a:noAutofit/>
          </a:bodyPr>
          <a:lstStyle>
            <a:lvl1pPr marL="0" indent="0">
              <a:buNone/>
              <a:defRPr sz="800"/>
            </a:lvl1pPr>
            <a:lvl2pPr marL="177706" indent="0">
              <a:buNone/>
              <a:defRPr sz="800"/>
            </a:lvl2pPr>
            <a:lvl3pPr marL="363349" indent="0">
              <a:buNone/>
              <a:defRPr sz="800"/>
            </a:lvl3pPr>
            <a:lvl4pPr marL="541055" indent="0">
              <a:buNone/>
              <a:defRPr sz="800"/>
            </a:lvl4pPr>
            <a:lvl5pPr marL="718760" indent="0">
              <a:buNone/>
              <a:defRPr sz="800"/>
            </a:lvl5pPr>
          </a:lstStyle>
          <a:p>
            <a:pPr lvl="0"/>
            <a:r>
              <a:rPr lang="en-US" dirty="0" smtClean="0"/>
              <a:t>Source:</a:t>
            </a:r>
          </a:p>
        </p:txBody>
      </p:sp>
      <p:sp>
        <p:nvSpPr>
          <p:cNvPr id="11" name="Footer Placeholder 10"/>
          <p:cNvSpPr>
            <a:spLocks noGrp="1"/>
          </p:cNvSpPr>
          <p:nvPr>
            <p:ph type="ftr" sz="quarter" idx="14"/>
          </p:nvPr>
        </p:nvSpPr>
        <p:spPr/>
        <p:txBody>
          <a:bodyPr/>
          <a:lstStyle>
            <a:lvl1pPr>
              <a:defRPr>
                <a:solidFill>
                  <a:schemeClr val="tx1"/>
                </a:solidFill>
              </a:defRPr>
            </a:lvl1pPr>
          </a:lstStyle>
          <a:p>
            <a:pPr algn="ctr"/>
            <a:r>
              <a:rPr lang="en-GB" dirty="0" smtClean="0">
                <a:solidFill>
                  <a:srgbClr val="352D76"/>
                </a:solidFill>
              </a:rPr>
              <a:t>For financial intermediary use only. Not  approved for use with customers</a:t>
            </a:r>
            <a:endParaRPr lang="en-US" dirty="0">
              <a:solidFill>
                <a:srgbClr val="352D76"/>
              </a:solidFill>
            </a:endParaRPr>
          </a:p>
        </p:txBody>
      </p:sp>
      <p:sp>
        <p:nvSpPr>
          <p:cNvPr id="12" name="Slide Number Placeholder 11"/>
          <p:cNvSpPr>
            <a:spLocks noGrp="1"/>
          </p:cNvSpPr>
          <p:nvPr>
            <p:ph type="sldNum" sz="quarter" idx="15"/>
          </p:nvPr>
        </p:nvSpPr>
        <p:spPr>
          <a:xfrm>
            <a:off x="219074" y="4827178"/>
            <a:ext cx="652464" cy="189000"/>
          </a:xfrm>
          <a:prstGeom prst="rect">
            <a:avLst/>
          </a:prstGeom>
        </p:spPr>
        <p:txBody>
          <a:bodyPr lIns="91398" tIns="45699" rIns="91398" bIns="45699"/>
          <a:lstStyle/>
          <a:p>
            <a:fld id="{D92943C2-89EB-8840-A8C0-4C21B007AE74}" type="slidenum">
              <a:rPr lang="en-US" smtClean="0">
                <a:solidFill>
                  <a:srgbClr val="352D76"/>
                </a:solidFill>
              </a:rPr>
              <a:pPr/>
              <a:t>‹#›</a:t>
            </a:fld>
            <a:endParaRPr lang="en-US" dirty="0">
              <a:solidFill>
                <a:srgbClr val="352D76"/>
              </a:solidFill>
            </a:endParaRPr>
          </a:p>
        </p:txBody>
      </p:sp>
      <p:sp>
        <p:nvSpPr>
          <p:cNvPr id="8" name="TextBox 7"/>
          <p:cNvSpPr txBox="1"/>
          <p:nvPr userDrawn="1"/>
        </p:nvSpPr>
        <p:spPr>
          <a:xfrm>
            <a:off x="6554570" y="178566"/>
            <a:ext cx="2376264" cy="246221"/>
          </a:xfrm>
          <a:prstGeom prst="rect">
            <a:avLst/>
          </a:prstGeom>
          <a:noFill/>
        </p:spPr>
        <p:txBody>
          <a:bodyPr wrap="square" lIns="91398" tIns="45699" rIns="91398" bIns="45699" rtlCol="0">
            <a:spAutoFit/>
          </a:bodyPr>
          <a:lstStyle/>
          <a:p>
            <a:pPr algn="ctr"/>
            <a:r>
              <a:rPr lang="en-GB" sz="1000" dirty="0">
                <a:solidFill>
                  <a:prstClr val="white"/>
                </a:solidFill>
              </a:rPr>
              <a:t>.</a:t>
            </a:r>
            <a:endParaRPr lang="en-GB" sz="800" dirty="0">
              <a:solidFill>
                <a:prstClr val="white"/>
              </a:solidFill>
            </a:endParaRPr>
          </a:p>
        </p:txBody>
      </p:sp>
    </p:spTree>
    <p:extLst>
      <p:ext uri="{BB962C8B-B14F-4D97-AF65-F5344CB8AC3E}">
        <p14:creationId xmlns:p14="http://schemas.microsoft.com/office/powerpoint/2010/main" val="3604104349"/>
      </p:ext>
    </p:extLst>
  </p:cSld>
  <p:clrMapOvr>
    <a:masterClrMapping/>
  </p:clrMapOvr>
  <p:transition>
    <p:wipe dir="r"/>
  </p:transition>
  <p:timing>
    <p:tnLst>
      <p:par>
        <p:cTn id="1" dur="indefinite" restart="never" nodeType="tmRoot"/>
      </p:par>
    </p:tnLst>
  </p:timing>
</p:sldLayout>
</file>

<file path=ppt/slideLayouts/slideLayout787.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219077" y="631053"/>
            <a:ext cx="8712201" cy="386476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3" hasCustomPrompt="1"/>
          </p:nvPr>
        </p:nvSpPr>
        <p:spPr>
          <a:xfrm>
            <a:off x="219097" y="4495800"/>
            <a:ext cx="6624637" cy="323850"/>
          </a:xfrm>
        </p:spPr>
        <p:txBody>
          <a:bodyPr>
            <a:noAutofit/>
          </a:bodyPr>
          <a:lstStyle>
            <a:lvl1pPr marL="0" indent="0">
              <a:buNone/>
              <a:defRPr sz="800"/>
            </a:lvl1pPr>
            <a:lvl2pPr marL="177706" indent="0">
              <a:buNone/>
              <a:defRPr sz="800"/>
            </a:lvl2pPr>
            <a:lvl3pPr marL="363349" indent="0">
              <a:buNone/>
              <a:defRPr sz="800"/>
            </a:lvl3pPr>
            <a:lvl4pPr marL="541055" indent="0">
              <a:buNone/>
              <a:defRPr sz="800"/>
            </a:lvl4pPr>
            <a:lvl5pPr marL="718760" indent="0">
              <a:buNone/>
              <a:defRPr sz="800"/>
            </a:lvl5pPr>
          </a:lstStyle>
          <a:p>
            <a:pPr lvl="0"/>
            <a:r>
              <a:rPr lang="en-US" dirty="0" smtClean="0"/>
              <a:t>Source:</a:t>
            </a:r>
          </a:p>
        </p:txBody>
      </p:sp>
      <p:sp>
        <p:nvSpPr>
          <p:cNvPr id="11" name="Footer Placeholder 10"/>
          <p:cNvSpPr>
            <a:spLocks noGrp="1"/>
          </p:cNvSpPr>
          <p:nvPr>
            <p:ph type="ftr" sz="quarter" idx="14"/>
          </p:nvPr>
        </p:nvSpPr>
        <p:spPr/>
        <p:txBody>
          <a:bodyPr/>
          <a:lstStyle>
            <a:lvl1pPr>
              <a:defRPr>
                <a:solidFill>
                  <a:schemeClr val="tx1"/>
                </a:solidFill>
              </a:defRPr>
            </a:lvl1pPr>
          </a:lstStyle>
          <a:p>
            <a:pPr algn="ctr"/>
            <a:r>
              <a:rPr lang="en-GB" dirty="0" smtClean="0">
                <a:solidFill>
                  <a:srgbClr val="352D76"/>
                </a:solidFill>
              </a:rPr>
              <a:t>For financial intermediary use only. Not  approved for use with customers</a:t>
            </a:r>
            <a:endParaRPr lang="en-US" dirty="0">
              <a:solidFill>
                <a:srgbClr val="352D76"/>
              </a:solidFill>
            </a:endParaRPr>
          </a:p>
        </p:txBody>
      </p:sp>
      <p:sp>
        <p:nvSpPr>
          <p:cNvPr id="12" name="Slide Number Placeholder 11"/>
          <p:cNvSpPr>
            <a:spLocks noGrp="1"/>
          </p:cNvSpPr>
          <p:nvPr>
            <p:ph type="sldNum" sz="quarter" idx="15"/>
          </p:nvPr>
        </p:nvSpPr>
        <p:spPr>
          <a:xfrm>
            <a:off x="219074" y="4827178"/>
            <a:ext cx="652464" cy="189000"/>
          </a:xfrm>
          <a:prstGeom prst="rect">
            <a:avLst/>
          </a:prstGeom>
        </p:spPr>
        <p:txBody>
          <a:bodyPr lIns="91398" tIns="45699" rIns="91398" bIns="45699"/>
          <a:lstStyle/>
          <a:p>
            <a:fld id="{D92943C2-89EB-8840-A8C0-4C21B007AE74}" type="slidenum">
              <a:rPr lang="en-US" smtClean="0">
                <a:solidFill>
                  <a:srgbClr val="352D76"/>
                </a:solidFill>
              </a:rPr>
              <a:pPr/>
              <a:t>‹#›</a:t>
            </a:fld>
            <a:endParaRPr lang="en-US" dirty="0">
              <a:solidFill>
                <a:srgbClr val="352D76"/>
              </a:solidFill>
            </a:endParaRPr>
          </a:p>
        </p:txBody>
      </p:sp>
      <p:sp>
        <p:nvSpPr>
          <p:cNvPr id="8" name="TextBox 7"/>
          <p:cNvSpPr txBox="1"/>
          <p:nvPr userDrawn="1"/>
        </p:nvSpPr>
        <p:spPr>
          <a:xfrm>
            <a:off x="6554570" y="178566"/>
            <a:ext cx="2376264" cy="246221"/>
          </a:xfrm>
          <a:prstGeom prst="rect">
            <a:avLst/>
          </a:prstGeom>
          <a:noFill/>
        </p:spPr>
        <p:txBody>
          <a:bodyPr wrap="square" lIns="91398" tIns="45699" rIns="91398" bIns="45699" rtlCol="0">
            <a:spAutoFit/>
          </a:bodyPr>
          <a:lstStyle/>
          <a:p>
            <a:pPr algn="ctr"/>
            <a:r>
              <a:rPr lang="en-GB" sz="1000" dirty="0">
                <a:solidFill>
                  <a:prstClr val="white"/>
                </a:solidFill>
              </a:rPr>
              <a:t>.</a:t>
            </a:r>
            <a:endParaRPr lang="en-GB" sz="800" dirty="0">
              <a:solidFill>
                <a:prstClr val="white"/>
              </a:solidFill>
            </a:endParaRPr>
          </a:p>
        </p:txBody>
      </p:sp>
    </p:spTree>
    <p:extLst>
      <p:ext uri="{BB962C8B-B14F-4D97-AF65-F5344CB8AC3E}">
        <p14:creationId xmlns:p14="http://schemas.microsoft.com/office/powerpoint/2010/main" val="740027373"/>
      </p:ext>
    </p:extLst>
  </p:cSld>
  <p:clrMapOvr>
    <a:masterClrMapping/>
  </p:clrMapOvr>
  <p:transition>
    <p:wipe dir="r"/>
  </p:transition>
  <p:timing>
    <p:tnLst>
      <p:par>
        <p:cTn id="1" dur="indefinite" restart="never" nodeType="tmRoot"/>
      </p:par>
    </p:tnLst>
  </p:timing>
</p:sldLayout>
</file>

<file path=ppt/slideLayouts/slideLayout788.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219077" y="631053"/>
            <a:ext cx="8712201" cy="386476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3" hasCustomPrompt="1"/>
          </p:nvPr>
        </p:nvSpPr>
        <p:spPr>
          <a:xfrm>
            <a:off x="219097" y="4495800"/>
            <a:ext cx="6624637" cy="323850"/>
          </a:xfrm>
        </p:spPr>
        <p:txBody>
          <a:bodyPr>
            <a:noAutofit/>
          </a:bodyPr>
          <a:lstStyle>
            <a:lvl1pPr marL="0" indent="0">
              <a:buNone/>
              <a:defRPr sz="800"/>
            </a:lvl1pPr>
            <a:lvl2pPr marL="177706" indent="0">
              <a:buNone/>
              <a:defRPr sz="800"/>
            </a:lvl2pPr>
            <a:lvl3pPr marL="363349" indent="0">
              <a:buNone/>
              <a:defRPr sz="800"/>
            </a:lvl3pPr>
            <a:lvl4pPr marL="541055" indent="0">
              <a:buNone/>
              <a:defRPr sz="800"/>
            </a:lvl4pPr>
            <a:lvl5pPr marL="718760" indent="0">
              <a:buNone/>
              <a:defRPr sz="800"/>
            </a:lvl5pPr>
          </a:lstStyle>
          <a:p>
            <a:pPr lvl="0"/>
            <a:r>
              <a:rPr lang="en-US" dirty="0" smtClean="0"/>
              <a:t>Source:</a:t>
            </a:r>
          </a:p>
        </p:txBody>
      </p:sp>
      <p:sp>
        <p:nvSpPr>
          <p:cNvPr id="11" name="Footer Placeholder 10"/>
          <p:cNvSpPr>
            <a:spLocks noGrp="1"/>
          </p:cNvSpPr>
          <p:nvPr>
            <p:ph type="ftr" sz="quarter" idx="14"/>
          </p:nvPr>
        </p:nvSpPr>
        <p:spPr/>
        <p:txBody>
          <a:bodyPr/>
          <a:lstStyle>
            <a:lvl1pPr>
              <a:defRPr>
                <a:solidFill>
                  <a:schemeClr val="tx1"/>
                </a:solidFill>
              </a:defRPr>
            </a:lvl1pPr>
          </a:lstStyle>
          <a:p>
            <a:pPr algn="ctr"/>
            <a:r>
              <a:rPr lang="en-GB" dirty="0" smtClean="0">
                <a:solidFill>
                  <a:srgbClr val="352D76"/>
                </a:solidFill>
              </a:rPr>
              <a:t>For financial intermediary use only. Not  approved for use with customers</a:t>
            </a:r>
            <a:endParaRPr lang="en-US" dirty="0">
              <a:solidFill>
                <a:srgbClr val="352D76"/>
              </a:solidFill>
            </a:endParaRPr>
          </a:p>
        </p:txBody>
      </p:sp>
      <p:sp>
        <p:nvSpPr>
          <p:cNvPr id="12" name="Slide Number Placeholder 11"/>
          <p:cNvSpPr>
            <a:spLocks noGrp="1"/>
          </p:cNvSpPr>
          <p:nvPr>
            <p:ph type="sldNum" sz="quarter" idx="15"/>
          </p:nvPr>
        </p:nvSpPr>
        <p:spPr>
          <a:xfrm>
            <a:off x="219074" y="4827178"/>
            <a:ext cx="652464" cy="189000"/>
          </a:xfrm>
          <a:prstGeom prst="rect">
            <a:avLst/>
          </a:prstGeom>
        </p:spPr>
        <p:txBody>
          <a:bodyPr lIns="91398" tIns="45699" rIns="91398" bIns="45699"/>
          <a:lstStyle/>
          <a:p>
            <a:fld id="{D92943C2-89EB-8840-A8C0-4C21B007AE74}" type="slidenum">
              <a:rPr lang="en-US" smtClean="0">
                <a:solidFill>
                  <a:srgbClr val="352D76"/>
                </a:solidFill>
              </a:rPr>
              <a:pPr/>
              <a:t>‹#›</a:t>
            </a:fld>
            <a:endParaRPr lang="en-US" dirty="0">
              <a:solidFill>
                <a:srgbClr val="352D76"/>
              </a:solidFill>
            </a:endParaRPr>
          </a:p>
        </p:txBody>
      </p:sp>
      <p:sp>
        <p:nvSpPr>
          <p:cNvPr id="8" name="TextBox 7"/>
          <p:cNvSpPr txBox="1"/>
          <p:nvPr userDrawn="1"/>
        </p:nvSpPr>
        <p:spPr>
          <a:xfrm>
            <a:off x="6554570" y="178566"/>
            <a:ext cx="2376264" cy="246221"/>
          </a:xfrm>
          <a:prstGeom prst="rect">
            <a:avLst/>
          </a:prstGeom>
          <a:noFill/>
        </p:spPr>
        <p:txBody>
          <a:bodyPr wrap="square" lIns="91398" tIns="45699" rIns="91398" bIns="45699" rtlCol="0">
            <a:spAutoFit/>
          </a:bodyPr>
          <a:lstStyle/>
          <a:p>
            <a:pPr algn="ctr"/>
            <a:r>
              <a:rPr lang="en-GB" sz="1000" dirty="0">
                <a:solidFill>
                  <a:prstClr val="white"/>
                </a:solidFill>
              </a:rPr>
              <a:t>.</a:t>
            </a:r>
            <a:endParaRPr lang="en-GB" sz="800" dirty="0">
              <a:solidFill>
                <a:prstClr val="white"/>
              </a:solidFill>
            </a:endParaRPr>
          </a:p>
        </p:txBody>
      </p:sp>
    </p:spTree>
    <p:extLst>
      <p:ext uri="{BB962C8B-B14F-4D97-AF65-F5344CB8AC3E}">
        <p14:creationId xmlns:p14="http://schemas.microsoft.com/office/powerpoint/2010/main" val="3890914051"/>
      </p:ext>
    </p:extLst>
  </p:cSld>
  <p:clrMapOvr>
    <a:masterClrMapping/>
  </p:clrMapOvr>
  <p:transition>
    <p:wipe dir="r"/>
  </p:transition>
  <p:timing>
    <p:tnLst>
      <p:par>
        <p:cTn id="1" dur="indefinite" restart="never" nodeType="tmRoot"/>
      </p:par>
    </p:tnLst>
  </p:timing>
</p:sldLayout>
</file>

<file path=ppt/slideLayouts/slideLayout789.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219077" y="631052"/>
            <a:ext cx="8712201" cy="386476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3" hasCustomPrompt="1"/>
          </p:nvPr>
        </p:nvSpPr>
        <p:spPr>
          <a:xfrm>
            <a:off x="219097" y="4495800"/>
            <a:ext cx="6624637" cy="323850"/>
          </a:xfrm>
        </p:spPr>
        <p:txBody>
          <a:bodyPr>
            <a:noAutofit/>
          </a:bodyPr>
          <a:lstStyle>
            <a:lvl1pPr marL="0" indent="0">
              <a:buNone/>
              <a:defRPr sz="800"/>
            </a:lvl1pPr>
            <a:lvl2pPr marL="177706" indent="0">
              <a:buNone/>
              <a:defRPr sz="800"/>
            </a:lvl2pPr>
            <a:lvl3pPr marL="363349" indent="0">
              <a:buNone/>
              <a:defRPr sz="800"/>
            </a:lvl3pPr>
            <a:lvl4pPr marL="541055" indent="0">
              <a:buNone/>
              <a:defRPr sz="800"/>
            </a:lvl4pPr>
            <a:lvl5pPr marL="718760" indent="0">
              <a:buNone/>
              <a:defRPr sz="800"/>
            </a:lvl5pPr>
          </a:lstStyle>
          <a:p>
            <a:pPr lvl="0"/>
            <a:r>
              <a:rPr lang="en-US" dirty="0" smtClean="0"/>
              <a:t>Source:</a:t>
            </a:r>
          </a:p>
        </p:txBody>
      </p:sp>
      <p:sp>
        <p:nvSpPr>
          <p:cNvPr id="11" name="Footer Placeholder 10"/>
          <p:cNvSpPr>
            <a:spLocks noGrp="1"/>
          </p:cNvSpPr>
          <p:nvPr>
            <p:ph type="ftr" sz="quarter" idx="14"/>
          </p:nvPr>
        </p:nvSpPr>
        <p:spPr/>
        <p:txBody>
          <a:bodyPr/>
          <a:lstStyle>
            <a:lvl1pPr>
              <a:defRPr>
                <a:solidFill>
                  <a:schemeClr val="tx1"/>
                </a:solidFill>
              </a:defRPr>
            </a:lvl1pPr>
          </a:lstStyle>
          <a:p>
            <a:pPr algn="ctr"/>
            <a:r>
              <a:rPr lang="en-GB" dirty="0" smtClean="0">
                <a:solidFill>
                  <a:srgbClr val="352D76"/>
                </a:solidFill>
              </a:rPr>
              <a:t>For financial intermediary use only. Not  approved for use with customers</a:t>
            </a:r>
            <a:endParaRPr lang="en-US" dirty="0">
              <a:solidFill>
                <a:srgbClr val="352D76"/>
              </a:solidFill>
            </a:endParaRPr>
          </a:p>
        </p:txBody>
      </p:sp>
      <p:sp>
        <p:nvSpPr>
          <p:cNvPr id="12" name="Slide Number Placeholder 11"/>
          <p:cNvSpPr>
            <a:spLocks noGrp="1"/>
          </p:cNvSpPr>
          <p:nvPr>
            <p:ph type="sldNum" sz="quarter" idx="15"/>
          </p:nvPr>
        </p:nvSpPr>
        <p:spPr>
          <a:xfrm>
            <a:off x="219074" y="4827178"/>
            <a:ext cx="652464" cy="189000"/>
          </a:xfrm>
          <a:prstGeom prst="rect">
            <a:avLst/>
          </a:prstGeom>
        </p:spPr>
        <p:txBody>
          <a:bodyPr lIns="91398" tIns="45699" rIns="91398" bIns="45699"/>
          <a:lstStyle/>
          <a:p>
            <a:fld id="{D92943C2-89EB-8840-A8C0-4C21B007AE74}" type="slidenum">
              <a:rPr lang="en-US" smtClean="0">
                <a:solidFill>
                  <a:srgbClr val="352D76"/>
                </a:solidFill>
              </a:rPr>
              <a:pPr/>
              <a:t>‹#›</a:t>
            </a:fld>
            <a:endParaRPr lang="en-US" dirty="0">
              <a:solidFill>
                <a:srgbClr val="352D76"/>
              </a:solidFill>
            </a:endParaRPr>
          </a:p>
        </p:txBody>
      </p:sp>
      <p:sp>
        <p:nvSpPr>
          <p:cNvPr id="8" name="TextBox 7"/>
          <p:cNvSpPr txBox="1"/>
          <p:nvPr userDrawn="1"/>
        </p:nvSpPr>
        <p:spPr>
          <a:xfrm>
            <a:off x="6554570" y="178566"/>
            <a:ext cx="2376264" cy="246221"/>
          </a:xfrm>
          <a:prstGeom prst="rect">
            <a:avLst/>
          </a:prstGeom>
          <a:noFill/>
        </p:spPr>
        <p:txBody>
          <a:bodyPr wrap="square" lIns="91398" tIns="45699" rIns="91398" bIns="45699" rtlCol="0">
            <a:spAutoFit/>
          </a:bodyPr>
          <a:lstStyle/>
          <a:p>
            <a:pPr algn="ctr"/>
            <a:r>
              <a:rPr lang="en-GB" sz="1000" dirty="0">
                <a:solidFill>
                  <a:prstClr val="white"/>
                </a:solidFill>
              </a:rPr>
              <a:t>.</a:t>
            </a:r>
            <a:endParaRPr lang="en-GB" sz="800" dirty="0">
              <a:solidFill>
                <a:prstClr val="white"/>
              </a:solidFill>
            </a:endParaRPr>
          </a:p>
        </p:txBody>
      </p:sp>
    </p:spTree>
    <p:extLst>
      <p:ext uri="{BB962C8B-B14F-4D97-AF65-F5344CB8AC3E}">
        <p14:creationId xmlns:p14="http://schemas.microsoft.com/office/powerpoint/2010/main" val="2678164000"/>
      </p:ext>
    </p:extLst>
  </p:cSld>
  <p:clrMapOvr>
    <a:masterClrMapping/>
  </p:clrMapOvr>
  <p:transition>
    <p:wipe dir="r"/>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Headers and Bullets">
    <p:spTree>
      <p:nvGrpSpPr>
        <p:cNvPr id="1" name=""/>
        <p:cNvGrpSpPr/>
        <p:nvPr/>
      </p:nvGrpSpPr>
      <p:grpSpPr>
        <a:xfrm>
          <a:off x="0" y="0"/>
          <a:ext cx="0" cy="0"/>
          <a:chOff x="0" y="0"/>
          <a:chExt cx="0" cy="0"/>
        </a:xfrm>
      </p:grpSpPr>
      <p:sp>
        <p:nvSpPr>
          <p:cNvPr id="16" name="Text Placeholder 15"/>
          <p:cNvSpPr>
            <a:spLocks noGrp="1"/>
          </p:cNvSpPr>
          <p:nvPr>
            <p:ph type="body" sz="quarter" idx="11"/>
          </p:nvPr>
        </p:nvSpPr>
        <p:spPr>
          <a:xfrm>
            <a:off x="285772" y="1471619"/>
            <a:ext cx="4214813" cy="2771775"/>
          </a:xfrm>
        </p:spPr>
        <p:txBody>
          <a:bodyPr/>
          <a:lstStyle>
            <a:lvl1pPr>
              <a:defRPr>
                <a:solidFill>
                  <a:srgbClr val="373433"/>
                </a:solidFill>
              </a:defRPr>
            </a:lvl1pPr>
            <a:lvl3pPr marL="285603" indent="-285603">
              <a:buFont typeface="Arial" panose="020B0604020202020204" pitchFamily="34" charset="0"/>
              <a:buChar char="•"/>
              <a:defRPr/>
            </a:lvl3pPr>
            <a:lvl4pPr marL="285603" indent="-285603">
              <a:buFont typeface="Arial" panose="020B0604020202020204" pitchFamily="34" charset="0"/>
              <a:buChar char="•"/>
              <a:defRPr/>
            </a:lvl4pPr>
            <a:lvl5pPr marL="171366" indent="-171366">
              <a:buFont typeface="Arial" panose="020B0604020202020204" pitchFamily="34" charset="0"/>
              <a:buChar char="•"/>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1" name="Title 10"/>
          <p:cNvSpPr>
            <a:spLocks noGrp="1"/>
          </p:cNvSpPr>
          <p:nvPr>
            <p:ph type="title"/>
          </p:nvPr>
        </p:nvSpPr>
        <p:spPr/>
        <p:txBody>
          <a:bodyPr/>
          <a:lstStyle/>
          <a:p>
            <a:r>
              <a:rPr lang="en-US" smtClean="0"/>
              <a:t>Click to edit Master title style</a:t>
            </a:r>
            <a:endParaRPr lang="en-GB"/>
          </a:p>
        </p:txBody>
      </p:sp>
      <p:sp>
        <p:nvSpPr>
          <p:cNvPr id="6" name="Footer Placeholder 5"/>
          <p:cNvSpPr>
            <a:spLocks noGrp="1"/>
          </p:cNvSpPr>
          <p:nvPr>
            <p:ph type="ftr" sz="quarter" idx="14"/>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7"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2096894210"/>
      </p:ext>
    </p:extLst>
  </p:cSld>
  <p:clrMapOvr>
    <a:masterClrMapping/>
  </p:clrMapOvr>
  <p:transition>
    <p:wipe dir="r"/>
  </p:transition>
  <p:timing>
    <p:tnLst>
      <p:par>
        <p:cTn id="1" dur="indefinite" restart="never" nodeType="tmRoot"/>
      </p:par>
    </p:tnLst>
  </p:timing>
</p:sldLayout>
</file>

<file path=ppt/slideLayouts/slideLayout790.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219077" y="631052"/>
            <a:ext cx="8712201" cy="386476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3" hasCustomPrompt="1"/>
          </p:nvPr>
        </p:nvSpPr>
        <p:spPr>
          <a:xfrm>
            <a:off x="219097" y="4495800"/>
            <a:ext cx="6624637" cy="323850"/>
          </a:xfrm>
        </p:spPr>
        <p:txBody>
          <a:bodyPr>
            <a:noAutofit/>
          </a:bodyPr>
          <a:lstStyle>
            <a:lvl1pPr marL="0" indent="0">
              <a:buNone/>
              <a:defRPr sz="800"/>
            </a:lvl1pPr>
            <a:lvl2pPr marL="177706" indent="0">
              <a:buNone/>
              <a:defRPr sz="800"/>
            </a:lvl2pPr>
            <a:lvl3pPr marL="363349" indent="0">
              <a:buNone/>
              <a:defRPr sz="800"/>
            </a:lvl3pPr>
            <a:lvl4pPr marL="541055" indent="0">
              <a:buNone/>
              <a:defRPr sz="800"/>
            </a:lvl4pPr>
            <a:lvl5pPr marL="718760" indent="0">
              <a:buNone/>
              <a:defRPr sz="800"/>
            </a:lvl5pPr>
          </a:lstStyle>
          <a:p>
            <a:pPr lvl="0"/>
            <a:r>
              <a:rPr lang="en-US" dirty="0" smtClean="0"/>
              <a:t>Source:</a:t>
            </a:r>
          </a:p>
        </p:txBody>
      </p:sp>
      <p:sp>
        <p:nvSpPr>
          <p:cNvPr id="11" name="Footer Placeholder 10"/>
          <p:cNvSpPr>
            <a:spLocks noGrp="1"/>
          </p:cNvSpPr>
          <p:nvPr>
            <p:ph type="ftr" sz="quarter" idx="14"/>
          </p:nvPr>
        </p:nvSpPr>
        <p:spPr/>
        <p:txBody>
          <a:bodyPr/>
          <a:lstStyle>
            <a:lvl1pPr>
              <a:defRPr>
                <a:solidFill>
                  <a:schemeClr val="tx1"/>
                </a:solidFill>
              </a:defRPr>
            </a:lvl1pPr>
          </a:lstStyle>
          <a:p>
            <a:pPr algn="ctr"/>
            <a:r>
              <a:rPr lang="en-GB" dirty="0" smtClean="0">
                <a:solidFill>
                  <a:srgbClr val="352D76"/>
                </a:solidFill>
              </a:rPr>
              <a:t>For financial intermediary use only. Not  approved for use with customers</a:t>
            </a:r>
            <a:endParaRPr lang="en-US" dirty="0">
              <a:solidFill>
                <a:srgbClr val="352D76"/>
              </a:solidFill>
            </a:endParaRPr>
          </a:p>
        </p:txBody>
      </p:sp>
      <p:sp>
        <p:nvSpPr>
          <p:cNvPr id="12" name="Slide Number Placeholder 11"/>
          <p:cNvSpPr>
            <a:spLocks noGrp="1"/>
          </p:cNvSpPr>
          <p:nvPr>
            <p:ph type="sldNum" sz="quarter" idx="15"/>
          </p:nvPr>
        </p:nvSpPr>
        <p:spPr>
          <a:xfrm>
            <a:off x="219074" y="4827178"/>
            <a:ext cx="652464" cy="189000"/>
          </a:xfrm>
          <a:prstGeom prst="rect">
            <a:avLst/>
          </a:prstGeom>
        </p:spPr>
        <p:txBody>
          <a:bodyPr lIns="91398" tIns="45699" rIns="91398" bIns="45699"/>
          <a:lstStyle/>
          <a:p>
            <a:fld id="{D92943C2-89EB-8840-A8C0-4C21B007AE74}" type="slidenum">
              <a:rPr lang="en-US" smtClean="0">
                <a:solidFill>
                  <a:srgbClr val="352D76"/>
                </a:solidFill>
              </a:rPr>
              <a:pPr/>
              <a:t>‹#›</a:t>
            </a:fld>
            <a:endParaRPr lang="en-US" dirty="0">
              <a:solidFill>
                <a:srgbClr val="352D76"/>
              </a:solidFill>
            </a:endParaRPr>
          </a:p>
        </p:txBody>
      </p:sp>
      <p:sp>
        <p:nvSpPr>
          <p:cNvPr id="8" name="TextBox 7"/>
          <p:cNvSpPr txBox="1"/>
          <p:nvPr userDrawn="1"/>
        </p:nvSpPr>
        <p:spPr>
          <a:xfrm>
            <a:off x="6554570" y="178566"/>
            <a:ext cx="2376264" cy="246221"/>
          </a:xfrm>
          <a:prstGeom prst="rect">
            <a:avLst/>
          </a:prstGeom>
          <a:noFill/>
        </p:spPr>
        <p:txBody>
          <a:bodyPr wrap="square" lIns="91398" tIns="45699" rIns="91398" bIns="45699" rtlCol="0">
            <a:spAutoFit/>
          </a:bodyPr>
          <a:lstStyle/>
          <a:p>
            <a:pPr algn="ctr"/>
            <a:r>
              <a:rPr lang="en-GB" sz="1000" dirty="0">
                <a:solidFill>
                  <a:prstClr val="white"/>
                </a:solidFill>
              </a:rPr>
              <a:t>.</a:t>
            </a:r>
            <a:endParaRPr lang="en-GB" sz="800" dirty="0">
              <a:solidFill>
                <a:prstClr val="white"/>
              </a:solidFill>
            </a:endParaRPr>
          </a:p>
        </p:txBody>
      </p:sp>
    </p:spTree>
    <p:extLst>
      <p:ext uri="{BB962C8B-B14F-4D97-AF65-F5344CB8AC3E}">
        <p14:creationId xmlns:p14="http://schemas.microsoft.com/office/powerpoint/2010/main" val="1222731827"/>
      </p:ext>
    </p:extLst>
  </p:cSld>
  <p:clrMapOvr>
    <a:masterClrMapping/>
  </p:clrMapOvr>
  <p:transition>
    <p:wipe dir="r"/>
  </p:transition>
  <p:timing>
    <p:tnLst>
      <p:par>
        <p:cTn id="1" dur="indefinite" restart="never" nodeType="tmRoot"/>
      </p:par>
    </p:tnLst>
  </p:timing>
</p:sldLayout>
</file>

<file path=ppt/slideLayouts/slideLayout791.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219077" y="631053"/>
            <a:ext cx="8712201" cy="386476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3" hasCustomPrompt="1"/>
          </p:nvPr>
        </p:nvSpPr>
        <p:spPr>
          <a:xfrm>
            <a:off x="219097" y="4495800"/>
            <a:ext cx="6624637" cy="323850"/>
          </a:xfrm>
        </p:spPr>
        <p:txBody>
          <a:bodyPr>
            <a:noAutofit/>
          </a:bodyPr>
          <a:lstStyle>
            <a:lvl1pPr marL="0" indent="0">
              <a:buNone/>
              <a:defRPr sz="800"/>
            </a:lvl1pPr>
            <a:lvl2pPr marL="177706" indent="0">
              <a:buNone/>
              <a:defRPr sz="800"/>
            </a:lvl2pPr>
            <a:lvl3pPr marL="363349" indent="0">
              <a:buNone/>
              <a:defRPr sz="800"/>
            </a:lvl3pPr>
            <a:lvl4pPr marL="541055" indent="0">
              <a:buNone/>
              <a:defRPr sz="800"/>
            </a:lvl4pPr>
            <a:lvl5pPr marL="718760" indent="0">
              <a:buNone/>
              <a:defRPr sz="800"/>
            </a:lvl5pPr>
          </a:lstStyle>
          <a:p>
            <a:pPr lvl="0"/>
            <a:r>
              <a:rPr lang="en-US" dirty="0" smtClean="0"/>
              <a:t>Source:</a:t>
            </a:r>
          </a:p>
        </p:txBody>
      </p:sp>
      <p:sp>
        <p:nvSpPr>
          <p:cNvPr id="11" name="Footer Placeholder 10"/>
          <p:cNvSpPr>
            <a:spLocks noGrp="1"/>
          </p:cNvSpPr>
          <p:nvPr>
            <p:ph type="ftr" sz="quarter" idx="14"/>
          </p:nvPr>
        </p:nvSpPr>
        <p:spPr/>
        <p:txBody>
          <a:bodyPr/>
          <a:lstStyle>
            <a:lvl1pPr>
              <a:defRPr>
                <a:solidFill>
                  <a:schemeClr val="tx1"/>
                </a:solidFill>
              </a:defRPr>
            </a:lvl1pPr>
          </a:lstStyle>
          <a:p>
            <a:pPr algn="ctr"/>
            <a:r>
              <a:rPr lang="en-GB" dirty="0" smtClean="0">
                <a:solidFill>
                  <a:srgbClr val="352D76"/>
                </a:solidFill>
              </a:rPr>
              <a:t>For financial intermediary use only. Not  approved for use with customers</a:t>
            </a:r>
            <a:endParaRPr lang="en-US" dirty="0">
              <a:solidFill>
                <a:srgbClr val="352D76"/>
              </a:solidFill>
            </a:endParaRPr>
          </a:p>
        </p:txBody>
      </p:sp>
      <p:sp>
        <p:nvSpPr>
          <p:cNvPr id="12" name="Slide Number Placeholder 11"/>
          <p:cNvSpPr>
            <a:spLocks noGrp="1"/>
          </p:cNvSpPr>
          <p:nvPr>
            <p:ph type="sldNum" sz="quarter" idx="15"/>
          </p:nvPr>
        </p:nvSpPr>
        <p:spPr>
          <a:xfrm>
            <a:off x="219074" y="4827178"/>
            <a:ext cx="652464" cy="189000"/>
          </a:xfrm>
          <a:prstGeom prst="rect">
            <a:avLst/>
          </a:prstGeom>
        </p:spPr>
        <p:txBody>
          <a:bodyPr lIns="91398" tIns="45699" rIns="91398" bIns="45699"/>
          <a:lstStyle/>
          <a:p>
            <a:fld id="{D92943C2-89EB-8840-A8C0-4C21B007AE74}" type="slidenum">
              <a:rPr lang="en-US" smtClean="0">
                <a:solidFill>
                  <a:srgbClr val="352D76"/>
                </a:solidFill>
              </a:rPr>
              <a:pPr/>
              <a:t>‹#›</a:t>
            </a:fld>
            <a:endParaRPr lang="en-US" dirty="0">
              <a:solidFill>
                <a:srgbClr val="352D76"/>
              </a:solidFill>
            </a:endParaRPr>
          </a:p>
        </p:txBody>
      </p:sp>
      <p:sp>
        <p:nvSpPr>
          <p:cNvPr id="8" name="TextBox 7"/>
          <p:cNvSpPr txBox="1"/>
          <p:nvPr userDrawn="1"/>
        </p:nvSpPr>
        <p:spPr>
          <a:xfrm>
            <a:off x="6554570" y="178566"/>
            <a:ext cx="2376264" cy="246221"/>
          </a:xfrm>
          <a:prstGeom prst="rect">
            <a:avLst/>
          </a:prstGeom>
          <a:noFill/>
        </p:spPr>
        <p:txBody>
          <a:bodyPr wrap="square" lIns="91398" tIns="45699" rIns="91398" bIns="45699" rtlCol="0">
            <a:spAutoFit/>
          </a:bodyPr>
          <a:lstStyle/>
          <a:p>
            <a:pPr algn="ctr"/>
            <a:r>
              <a:rPr lang="en-GB" sz="1000" dirty="0">
                <a:solidFill>
                  <a:prstClr val="white"/>
                </a:solidFill>
              </a:rPr>
              <a:t>.</a:t>
            </a:r>
            <a:endParaRPr lang="en-GB" sz="800" dirty="0">
              <a:solidFill>
                <a:prstClr val="white"/>
              </a:solidFill>
            </a:endParaRPr>
          </a:p>
        </p:txBody>
      </p:sp>
    </p:spTree>
    <p:extLst>
      <p:ext uri="{BB962C8B-B14F-4D97-AF65-F5344CB8AC3E}">
        <p14:creationId xmlns:p14="http://schemas.microsoft.com/office/powerpoint/2010/main" val="3211271196"/>
      </p:ext>
    </p:extLst>
  </p:cSld>
  <p:clrMapOvr>
    <a:masterClrMapping/>
  </p:clrMapOvr>
  <p:transition>
    <p:wipe dir="r"/>
  </p:transition>
  <p:timing>
    <p:tnLst>
      <p:par>
        <p:cTn id="1" dur="indefinite" restart="never" nodeType="tmRoot"/>
      </p:par>
    </p:tnLst>
  </p:timing>
</p:sldLayout>
</file>

<file path=ppt/slideLayouts/slideLayout792.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219077" y="631053"/>
            <a:ext cx="8712201" cy="386476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3" hasCustomPrompt="1"/>
          </p:nvPr>
        </p:nvSpPr>
        <p:spPr>
          <a:xfrm>
            <a:off x="219097" y="4495800"/>
            <a:ext cx="6624637" cy="323850"/>
          </a:xfrm>
        </p:spPr>
        <p:txBody>
          <a:bodyPr>
            <a:noAutofit/>
          </a:bodyPr>
          <a:lstStyle>
            <a:lvl1pPr marL="0" indent="0">
              <a:buNone/>
              <a:defRPr sz="800"/>
            </a:lvl1pPr>
            <a:lvl2pPr marL="177706" indent="0">
              <a:buNone/>
              <a:defRPr sz="800"/>
            </a:lvl2pPr>
            <a:lvl3pPr marL="363349" indent="0">
              <a:buNone/>
              <a:defRPr sz="800"/>
            </a:lvl3pPr>
            <a:lvl4pPr marL="541055" indent="0">
              <a:buNone/>
              <a:defRPr sz="800"/>
            </a:lvl4pPr>
            <a:lvl5pPr marL="718760" indent="0">
              <a:buNone/>
              <a:defRPr sz="800"/>
            </a:lvl5pPr>
          </a:lstStyle>
          <a:p>
            <a:pPr lvl="0"/>
            <a:r>
              <a:rPr lang="en-US" dirty="0" smtClean="0"/>
              <a:t>Source:</a:t>
            </a:r>
          </a:p>
        </p:txBody>
      </p:sp>
      <p:sp>
        <p:nvSpPr>
          <p:cNvPr id="11" name="Footer Placeholder 10"/>
          <p:cNvSpPr>
            <a:spLocks noGrp="1"/>
          </p:cNvSpPr>
          <p:nvPr>
            <p:ph type="ftr" sz="quarter" idx="14"/>
          </p:nvPr>
        </p:nvSpPr>
        <p:spPr/>
        <p:txBody>
          <a:bodyPr/>
          <a:lstStyle>
            <a:lvl1pPr>
              <a:defRPr>
                <a:solidFill>
                  <a:schemeClr val="tx1"/>
                </a:solidFill>
              </a:defRPr>
            </a:lvl1pPr>
          </a:lstStyle>
          <a:p>
            <a:pPr algn="ctr"/>
            <a:r>
              <a:rPr lang="en-GB" dirty="0" smtClean="0">
                <a:solidFill>
                  <a:srgbClr val="352D76"/>
                </a:solidFill>
              </a:rPr>
              <a:t>For financial intermediary use only. Not  approved for use with customers</a:t>
            </a:r>
            <a:endParaRPr lang="en-US" dirty="0">
              <a:solidFill>
                <a:srgbClr val="352D76"/>
              </a:solidFill>
            </a:endParaRPr>
          </a:p>
        </p:txBody>
      </p:sp>
      <p:sp>
        <p:nvSpPr>
          <p:cNvPr id="12" name="Slide Number Placeholder 11"/>
          <p:cNvSpPr>
            <a:spLocks noGrp="1"/>
          </p:cNvSpPr>
          <p:nvPr>
            <p:ph type="sldNum" sz="quarter" idx="15"/>
          </p:nvPr>
        </p:nvSpPr>
        <p:spPr>
          <a:xfrm>
            <a:off x="219074" y="4827178"/>
            <a:ext cx="652464" cy="189000"/>
          </a:xfrm>
          <a:prstGeom prst="rect">
            <a:avLst/>
          </a:prstGeom>
        </p:spPr>
        <p:txBody>
          <a:bodyPr lIns="91398" tIns="45699" rIns="91398" bIns="45699"/>
          <a:lstStyle/>
          <a:p>
            <a:fld id="{D92943C2-89EB-8840-A8C0-4C21B007AE74}" type="slidenum">
              <a:rPr lang="en-US" smtClean="0">
                <a:solidFill>
                  <a:srgbClr val="352D76"/>
                </a:solidFill>
              </a:rPr>
              <a:pPr/>
              <a:t>‹#›</a:t>
            </a:fld>
            <a:endParaRPr lang="en-US" dirty="0">
              <a:solidFill>
                <a:srgbClr val="352D76"/>
              </a:solidFill>
            </a:endParaRPr>
          </a:p>
        </p:txBody>
      </p:sp>
      <p:sp>
        <p:nvSpPr>
          <p:cNvPr id="8" name="TextBox 7"/>
          <p:cNvSpPr txBox="1"/>
          <p:nvPr userDrawn="1"/>
        </p:nvSpPr>
        <p:spPr>
          <a:xfrm>
            <a:off x="6554570" y="178566"/>
            <a:ext cx="2376264" cy="246221"/>
          </a:xfrm>
          <a:prstGeom prst="rect">
            <a:avLst/>
          </a:prstGeom>
          <a:noFill/>
        </p:spPr>
        <p:txBody>
          <a:bodyPr wrap="square" lIns="91398" tIns="45699" rIns="91398" bIns="45699" rtlCol="0">
            <a:spAutoFit/>
          </a:bodyPr>
          <a:lstStyle/>
          <a:p>
            <a:pPr algn="ctr"/>
            <a:r>
              <a:rPr lang="en-GB" sz="1000" dirty="0">
                <a:solidFill>
                  <a:prstClr val="white"/>
                </a:solidFill>
              </a:rPr>
              <a:t>.</a:t>
            </a:r>
            <a:endParaRPr lang="en-GB" sz="800" dirty="0">
              <a:solidFill>
                <a:prstClr val="white"/>
              </a:solidFill>
            </a:endParaRPr>
          </a:p>
        </p:txBody>
      </p:sp>
    </p:spTree>
    <p:extLst>
      <p:ext uri="{BB962C8B-B14F-4D97-AF65-F5344CB8AC3E}">
        <p14:creationId xmlns:p14="http://schemas.microsoft.com/office/powerpoint/2010/main" val="544393079"/>
      </p:ext>
    </p:extLst>
  </p:cSld>
  <p:clrMapOvr>
    <a:masterClrMapping/>
  </p:clrMapOvr>
  <p:transition>
    <p:wipe dir="r"/>
  </p:transition>
  <p:timing>
    <p:tnLst>
      <p:par>
        <p:cTn id="1" dur="indefinite" restart="never" nodeType="tmRoot"/>
      </p:par>
    </p:tnLst>
  </p:timing>
</p:sldLayout>
</file>

<file path=ppt/slideLayouts/slideLayout793.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219077" y="631052"/>
            <a:ext cx="8712201" cy="386476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3" hasCustomPrompt="1"/>
          </p:nvPr>
        </p:nvSpPr>
        <p:spPr>
          <a:xfrm>
            <a:off x="219097" y="4495800"/>
            <a:ext cx="6624637" cy="323850"/>
          </a:xfrm>
        </p:spPr>
        <p:txBody>
          <a:bodyPr>
            <a:noAutofit/>
          </a:bodyPr>
          <a:lstStyle>
            <a:lvl1pPr marL="0" indent="0">
              <a:buNone/>
              <a:defRPr sz="800"/>
            </a:lvl1pPr>
            <a:lvl2pPr marL="177706" indent="0">
              <a:buNone/>
              <a:defRPr sz="800"/>
            </a:lvl2pPr>
            <a:lvl3pPr marL="363349" indent="0">
              <a:buNone/>
              <a:defRPr sz="800"/>
            </a:lvl3pPr>
            <a:lvl4pPr marL="541055" indent="0">
              <a:buNone/>
              <a:defRPr sz="800"/>
            </a:lvl4pPr>
            <a:lvl5pPr marL="718760" indent="0">
              <a:buNone/>
              <a:defRPr sz="800"/>
            </a:lvl5pPr>
          </a:lstStyle>
          <a:p>
            <a:pPr lvl="0"/>
            <a:r>
              <a:rPr lang="en-US" dirty="0" smtClean="0"/>
              <a:t>Source:</a:t>
            </a:r>
          </a:p>
        </p:txBody>
      </p:sp>
      <p:sp>
        <p:nvSpPr>
          <p:cNvPr id="11" name="Footer Placeholder 10"/>
          <p:cNvSpPr>
            <a:spLocks noGrp="1"/>
          </p:cNvSpPr>
          <p:nvPr>
            <p:ph type="ftr" sz="quarter" idx="14"/>
          </p:nvPr>
        </p:nvSpPr>
        <p:spPr/>
        <p:txBody>
          <a:bodyPr/>
          <a:lstStyle>
            <a:lvl1pPr>
              <a:defRPr>
                <a:solidFill>
                  <a:schemeClr val="tx1"/>
                </a:solidFill>
              </a:defRPr>
            </a:lvl1pPr>
          </a:lstStyle>
          <a:p>
            <a:pPr algn="ctr"/>
            <a:r>
              <a:rPr lang="en-GB" dirty="0" smtClean="0">
                <a:solidFill>
                  <a:srgbClr val="352D76"/>
                </a:solidFill>
              </a:rPr>
              <a:t>For financial intermediary use only. Not  approved for use with customers</a:t>
            </a:r>
            <a:endParaRPr lang="en-US" dirty="0">
              <a:solidFill>
                <a:srgbClr val="352D76"/>
              </a:solidFill>
            </a:endParaRPr>
          </a:p>
        </p:txBody>
      </p:sp>
      <p:sp>
        <p:nvSpPr>
          <p:cNvPr id="12" name="Slide Number Placeholder 11"/>
          <p:cNvSpPr>
            <a:spLocks noGrp="1"/>
          </p:cNvSpPr>
          <p:nvPr>
            <p:ph type="sldNum" sz="quarter" idx="15"/>
          </p:nvPr>
        </p:nvSpPr>
        <p:spPr>
          <a:xfrm>
            <a:off x="219074" y="4827178"/>
            <a:ext cx="652464" cy="189000"/>
          </a:xfrm>
          <a:prstGeom prst="rect">
            <a:avLst/>
          </a:prstGeom>
        </p:spPr>
        <p:txBody>
          <a:bodyPr lIns="91398" tIns="45699" rIns="91398" bIns="45699"/>
          <a:lstStyle/>
          <a:p>
            <a:fld id="{D92943C2-89EB-8840-A8C0-4C21B007AE74}" type="slidenum">
              <a:rPr lang="en-US" smtClean="0">
                <a:solidFill>
                  <a:srgbClr val="352D76"/>
                </a:solidFill>
              </a:rPr>
              <a:pPr/>
              <a:t>‹#›</a:t>
            </a:fld>
            <a:endParaRPr lang="en-US" dirty="0">
              <a:solidFill>
                <a:srgbClr val="352D76"/>
              </a:solidFill>
            </a:endParaRPr>
          </a:p>
        </p:txBody>
      </p:sp>
      <p:sp>
        <p:nvSpPr>
          <p:cNvPr id="8" name="TextBox 7"/>
          <p:cNvSpPr txBox="1"/>
          <p:nvPr userDrawn="1"/>
        </p:nvSpPr>
        <p:spPr>
          <a:xfrm>
            <a:off x="6554570" y="178566"/>
            <a:ext cx="2376264" cy="246221"/>
          </a:xfrm>
          <a:prstGeom prst="rect">
            <a:avLst/>
          </a:prstGeom>
          <a:noFill/>
        </p:spPr>
        <p:txBody>
          <a:bodyPr wrap="square" lIns="91398" tIns="45699" rIns="91398" bIns="45699" rtlCol="0">
            <a:spAutoFit/>
          </a:bodyPr>
          <a:lstStyle/>
          <a:p>
            <a:pPr algn="ctr"/>
            <a:r>
              <a:rPr lang="en-GB" sz="1000" dirty="0">
                <a:solidFill>
                  <a:prstClr val="white"/>
                </a:solidFill>
              </a:rPr>
              <a:t>.</a:t>
            </a:r>
            <a:endParaRPr lang="en-GB" sz="800" dirty="0">
              <a:solidFill>
                <a:prstClr val="white"/>
              </a:solidFill>
            </a:endParaRPr>
          </a:p>
        </p:txBody>
      </p:sp>
    </p:spTree>
    <p:extLst>
      <p:ext uri="{BB962C8B-B14F-4D97-AF65-F5344CB8AC3E}">
        <p14:creationId xmlns:p14="http://schemas.microsoft.com/office/powerpoint/2010/main" val="252870896"/>
      </p:ext>
    </p:extLst>
  </p:cSld>
  <p:clrMapOvr>
    <a:masterClrMapping/>
  </p:clrMapOvr>
  <p:transition>
    <p:wipe dir="r"/>
  </p:transition>
  <p:timing>
    <p:tnLst>
      <p:par>
        <p:cTn id="1" dur="indefinite" restart="never" nodeType="tmRoot"/>
      </p:par>
    </p:tnLst>
  </p:timing>
</p:sldLayout>
</file>

<file path=ppt/slideLayouts/slideLayout794.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219077" y="631052"/>
            <a:ext cx="8712201" cy="386476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3" hasCustomPrompt="1"/>
          </p:nvPr>
        </p:nvSpPr>
        <p:spPr>
          <a:xfrm>
            <a:off x="219097" y="4495800"/>
            <a:ext cx="6624637" cy="323850"/>
          </a:xfrm>
        </p:spPr>
        <p:txBody>
          <a:bodyPr>
            <a:noAutofit/>
          </a:bodyPr>
          <a:lstStyle>
            <a:lvl1pPr marL="0" indent="0">
              <a:buNone/>
              <a:defRPr sz="800"/>
            </a:lvl1pPr>
            <a:lvl2pPr marL="177706" indent="0">
              <a:buNone/>
              <a:defRPr sz="800"/>
            </a:lvl2pPr>
            <a:lvl3pPr marL="363349" indent="0">
              <a:buNone/>
              <a:defRPr sz="800"/>
            </a:lvl3pPr>
            <a:lvl4pPr marL="541055" indent="0">
              <a:buNone/>
              <a:defRPr sz="800"/>
            </a:lvl4pPr>
            <a:lvl5pPr marL="718760" indent="0">
              <a:buNone/>
              <a:defRPr sz="800"/>
            </a:lvl5pPr>
          </a:lstStyle>
          <a:p>
            <a:pPr lvl="0"/>
            <a:r>
              <a:rPr lang="en-US" dirty="0" smtClean="0"/>
              <a:t>Source:</a:t>
            </a:r>
          </a:p>
        </p:txBody>
      </p:sp>
      <p:sp>
        <p:nvSpPr>
          <p:cNvPr id="11" name="Footer Placeholder 10"/>
          <p:cNvSpPr>
            <a:spLocks noGrp="1"/>
          </p:cNvSpPr>
          <p:nvPr>
            <p:ph type="ftr" sz="quarter" idx="14"/>
          </p:nvPr>
        </p:nvSpPr>
        <p:spPr/>
        <p:txBody>
          <a:bodyPr/>
          <a:lstStyle>
            <a:lvl1pPr>
              <a:defRPr>
                <a:solidFill>
                  <a:schemeClr val="tx1"/>
                </a:solidFill>
              </a:defRPr>
            </a:lvl1pPr>
          </a:lstStyle>
          <a:p>
            <a:r>
              <a:rPr lang="en-US" dirty="0" smtClean="0">
                <a:solidFill>
                  <a:srgbClr val="352D76"/>
                </a:solidFill>
              </a:rPr>
              <a:t>This is for information only and does not constitute financial advice</a:t>
            </a:r>
            <a:endParaRPr lang="en-US" dirty="0">
              <a:solidFill>
                <a:srgbClr val="352D76"/>
              </a:solidFill>
            </a:endParaRPr>
          </a:p>
        </p:txBody>
      </p:sp>
      <p:sp>
        <p:nvSpPr>
          <p:cNvPr id="12" name="Slide Number Placeholder 11"/>
          <p:cNvSpPr>
            <a:spLocks noGrp="1"/>
          </p:cNvSpPr>
          <p:nvPr>
            <p:ph type="sldNum" sz="quarter" idx="15"/>
          </p:nvPr>
        </p:nvSpPr>
        <p:spPr>
          <a:xfrm>
            <a:off x="219074" y="4827178"/>
            <a:ext cx="652464" cy="189000"/>
          </a:xfrm>
          <a:prstGeom prst="rect">
            <a:avLst/>
          </a:prstGeom>
        </p:spPr>
        <p:txBody>
          <a:bodyPr lIns="91398" tIns="45699" rIns="91398" bIns="45699"/>
          <a:lstStyle/>
          <a:p>
            <a:fld id="{D92943C2-89EB-8840-A8C0-4C21B007AE74}" type="slidenum">
              <a:rPr lang="en-US" smtClean="0">
                <a:solidFill>
                  <a:srgbClr val="352D76"/>
                </a:solidFill>
              </a:rPr>
              <a:pPr/>
              <a:t>‹#›</a:t>
            </a:fld>
            <a:endParaRPr lang="en-US" dirty="0">
              <a:solidFill>
                <a:srgbClr val="352D76"/>
              </a:solidFill>
            </a:endParaRPr>
          </a:p>
        </p:txBody>
      </p:sp>
    </p:spTree>
    <p:extLst>
      <p:ext uri="{BB962C8B-B14F-4D97-AF65-F5344CB8AC3E}">
        <p14:creationId xmlns:p14="http://schemas.microsoft.com/office/powerpoint/2010/main" val="452601143"/>
      </p:ext>
    </p:extLst>
  </p:cSld>
  <p:clrMapOvr>
    <a:masterClrMapping/>
  </p:clrMapOvr>
  <p:transition>
    <p:wipe dir="r"/>
  </p:transition>
</p:sldLayout>
</file>

<file path=ppt/slideLayouts/slideLayout795.xml><?xml version="1.0" encoding="utf-8"?>
<p:sldLayout xmlns:a="http://schemas.openxmlformats.org/drawingml/2006/main" xmlns:r="http://schemas.openxmlformats.org/officeDocument/2006/relationships" xmlns:p="http://schemas.openxmlformats.org/presentationml/2006/main">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219095" y="631079"/>
            <a:ext cx="8712201" cy="386476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3" hasCustomPrompt="1"/>
          </p:nvPr>
        </p:nvSpPr>
        <p:spPr>
          <a:xfrm>
            <a:off x="219114" y="4495800"/>
            <a:ext cx="6624637" cy="323850"/>
          </a:xfrm>
        </p:spPr>
        <p:txBody>
          <a:bodyPr>
            <a:noAutofit/>
          </a:bodyPr>
          <a:lstStyle>
            <a:lvl1pPr marL="0" indent="0">
              <a:buNone/>
              <a:defRPr sz="800"/>
            </a:lvl1pPr>
            <a:lvl2pPr marL="177706" indent="0">
              <a:buNone/>
              <a:defRPr sz="800"/>
            </a:lvl2pPr>
            <a:lvl3pPr marL="363349" indent="0">
              <a:buNone/>
              <a:defRPr sz="800"/>
            </a:lvl3pPr>
            <a:lvl4pPr marL="541055" indent="0">
              <a:buNone/>
              <a:defRPr sz="800"/>
            </a:lvl4pPr>
            <a:lvl5pPr marL="718760" indent="0">
              <a:buNone/>
              <a:defRPr sz="800"/>
            </a:lvl5pPr>
          </a:lstStyle>
          <a:p>
            <a:pPr lvl="0"/>
            <a:r>
              <a:rPr lang="en-US" dirty="0" smtClean="0"/>
              <a:t>Source:</a:t>
            </a:r>
          </a:p>
        </p:txBody>
      </p:sp>
      <p:sp>
        <p:nvSpPr>
          <p:cNvPr id="11" name="Footer Placeholder 10"/>
          <p:cNvSpPr>
            <a:spLocks noGrp="1"/>
          </p:cNvSpPr>
          <p:nvPr>
            <p:ph type="ftr" sz="quarter" idx="14"/>
          </p:nvPr>
        </p:nvSpPr>
        <p:spPr/>
        <p:txBody>
          <a:bodyPr/>
          <a:lstStyle>
            <a:lvl1pPr>
              <a:defRPr>
                <a:solidFill>
                  <a:schemeClr val="tx1"/>
                </a:solidFill>
              </a:defRPr>
            </a:lvl1pPr>
          </a:lstStyle>
          <a:p>
            <a:r>
              <a:rPr lang="en-US" dirty="0" smtClean="0">
                <a:solidFill>
                  <a:srgbClr val="352D76"/>
                </a:solidFill>
              </a:rPr>
              <a:t>For financial intermediary use only. All figures quoted are for illustrative purposes only. Not approved for use with customers</a:t>
            </a:r>
            <a:endParaRPr lang="en-US" dirty="0">
              <a:solidFill>
                <a:srgbClr val="352D76"/>
              </a:solidFill>
            </a:endParaRPr>
          </a:p>
        </p:txBody>
      </p:sp>
      <p:sp>
        <p:nvSpPr>
          <p:cNvPr id="12" name="Slide Number Placeholder 11"/>
          <p:cNvSpPr>
            <a:spLocks noGrp="1"/>
          </p:cNvSpPr>
          <p:nvPr>
            <p:ph type="sldNum" sz="quarter" idx="15"/>
          </p:nvPr>
        </p:nvSpPr>
        <p:spPr>
          <a:xfrm>
            <a:off x="219074" y="4827178"/>
            <a:ext cx="652464" cy="189000"/>
          </a:xfrm>
          <a:prstGeom prst="rect">
            <a:avLst/>
          </a:prstGeom>
        </p:spPr>
        <p:txBody>
          <a:bodyPr lIns="91398" tIns="45699" rIns="91398" bIns="45699"/>
          <a:lstStyle/>
          <a:p>
            <a:fld id="{D92943C2-89EB-8840-A8C0-4C21B007AE74}" type="slidenum">
              <a:rPr lang="en-US" smtClean="0">
                <a:solidFill>
                  <a:srgbClr val="352D76"/>
                </a:solidFill>
              </a:rPr>
              <a:pPr/>
              <a:t>‹#›</a:t>
            </a:fld>
            <a:endParaRPr lang="en-US" dirty="0">
              <a:solidFill>
                <a:srgbClr val="352D76"/>
              </a:solidFill>
            </a:endParaRPr>
          </a:p>
        </p:txBody>
      </p:sp>
    </p:spTree>
    <p:extLst>
      <p:ext uri="{BB962C8B-B14F-4D97-AF65-F5344CB8AC3E}">
        <p14:creationId xmlns:p14="http://schemas.microsoft.com/office/powerpoint/2010/main" val="1359916766"/>
      </p:ext>
    </p:extLst>
  </p:cSld>
  <p:clrMapOvr>
    <a:masterClrMapping/>
  </p:clrMapOvr>
  <p:transition>
    <p:wipe dir="r"/>
  </p:transition>
</p:sldLayout>
</file>

<file path=ppt/slideLayouts/slideLayout796.xml><?xml version="1.0" encoding="utf-8"?>
<p:sldLayout xmlns:a="http://schemas.openxmlformats.org/drawingml/2006/main" xmlns:r="http://schemas.openxmlformats.org/officeDocument/2006/relationships" xmlns:p="http://schemas.openxmlformats.org/presentationml/2006/main">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219095" y="631079"/>
            <a:ext cx="8712201" cy="386476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3" hasCustomPrompt="1"/>
          </p:nvPr>
        </p:nvSpPr>
        <p:spPr>
          <a:xfrm>
            <a:off x="219114" y="4495800"/>
            <a:ext cx="6624637" cy="323850"/>
          </a:xfrm>
        </p:spPr>
        <p:txBody>
          <a:bodyPr>
            <a:noAutofit/>
          </a:bodyPr>
          <a:lstStyle>
            <a:lvl1pPr marL="0" indent="0">
              <a:buNone/>
              <a:defRPr sz="800"/>
            </a:lvl1pPr>
            <a:lvl2pPr marL="177706" indent="0">
              <a:buNone/>
              <a:defRPr sz="800"/>
            </a:lvl2pPr>
            <a:lvl3pPr marL="363349" indent="0">
              <a:buNone/>
              <a:defRPr sz="800"/>
            </a:lvl3pPr>
            <a:lvl4pPr marL="541055" indent="0">
              <a:buNone/>
              <a:defRPr sz="800"/>
            </a:lvl4pPr>
            <a:lvl5pPr marL="718760" indent="0">
              <a:buNone/>
              <a:defRPr sz="800"/>
            </a:lvl5pPr>
          </a:lstStyle>
          <a:p>
            <a:pPr lvl="0"/>
            <a:r>
              <a:rPr lang="en-US" dirty="0" smtClean="0"/>
              <a:t>Source:</a:t>
            </a:r>
          </a:p>
        </p:txBody>
      </p:sp>
      <p:sp>
        <p:nvSpPr>
          <p:cNvPr id="11" name="Footer Placeholder 10"/>
          <p:cNvSpPr>
            <a:spLocks noGrp="1"/>
          </p:cNvSpPr>
          <p:nvPr>
            <p:ph type="ftr" sz="quarter" idx="14"/>
          </p:nvPr>
        </p:nvSpPr>
        <p:spPr/>
        <p:txBody>
          <a:bodyPr/>
          <a:lstStyle>
            <a:lvl1pPr>
              <a:defRPr>
                <a:solidFill>
                  <a:schemeClr val="tx1"/>
                </a:solidFill>
              </a:defRPr>
            </a:lvl1pPr>
          </a:lstStyle>
          <a:p>
            <a:r>
              <a:rPr lang="en-US" dirty="0" smtClean="0">
                <a:solidFill>
                  <a:srgbClr val="352D76"/>
                </a:solidFill>
              </a:rPr>
              <a:t>For financial intermediary use only. All figures quoted are for illustrative purposes only. Not approved for use with customers</a:t>
            </a:r>
            <a:endParaRPr lang="en-US" dirty="0">
              <a:solidFill>
                <a:srgbClr val="352D76"/>
              </a:solidFill>
            </a:endParaRPr>
          </a:p>
        </p:txBody>
      </p:sp>
      <p:sp>
        <p:nvSpPr>
          <p:cNvPr id="12" name="Slide Number Placeholder 11"/>
          <p:cNvSpPr>
            <a:spLocks noGrp="1"/>
          </p:cNvSpPr>
          <p:nvPr>
            <p:ph type="sldNum" sz="quarter" idx="15"/>
          </p:nvPr>
        </p:nvSpPr>
        <p:spPr>
          <a:xfrm>
            <a:off x="219074" y="4827178"/>
            <a:ext cx="652464" cy="189000"/>
          </a:xfrm>
          <a:prstGeom prst="rect">
            <a:avLst/>
          </a:prstGeom>
        </p:spPr>
        <p:txBody>
          <a:bodyPr lIns="91398" tIns="45699" rIns="91398" bIns="45699"/>
          <a:lstStyle/>
          <a:p>
            <a:fld id="{D92943C2-89EB-8840-A8C0-4C21B007AE74}" type="slidenum">
              <a:rPr lang="en-US" smtClean="0">
                <a:solidFill>
                  <a:srgbClr val="352D76"/>
                </a:solidFill>
              </a:rPr>
              <a:pPr/>
              <a:t>‹#›</a:t>
            </a:fld>
            <a:endParaRPr lang="en-US" dirty="0">
              <a:solidFill>
                <a:srgbClr val="352D76"/>
              </a:solidFill>
            </a:endParaRPr>
          </a:p>
        </p:txBody>
      </p:sp>
    </p:spTree>
    <p:extLst>
      <p:ext uri="{BB962C8B-B14F-4D97-AF65-F5344CB8AC3E}">
        <p14:creationId xmlns:p14="http://schemas.microsoft.com/office/powerpoint/2010/main" val="2568976719"/>
      </p:ext>
    </p:extLst>
  </p:cSld>
  <p:clrMapOvr>
    <a:masterClrMapping/>
  </p:clrMapOvr>
  <p:transition>
    <p:wipe dir="r"/>
  </p:transition>
</p:sldLayout>
</file>

<file path=ppt/slideLayouts/slideLayout797.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219077" y="631053"/>
            <a:ext cx="8712201" cy="386476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3" hasCustomPrompt="1"/>
          </p:nvPr>
        </p:nvSpPr>
        <p:spPr>
          <a:xfrm>
            <a:off x="219097" y="4495800"/>
            <a:ext cx="6624637" cy="323850"/>
          </a:xfrm>
        </p:spPr>
        <p:txBody>
          <a:bodyPr>
            <a:noAutofit/>
          </a:bodyPr>
          <a:lstStyle>
            <a:lvl1pPr marL="0" indent="0">
              <a:buNone/>
              <a:defRPr sz="800"/>
            </a:lvl1pPr>
            <a:lvl2pPr marL="177706" indent="0">
              <a:buNone/>
              <a:defRPr sz="800"/>
            </a:lvl2pPr>
            <a:lvl3pPr marL="363349" indent="0">
              <a:buNone/>
              <a:defRPr sz="800"/>
            </a:lvl3pPr>
            <a:lvl4pPr marL="541055" indent="0">
              <a:buNone/>
              <a:defRPr sz="800"/>
            </a:lvl4pPr>
            <a:lvl5pPr marL="718760" indent="0">
              <a:buNone/>
              <a:defRPr sz="800"/>
            </a:lvl5pPr>
          </a:lstStyle>
          <a:p>
            <a:pPr lvl="0"/>
            <a:r>
              <a:rPr lang="en-US" dirty="0" smtClean="0"/>
              <a:t>Source:</a:t>
            </a:r>
          </a:p>
        </p:txBody>
      </p:sp>
      <p:sp>
        <p:nvSpPr>
          <p:cNvPr id="11" name="Footer Placeholder 10"/>
          <p:cNvSpPr>
            <a:spLocks noGrp="1"/>
          </p:cNvSpPr>
          <p:nvPr>
            <p:ph type="ftr" sz="quarter" idx="14"/>
          </p:nvPr>
        </p:nvSpPr>
        <p:spPr/>
        <p:txBody>
          <a:bodyPr/>
          <a:lstStyle>
            <a:lvl1pPr>
              <a:defRPr>
                <a:solidFill>
                  <a:schemeClr val="tx1"/>
                </a:solidFill>
              </a:defRPr>
            </a:lvl1pPr>
          </a:lstStyle>
          <a:p>
            <a:r>
              <a:rPr lang="en-US" dirty="0" smtClean="0">
                <a:solidFill>
                  <a:srgbClr val="352D76"/>
                </a:solidFill>
              </a:rPr>
              <a:t>For financial intermediary use only. Not approved for use with customers</a:t>
            </a:r>
            <a:endParaRPr lang="en-US" dirty="0">
              <a:solidFill>
                <a:srgbClr val="352D76"/>
              </a:solidFill>
            </a:endParaRPr>
          </a:p>
        </p:txBody>
      </p:sp>
      <p:sp>
        <p:nvSpPr>
          <p:cNvPr id="12" name="Slide Number Placeholder 11"/>
          <p:cNvSpPr>
            <a:spLocks noGrp="1"/>
          </p:cNvSpPr>
          <p:nvPr>
            <p:ph type="sldNum" sz="quarter" idx="15"/>
          </p:nvPr>
        </p:nvSpPr>
        <p:spPr>
          <a:xfrm>
            <a:off x="219074" y="4827178"/>
            <a:ext cx="652464" cy="189000"/>
          </a:xfrm>
          <a:prstGeom prst="rect">
            <a:avLst/>
          </a:prstGeom>
        </p:spPr>
        <p:txBody>
          <a:bodyPr lIns="91398" tIns="45699" rIns="91398" bIns="45699"/>
          <a:lstStyle/>
          <a:p>
            <a:fld id="{D92943C2-89EB-8840-A8C0-4C21B007AE74}" type="slidenum">
              <a:rPr lang="en-US" smtClean="0">
                <a:solidFill>
                  <a:srgbClr val="352D76"/>
                </a:solidFill>
              </a:rPr>
              <a:pPr/>
              <a:t>‹#›</a:t>
            </a:fld>
            <a:endParaRPr lang="en-US" dirty="0">
              <a:solidFill>
                <a:srgbClr val="352D76"/>
              </a:solidFill>
            </a:endParaRPr>
          </a:p>
        </p:txBody>
      </p:sp>
    </p:spTree>
    <p:extLst>
      <p:ext uri="{BB962C8B-B14F-4D97-AF65-F5344CB8AC3E}">
        <p14:creationId xmlns:p14="http://schemas.microsoft.com/office/powerpoint/2010/main" val="3634209254"/>
      </p:ext>
    </p:extLst>
  </p:cSld>
  <p:clrMapOvr>
    <a:masterClrMapping/>
  </p:clrMapOvr>
  <p:transition>
    <p:wipe dir="r"/>
  </p:transition>
</p:sldLayout>
</file>

<file path=ppt/slideLayouts/slideLayout798.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219077" y="631053"/>
            <a:ext cx="8712201" cy="386476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3" hasCustomPrompt="1"/>
          </p:nvPr>
        </p:nvSpPr>
        <p:spPr>
          <a:xfrm>
            <a:off x="219097" y="4495800"/>
            <a:ext cx="6624637" cy="323850"/>
          </a:xfrm>
        </p:spPr>
        <p:txBody>
          <a:bodyPr>
            <a:noAutofit/>
          </a:bodyPr>
          <a:lstStyle>
            <a:lvl1pPr marL="0" indent="0">
              <a:buNone/>
              <a:defRPr sz="800"/>
            </a:lvl1pPr>
            <a:lvl2pPr marL="177706" indent="0">
              <a:buNone/>
              <a:defRPr sz="800"/>
            </a:lvl2pPr>
            <a:lvl3pPr marL="363349" indent="0">
              <a:buNone/>
              <a:defRPr sz="800"/>
            </a:lvl3pPr>
            <a:lvl4pPr marL="541055" indent="0">
              <a:buNone/>
              <a:defRPr sz="800"/>
            </a:lvl4pPr>
            <a:lvl5pPr marL="718760" indent="0">
              <a:buNone/>
              <a:defRPr sz="800"/>
            </a:lvl5pPr>
          </a:lstStyle>
          <a:p>
            <a:pPr lvl="0"/>
            <a:r>
              <a:rPr lang="en-US" dirty="0" smtClean="0"/>
              <a:t>Source:</a:t>
            </a:r>
          </a:p>
        </p:txBody>
      </p:sp>
      <p:sp>
        <p:nvSpPr>
          <p:cNvPr id="11" name="Footer Placeholder 10"/>
          <p:cNvSpPr>
            <a:spLocks noGrp="1"/>
          </p:cNvSpPr>
          <p:nvPr>
            <p:ph type="ftr" sz="quarter" idx="14"/>
          </p:nvPr>
        </p:nvSpPr>
        <p:spPr/>
        <p:txBody>
          <a:bodyPr/>
          <a:lstStyle>
            <a:lvl1pPr>
              <a:defRPr>
                <a:solidFill>
                  <a:schemeClr val="tx1"/>
                </a:solidFill>
              </a:defRPr>
            </a:lvl1pPr>
          </a:lstStyle>
          <a:p>
            <a:r>
              <a:rPr lang="en-US" dirty="0" smtClean="0">
                <a:solidFill>
                  <a:srgbClr val="352D76"/>
                </a:solidFill>
              </a:rPr>
              <a:t>For financial intermediary use only. Not approved for use with customers</a:t>
            </a:r>
            <a:endParaRPr lang="en-US" dirty="0">
              <a:solidFill>
                <a:srgbClr val="352D76"/>
              </a:solidFill>
            </a:endParaRPr>
          </a:p>
        </p:txBody>
      </p:sp>
      <p:sp>
        <p:nvSpPr>
          <p:cNvPr id="12" name="Slide Number Placeholder 11"/>
          <p:cNvSpPr>
            <a:spLocks noGrp="1"/>
          </p:cNvSpPr>
          <p:nvPr>
            <p:ph type="sldNum" sz="quarter" idx="15"/>
          </p:nvPr>
        </p:nvSpPr>
        <p:spPr>
          <a:xfrm>
            <a:off x="219074" y="4827178"/>
            <a:ext cx="652464" cy="189000"/>
          </a:xfrm>
          <a:prstGeom prst="rect">
            <a:avLst/>
          </a:prstGeom>
        </p:spPr>
        <p:txBody>
          <a:bodyPr lIns="91398" tIns="45699" rIns="91398" bIns="45699"/>
          <a:lstStyle/>
          <a:p>
            <a:fld id="{D92943C2-89EB-8840-A8C0-4C21B007AE74}" type="slidenum">
              <a:rPr lang="en-US" smtClean="0">
                <a:solidFill>
                  <a:srgbClr val="352D76"/>
                </a:solidFill>
              </a:rPr>
              <a:pPr/>
              <a:t>‹#›</a:t>
            </a:fld>
            <a:endParaRPr lang="en-US" dirty="0">
              <a:solidFill>
                <a:srgbClr val="352D76"/>
              </a:solidFill>
            </a:endParaRPr>
          </a:p>
        </p:txBody>
      </p:sp>
    </p:spTree>
    <p:extLst>
      <p:ext uri="{BB962C8B-B14F-4D97-AF65-F5344CB8AC3E}">
        <p14:creationId xmlns:p14="http://schemas.microsoft.com/office/powerpoint/2010/main" val="1753989470"/>
      </p:ext>
    </p:extLst>
  </p:cSld>
  <p:clrMapOvr>
    <a:masterClrMapping/>
  </p:clrMapOvr>
  <p:transition>
    <p:wipe dir="r"/>
  </p:transition>
</p:sldLayout>
</file>

<file path=ppt/slideLayouts/slideLayout799.xml><?xml version="1.0" encoding="utf-8"?>
<p:sldLayout xmlns:a="http://schemas.openxmlformats.org/drawingml/2006/main" xmlns:r="http://schemas.openxmlformats.org/officeDocument/2006/relationships" xmlns:p="http://schemas.openxmlformats.org/presentationml/2006/main" userDrawn="1">
  <p:cSld name="White 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43719" y="1307352"/>
            <a:ext cx="8378047" cy="1102519"/>
          </a:xfrm>
          <a:noFill/>
        </p:spPr>
        <p:txBody>
          <a:bodyPr anchor="b" anchorCtr="0">
            <a:normAutofit/>
          </a:bodyPr>
          <a:lstStyle>
            <a:lvl1pPr algn="l">
              <a:defRPr sz="4000">
                <a:solidFill>
                  <a:schemeClr val="tx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443729" y="2572941"/>
            <a:ext cx="8382859" cy="1314450"/>
          </a:xfrm>
        </p:spPr>
        <p:txBody>
          <a:bodyPr>
            <a:normAutofit/>
          </a:bodyPr>
          <a:lstStyle>
            <a:lvl1pPr marL="0" indent="0" algn="l">
              <a:buNone/>
              <a:defRPr sz="2400">
                <a:solidFill>
                  <a:schemeClr val="tx1"/>
                </a:solidFill>
              </a:defRPr>
            </a:lvl1pPr>
            <a:lvl2pPr marL="456950" indent="0" algn="ctr">
              <a:buNone/>
              <a:defRPr>
                <a:solidFill>
                  <a:schemeClr val="tx1">
                    <a:tint val="75000"/>
                  </a:schemeClr>
                </a:solidFill>
              </a:defRPr>
            </a:lvl2pPr>
            <a:lvl3pPr marL="913928" indent="0" algn="ctr">
              <a:buNone/>
              <a:defRPr>
                <a:solidFill>
                  <a:schemeClr val="tx1">
                    <a:tint val="75000"/>
                  </a:schemeClr>
                </a:solidFill>
              </a:defRPr>
            </a:lvl3pPr>
            <a:lvl4pPr marL="1370886" indent="0" algn="ctr">
              <a:buNone/>
              <a:defRPr>
                <a:solidFill>
                  <a:schemeClr val="tx1">
                    <a:tint val="75000"/>
                  </a:schemeClr>
                </a:solidFill>
              </a:defRPr>
            </a:lvl4pPr>
            <a:lvl5pPr marL="1827854" indent="0" algn="ctr">
              <a:buNone/>
              <a:defRPr>
                <a:solidFill>
                  <a:schemeClr val="tx1">
                    <a:tint val="75000"/>
                  </a:schemeClr>
                </a:solidFill>
              </a:defRPr>
            </a:lvl5pPr>
            <a:lvl6pPr marL="2284803" indent="0" algn="ctr">
              <a:buNone/>
              <a:defRPr>
                <a:solidFill>
                  <a:schemeClr val="tx1">
                    <a:tint val="75000"/>
                  </a:schemeClr>
                </a:solidFill>
              </a:defRPr>
            </a:lvl6pPr>
            <a:lvl7pPr marL="2741753" indent="0" algn="ctr">
              <a:buNone/>
              <a:defRPr>
                <a:solidFill>
                  <a:schemeClr val="tx1">
                    <a:tint val="75000"/>
                  </a:schemeClr>
                </a:solidFill>
              </a:defRPr>
            </a:lvl7pPr>
            <a:lvl8pPr marL="3198720" indent="0" algn="ctr">
              <a:buNone/>
              <a:defRPr>
                <a:solidFill>
                  <a:schemeClr val="tx1">
                    <a:tint val="75000"/>
                  </a:schemeClr>
                </a:solidFill>
              </a:defRPr>
            </a:lvl8pPr>
            <a:lvl9pPr marL="3655679" indent="0" algn="ctr">
              <a:buNone/>
              <a:defRPr>
                <a:solidFill>
                  <a:schemeClr val="tx1">
                    <a:tint val="75000"/>
                  </a:schemeClr>
                </a:solidFill>
              </a:defRPr>
            </a:lvl9pPr>
          </a:lstStyle>
          <a:p>
            <a:r>
              <a:rPr lang="en-US" smtClean="0"/>
              <a:t>Click to edit Master subtitle style</a:t>
            </a:r>
            <a:endParaRPr lang="en-GB" dirty="0"/>
          </a:p>
        </p:txBody>
      </p:sp>
      <p:sp>
        <p:nvSpPr>
          <p:cNvPr id="10" name="Footer Placeholder 9"/>
          <p:cNvSpPr>
            <a:spLocks noGrp="1"/>
          </p:cNvSpPr>
          <p:nvPr>
            <p:ph type="ftr" sz="quarter" idx="10"/>
          </p:nvPr>
        </p:nvSpPr>
        <p:spPr/>
        <p:txBody>
          <a:bodyPr/>
          <a:lstStyle/>
          <a:p>
            <a:r>
              <a:rPr lang="en-US" dirty="0" smtClean="0">
                <a:solidFill>
                  <a:srgbClr val="352D76"/>
                </a:solidFill>
              </a:rPr>
              <a:t>Confidential</a:t>
            </a:r>
            <a:endParaRPr lang="en-US" dirty="0">
              <a:solidFill>
                <a:srgbClr val="352D76"/>
              </a:solidFill>
            </a:endParaRPr>
          </a:p>
        </p:txBody>
      </p:sp>
      <p:sp>
        <p:nvSpPr>
          <p:cNvPr id="11" name="Slide Number Placeholder 10"/>
          <p:cNvSpPr>
            <a:spLocks noGrp="1"/>
          </p:cNvSpPr>
          <p:nvPr>
            <p:ph type="sldNum" sz="quarter" idx="11"/>
          </p:nvPr>
        </p:nvSpPr>
        <p:spPr>
          <a:xfrm>
            <a:off x="205154" y="4827178"/>
            <a:ext cx="652464" cy="189000"/>
          </a:xfrm>
          <a:prstGeom prst="rect">
            <a:avLst/>
          </a:prstGeom>
        </p:spPr>
        <p:txBody>
          <a:bodyPr lIns="91398" tIns="45699" rIns="91398" bIns="45699"/>
          <a:lstStyle/>
          <a:p>
            <a:fld id="{D92943C2-89EB-8840-A8C0-4C21B007AE74}" type="slidenum">
              <a:rPr lang="en-US" smtClean="0">
                <a:solidFill>
                  <a:srgbClr val="352D76"/>
                </a:solidFill>
              </a:rPr>
              <a:pPr/>
              <a:t>‹#›</a:t>
            </a:fld>
            <a:endParaRPr lang="en-US" dirty="0">
              <a:solidFill>
                <a:srgbClr val="352D76"/>
              </a:solidFill>
            </a:endParaRPr>
          </a:p>
        </p:txBody>
      </p:sp>
    </p:spTree>
    <p:extLst>
      <p:ext uri="{BB962C8B-B14F-4D97-AF65-F5344CB8AC3E}">
        <p14:creationId xmlns:p14="http://schemas.microsoft.com/office/powerpoint/2010/main" val="7883726"/>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lines">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285751" y="1471619"/>
            <a:ext cx="8572500" cy="2771775"/>
          </a:xfrm>
        </p:spPr>
        <p:txBody>
          <a:bodyPr anchor="ctr">
            <a:normAutofit/>
          </a:bodyPr>
          <a:lstStyle>
            <a:lvl1pPr algn="ctr">
              <a:defRPr/>
            </a:lvl1pPr>
            <a:lvl2pPr algn="ctr">
              <a:lnSpc>
                <a:spcPts val="1755"/>
              </a:lnSpc>
              <a:defRPr sz="1900">
                <a:solidFill>
                  <a:schemeClr val="tx1"/>
                </a:solidFill>
              </a:defRPr>
            </a:lvl2pPr>
            <a:lvl3pPr algn="ctr">
              <a:defRPr/>
            </a:lvl3pPr>
            <a:lvl4pPr algn="ctr">
              <a:defRPr/>
            </a:lvl4pPr>
            <a:lvl5pPr algn="ctr">
              <a:defRPr/>
            </a:lvl5pPr>
          </a:lstStyle>
          <a:p>
            <a:pPr lvl="1"/>
            <a:r>
              <a:rPr lang="en-GB" noProof="0" dirty="0" smtClean="0"/>
              <a:t>Click to edit Master text styles</a:t>
            </a:r>
          </a:p>
        </p:txBody>
      </p:sp>
      <p:sp>
        <p:nvSpPr>
          <p:cNvPr id="2" name="Footer Placeholder 1"/>
          <p:cNvSpPr>
            <a:spLocks noGrp="1"/>
          </p:cNvSpPr>
          <p:nvPr>
            <p:ph type="ftr" sz="quarter" idx="12"/>
          </p:nvPr>
        </p:nvSpPr>
        <p:spPr/>
        <p:txBody>
          <a:bodyPr/>
          <a:lstStyle/>
          <a:p>
            <a:r>
              <a:rPr lang="en-GB" dirty="0" smtClean="0"/>
              <a:t>For financial intermediary use only, not to be used with customers.</a:t>
            </a:r>
            <a:endParaRPr lang="en-GB" dirty="0"/>
          </a:p>
        </p:txBody>
      </p:sp>
      <p:sp>
        <p:nvSpPr>
          <p:cNvPr id="6"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727277995"/>
      </p:ext>
    </p:extLst>
  </p:cSld>
  <p:clrMapOvr>
    <a:masterClrMapping/>
  </p:clrMapOvr>
  <p:transition>
    <p:wipe dir="r"/>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and Content (Righ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4643460" y="1471619"/>
            <a:ext cx="4214813" cy="2771775"/>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 name="Footer Placeholder 1"/>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841699406"/>
      </p:ext>
    </p:extLst>
  </p:cSld>
  <p:clrMapOvr>
    <a:masterClrMapping/>
  </p:clrMapOvr>
  <p:transition>
    <p:wipe dir="r"/>
  </p:transition>
  <p:timing>
    <p:tnLst>
      <p:par>
        <p:cTn id="1" dur="indefinite" restart="never" nodeType="tmRoot"/>
      </p:par>
    </p:tnLst>
  </p:timing>
</p:sldLayout>
</file>

<file path=ppt/slideLayouts/slideLayout800.xml><?xml version="1.0" encoding="utf-8"?>
<p:sldLayout xmlns:a="http://schemas.openxmlformats.org/drawingml/2006/main" xmlns:r="http://schemas.openxmlformats.org/officeDocument/2006/relationships" xmlns:p="http://schemas.openxmlformats.org/presentationml/2006/main">
  <p:cSld name="2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219095" y="631079"/>
            <a:ext cx="8712201" cy="386476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3" hasCustomPrompt="1"/>
          </p:nvPr>
        </p:nvSpPr>
        <p:spPr>
          <a:xfrm>
            <a:off x="219114" y="4495800"/>
            <a:ext cx="6624637" cy="323850"/>
          </a:xfrm>
        </p:spPr>
        <p:txBody>
          <a:bodyPr>
            <a:noAutofit/>
          </a:bodyPr>
          <a:lstStyle>
            <a:lvl1pPr marL="0" indent="0">
              <a:buNone/>
              <a:defRPr sz="800"/>
            </a:lvl1pPr>
            <a:lvl2pPr marL="177706" indent="0">
              <a:buNone/>
              <a:defRPr sz="800"/>
            </a:lvl2pPr>
            <a:lvl3pPr marL="363349" indent="0">
              <a:buNone/>
              <a:defRPr sz="800"/>
            </a:lvl3pPr>
            <a:lvl4pPr marL="541055" indent="0">
              <a:buNone/>
              <a:defRPr sz="800"/>
            </a:lvl4pPr>
            <a:lvl5pPr marL="718760" indent="0">
              <a:buNone/>
              <a:defRPr sz="800"/>
            </a:lvl5pPr>
          </a:lstStyle>
          <a:p>
            <a:pPr lvl="0"/>
            <a:r>
              <a:rPr lang="en-US" dirty="0" smtClean="0"/>
              <a:t>Source:</a:t>
            </a:r>
          </a:p>
        </p:txBody>
      </p:sp>
      <p:sp>
        <p:nvSpPr>
          <p:cNvPr id="11" name="Footer Placeholder 10"/>
          <p:cNvSpPr>
            <a:spLocks noGrp="1"/>
          </p:cNvSpPr>
          <p:nvPr>
            <p:ph type="ftr" sz="quarter" idx="14"/>
          </p:nvPr>
        </p:nvSpPr>
        <p:spPr/>
        <p:txBody>
          <a:bodyPr/>
          <a:lstStyle>
            <a:lvl1pPr>
              <a:defRPr>
                <a:solidFill>
                  <a:schemeClr val="tx1"/>
                </a:solidFill>
              </a:defRPr>
            </a:lvl1pPr>
          </a:lstStyle>
          <a:p>
            <a:r>
              <a:rPr lang="en-US" dirty="0" smtClean="0">
                <a:solidFill>
                  <a:srgbClr val="352D76"/>
                </a:solidFill>
              </a:rPr>
              <a:t>For financial intermediary use only. All figures quoted are for illustrative purposes only. Not approved for use with customers</a:t>
            </a:r>
            <a:endParaRPr lang="en-US" dirty="0">
              <a:solidFill>
                <a:srgbClr val="352D76"/>
              </a:solidFill>
            </a:endParaRPr>
          </a:p>
        </p:txBody>
      </p:sp>
      <p:sp>
        <p:nvSpPr>
          <p:cNvPr id="12" name="Slide Number Placeholder 11"/>
          <p:cNvSpPr>
            <a:spLocks noGrp="1"/>
          </p:cNvSpPr>
          <p:nvPr>
            <p:ph type="sldNum" sz="quarter" idx="15"/>
          </p:nvPr>
        </p:nvSpPr>
        <p:spPr>
          <a:xfrm>
            <a:off x="219074" y="4827178"/>
            <a:ext cx="652464" cy="189000"/>
          </a:xfrm>
          <a:prstGeom prst="rect">
            <a:avLst/>
          </a:prstGeom>
        </p:spPr>
        <p:txBody>
          <a:bodyPr lIns="91398" tIns="45699" rIns="91398" bIns="45699"/>
          <a:lstStyle/>
          <a:p>
            <a:fld id="{D92943C2-89EB-8840-A8C0-4C21B007AE74}" type="slidenum">
              <a:rPr lang="en-US" smtClean="0">
                <a:solidFill>
                  <a:srgbClr val="352D76"/>
                </a:solidFill>
              </a:rPr>
              <a:pPr/>
              <a:t>‹#›</a:t>
            </a:fld>
            <a:endParaRPr lang="en-US" dirty="0">
              <a:solidFill>
                <a:srgbClr val="352D76"/>
              </a:solidFill>
            </a:endParaRPr>
          </a:p>
        </p:txBody>
      </p:sp>
    </p:spTree>
    <p:extLst>
      <p:ext uri="{BB962C8B-B14F-4D97-AF65-F5344CB8AC3E}">
        <p14:creationId xmlns:p14="http://schemas.microsoft.com/office/powerpoint/2010/main" val="2923729800"/>
      </p:ext>
    </p:extLst>
  </p:cSld>
  <p:clrMapOvr>
    <a:masterClrMapping/>
  </p:clrMapOvr>
  <p:transition>
    <p:wipe dir="r"/>
  </p:transition>
</p:sldLayout>
</file>

<file path=ppt/slideLayouts/slideLayout801.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a:xfrm>
            <a:off x="219095" y="631065"/>
            <a:ext cx="8712201" cy="386953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13" hasCustomPrompt="1"/>
          </p:nvPr>
        </p:nvSpPr>
        <p:spPr>
          <a:xfrm>
            <a:off x="219114" y="4500563"/>
            <a:ext cx="6624637" cy="323850"/>
          </a:xfrm>
        </p:spPr>
        <p:txBody>
          <a:bodyPr>
            <a:noAutofit/>
          </a:bodyPr>
          <a:lstStyle>
            <a:lvl1pPr marL="0" indent="0">
              <a:buNone/>
              <a:defRPr sz="800"/>
            </a:lvl1pPr>
            <a:lvl2pPr marL="177706" indent="0">
              <a:buNone/>
              <a:defRPr sz="800"/>
            </a:lvl2pPr>
            <a:lvl3pPr marL="363349" indent="0">
              <a:buNone/>
              <a:defRPr sz="800"/>
            </a:lvl3pPr>
            <a:lvl4pPr marL="541055" indent="0">
              <a:buNone/>
              <a:defRPr sz="800"/>
            </a:lvl4pPr>
            <a:lvl5pPr marL="718760" indent="0">
              <a:buNone/>
              <a:defRPr sz="800"/>
            </a:lvl5pPr>
          </a:lstStyle>
          <a:p>
            <a:pPr lvl="0"/>
            <a:r>
              <a:rPr lang="en-US" dirty="0" smtClean="0"/>
              <a:t>Source:</a:t>
            </a:r>
          </a:p>
        </p:txBody>
      </p:sp>
      <p:sp>
        <p:nvSpPr>
          <p:cNvPr id="11" name="Footer Placeholder 10"/>
          <p:cNvSpPr>
            <a:spLocks noGrp="1"/>
          </p:cNvSpPr>
          <p:nvPr>
            <p:ph type="ftr" sz="quarter" idx="14"/>
          </p:nvPr>
        </p:nvSpPr>
        <p:spPr/>
        <p:txBody>
          <a:bodyPr/>
          <a:lstStyle>
            <a:lvl1pPr>
              <a:defRPr>
                <a:solidFill>
                  <a:schemeClr val="tx1"/>
                </a:solidFill>
              </a:defRPr>
            </a:lvl1pPr>
          </a:lstStyle>
          <a:p>
            <a:r>
              <a:rPr lang="en-US" dirty="0" smtClean="0">
                <a:solidFill>
                  <a:srgbClr val="352D76"/>
                </a:solidFill>
              </a:rPr>
              <a:t>For financial intermediary use only. All figures quoted are for illustrative purposes only. Not approved for use with customers.</a:t>
            </a:r>
            <a:endParaRPr lang="en-US" dirty="0">
              <a:solidFill>
                <a:srgbClr val="352D76"/>
              </a:solidFill>
            </a:endParaRPr>
          </a:p>
        </p:txBody>
      </p:sp>
      <p:sp>
        <p:nvSpPr>
          <p:cNvPr id="12" name="Slide Number Placeholder 11"/>
          <p:cNvSpPr>
            <a:spLocks noGrp="1"/>
          </p:cNvSpPr>
          <p:nvPr>
            <p:ph type="sldNum" sz="quarter" idx="15"/>
          </p:nvPr>
        </p:nvSpPr>
        <p:spPr>
          <a:xfrm>
            <a:off x="219074" y="4827178"/>
            <a:ext cx="652464" cy="189000"/>
          </a:xfrm>
          <a:prstGeom prst="rect">
            <a:avLst/>
          </a:prstGeom>
        </p:spPr>
        <p:txBody>
          <a:bodyPr lIns="91398" tIns="45699" rIns="91398" bIns="45699"/>
          <a:lstStyle/>
          <a:p>
            <a:fld id="{D92943C2-89EB-8840-A8C0-4C21B007AE74}" type="slidenum">
              <a:rPr lang="en-US" smtClean="0">
                <a:solidFill>
                  <a:srgbClr val="352D76"/>
                </a:solidFill>
              </a:rPr>
              <a:pPr/>
              <a:t>‹#›</a:t>
            </a:fld>
            <a:endParaRPr lang="en-US" dirty="0">
              <a:solidFill>
                <a:srgbClr val="352D76"/>
              </a:solidFill>
            </a:endParaRPr>
          </a:p>
        </p:txBody>
      </p:sp>
    </p:spTree>
    <p:extLst>
      <p:ext uri="{BB962C8B-B14F-4D97-AF65-F5344CB8AC3E}">
        <p14:creationId xmlns:p14="http://schemas.microsoft.com/office/powerpoint/2010/main" val="1298146583"/>
      </p:ext>
    </p:extLst>
  </p:cSld>
  <p:clrMapOvr>
    <a:masterClrMapping/>
  </p:clrMapOvr>
  <p:transition>
    <p:wipe dir="r"/>
  </p:transition>
</p:sldLayout>
</file>

<file path=ppt/slideLayouts/slideLayout802.xml><?xml version="1.0" encoding="utf-8"?>
<p:sldLayout xmlns:a="http://schemas.openxmlformats.org/drawingml/2006/main" xmlns:r="http://schemas.openxmlformats.org/officeDocument/2006/relationships" xmlns:p="http://schemas.openxmlformats.org/presentationml/2006/main" userDrawn="1">
  <p:cSld name="Grey - No Text">
    <p:spTree>
      <p:nvGrpSpPr>
        <p:cNvPr id="1" name=""/>
        <p:cNvGrpSpPr/>
        <p:nvPr/>
      </p:nvGrpSpPr>
      <p:grpSpPr>
        <a:xfrm>
          <a:off x="0" y="0"/>
          <a:ext cx="0" cy="0"/>
          <a:chOff x="0" y="0"/>
          <a:chExt cx="0" cy="0"/>
        </a:xfrm>
      </p:grpSpPr>
      <p:sp>
        <p:nvSpPr>
          <p:cNvPr id="17" name="Text Placeholder 9"/>
          <p:cNvSpPr>
            <a:spLocks noGrp="1"/>
          </p:cNvSpPr>
          <p:nvPr>
            <p:ph type="body" sz="quarter" idx="13"/>
          </p:nvPr>
        </p:nvSpPr>
        <p:spPr>
          <a:xfrm>
            <a:off x="-628998" y="-338199"/>
            <a:ext cx="156743" cy="112112"/>
          </a:xfrm>
          <a:prstGeom prst="rect">
            <a:avLst/>
          </a:prstGeom>
        </p:spPr>
        <p:txBody>
          <a:bodyPr lIns="0" tIns="0"/>
          <a:lstStyle>
            <a:lvl1pPr marL="0" indent="0">
              <a:buNone/>
              <a:defRPr sz="100">
                <a:solidFill>
                  <a:schemeClr val="bg1">
                    <a:lumMod val="85000"/>
                  </a:schemeClr>
                </a:solidFill>
              </a:defRPr>
            </a:lvl1pPr>
            <a:lvl2pPr marL="456950" indent="0">
              <a:buNone/>
              <a:defRPr sz="100">
                <a:solidFill>
                  <a:schemeClr val="bg1">
                    <a:lumMod val="85000"/>
                  </a:schemeClr>
                </a:solidFill>
              </a:defRPr>
            </a:lvl2pPr>
            <a:lvl3pPr marL="913928" indent="0">
              <a:buNone/>
              <a:defRPr sz="100">
                <a:solidFill>
                  <a:schemeClr val="bg1">
                    <a:lumMod val="85000"/>
                  </a:schemeClr>
                </a:solidFill>
              </a:defRPr>
            </a:lvl3pPr>
            <a:lvl4pPr marL="1370886" indent="0">
              <a:buNone/>
              <a:defRPr sz="100">
                <a:solidFill>
                  <a:schemeClr val="bg1">
                    <a:lumMod val="85000"/>
                  </a:schemeClr>
                </a:solidFill>
              </a:defRPr>
            </a:lvl4pPr>
            <a:lvl5pPr marL="1827854" indent="0">
              <a:buNone/>
              <a:defRPr sz="100">
                <a:solidFill>
                  <a:schemeClr val="bg1">
                    <a:lumMod val="8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Rectangle 15"/>
          <p:cNvSpPr/>
          <p:nvPr userDrawn="1"/>
        </p:nvSpPr>
        <p:spPr>
          <a:xfrm>
            <a:off x="3" y="1039968"/>
            <a:ext cx="9143992" cy="4103543"/>
          </a:xfrm>
          <a:prstGeom prst="rect">
            <a:avLst/>
          </a:prstGeom>
          <a:solidFill>
            <a:srgbClr val="EEEEEE"/>
          </a:solidFill>
          <a:ln w="19050">
            <a:noFill/>
          </a:ln>
          <a:effectLst/>
        </p:spPr>
        <p:style>
          <a:lnRef idx="1">
            <a:schemeClr val="accent1"/>
          </a:lnRef>
          <a:fillRef idx="3">
            <a:schemeClr val="accent1"/>
          </a:fillRef>
          <a:effectRef idx="2">
            <a:schemeClr val="accent1"/>
          </a:effectRef>
          <a:fontRef idx="minor">
            <a:schemeClr val="lt1"/>
          </a:fontRef>
        </p:style>
        <p:txBody>
          <a:bodyPr lIns="91398" tIns="45699" rIns="91398" bIns="45699" rtlCol="0" anchor="ctr"/>
          <a:lstStyle/>
          <a:p>
            <a:pPr algn="ctr" defTabSz="456950"/>
            <a:endParaRPr lang="en-US" dirty="0">
              <a:solidFill>
                <a:prstClr val="white"/>
              </a:solidFill>
            </a:endParaRPr>
          </a:p>
        </p:txBody>
      </p:sp>
      <p:sp>
        <p:nvSpPr>
          <p:cNvPr id="18" name="Freeform 5"/>
          <p:cNvSpPr>
            <a:spLocks/>
          </p:cNvSpPr>
          <p:nvPr userDrawn="1"/>
        </p:nvSpPr>
        <p:spPr bwMode="auto">
          <a:xfrm>
            <a:off x="8526950" y="4728370"/>
            <a:ext cx="416532" cy="290204"/>
          </a:xfrm>
          <a:custGeom>
            <a:avLst/>
            <a:gdLst>
              <a:gd name="T0" fmla="*/ 416 w 420"/>
              <a:gd name="T1" fmla="*/ 179 h 390"/>
              <a:gd name="T2" fmla="*/ 398 w 420"/>
              <a:gd name="T3" fmla="*/ 115 h 390"/>
              <a:gd name="T4" fmla="*/ 326 w 420"/>
              <a:gd name="T5" fmla="*/ 33 h 390"/>
              <a:gd name="T6" fmla="*/ 321 w 420"/>
              <a:gd name="T7" fmla="*/ 31 h 390"/>
              <a:gd name="T8" fmla="*/ 211 w 420"/>
              <a:gd name="T9" fmla="*/ 0 h 390"/>
              <a:gd name="T10" fmla="*/ 130 w 420"/>
              <a:gd name="T11" fmla="*/ 16 h 390"/>
              <a:gd name="T12" fmla="*/ 129 w 420"/>
              <a:gd name="T13" fmla="*/ 17 h 390"/>
              <a:gd name="T14" fmla="*/ 119 w 420"/>
              <a:gd name="T15" fmla="*/ 21 h 390"/>
              <a:gd name="T16" fmla="*/ 114 w 420"/>
              <a:gd name="T17" fmla="*/ 24 h 390"/>
              <a:gd name="T18" fmla="*/ 112 w 420"/>
              <a:gd name="T19" fmla="*/ 25 h 390"/>
              <a:gd name="T20" fmla="*/ 109 w 420"/>
              <a:gd name="T21" fmla="*/ 27 h 390"/>
              <a:gd name="T22" fmla="*/ 108 w 420"/>
              <a:gd name="T23" fmla="*/ 27 h 390"/>
              <a:gd name="T24" fmla="*/ 14 w 420"/>
              <a:gd name="T25" fmla="*/ 144 h 390"/>
              <a:gd name="T26" fmla="*/ 14 w 420"/>
              <a:gd name="T27" fmla="*/ 144 h 390"/>
              <a:gd name="T28" fmla="*/ 9 w 420"/>
              <a:gd name="T29" fmla="*/ 165 h 390"/>
              <a:gd name="T30" fmla="*/ 16 w 420"/>
              <a:gd name="T31" fmla="*/ 275 h 390"/>
              <a:gd name="T32" fmla="*/ 110 w 420"/>
              <a:gd name="T33" fmla="*/ 387 h 390"/>
              <a:gd name="T34" fmla="*/ 116 w 420"/>
              <a:gd name="T35" fmla="*/ 389 h 390"/>
              <a:gd name="T36" fmla="*/ 120 w 420"/>
              <a:gd name="T37" fmla="*/ 390 h 390"/>
              <a:gd name="T38" fmla="*/ 120 w 420"/>
              <a:gd name="T39" fmla="*/ 381 h 390"/>
              <a:gd name="T40" fmla="*/ 120 w 420"/>
              <a:gd name="T41" fmla="*/ 206 h 390"/>
              <a:gd name="T42" fmla="*/ 131 w 420"/>
              <a:gd name="T43" fmla="*/ 161 h 390"/>
              <a:gd name="T44" fmla="*/ 257 w 420"/>
              <a:gd name="T45" fmla="*/ 119 h 390"/>
              <a:gd name="T46" fmla="*/ 310 w 420"/>
              <a:gd name="T47" fmla="*/ 194 h 390"/>
              <a:gd name="T48" fmla="*/ 293 w 420"/>
              <a:gd name="T49" fmla="*/ 260 h 390"/>
              <a:gd name="T50" fmla="*/ 270 w 420"/>
              <a:gd name="T51" fmla="*/ 286 h 390"/>
              <a:gd name="T52" fmla="*/ 271 w 420"/>
              <a:gd name="T53" fmla="*/ 287 h 390"/>
              <a:gd name="T54" fmla="*/ 325 w 420"/>
              <a:gd name="T55" fmla="*/ 369 h 390"/>
              <a:gd name="T56" fmla="*/ 331 w 420"/>
              <a:gd name="T57" fmla="*/ 375 h 390"/>
              <a:gd name="T58" fmla="*/ 338 w 420"/>
              <a:gd name="T59" fmla="*/ 371 h 390"/>
              <a:gd name="T60" fmla="*/ 371 w 420"/>
              <a:gd name="T61" fmla="*/ 339 h 390"/>
              <a:gd name="T62" fmla="*/ 414 w 420"/>
              <a:gd name="T63" fmla="*/ 250 h 390"/>
              <a:gd name="T64" fmla="*/ 416 w 420"/>
              <a:gd name="T65" fmla="*/ 179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0" h="390">
                <a:moveTo>
                  <a:pt x="416" y="179"/>
                </a:moveTo>
                <a:cubicBezTo>
                  <a:pt x="413" y="157"/>
                  <a:pt x="407" y="135"/>
                  <a:pt x="398" y="115"/>
                </a:cubicBezTo>
                <a:cubicBezTo>
                  <a:pt x="381" y="82"/>
                  <a:pt x="357" y="54"/>
                  <a:pt x="326" y="33"/>
                </a:cubicBezTo>
                <a:cubicBezTo>
                  <a:pt x="324" y="33"/>
                  <a:pt x="323" y="32"/>
                  <a:pt x="321" y="31"/>
                </a:cubicBezTo>
                <a:cubicBezTo>
                  <a:pt x="289" y="11"/>
                  <a:pt x="252" y="0"/>
                  <a:pt x="211" y="0"/>
                </a:cubicBezTo>
                <a:cubicBezTo>
                  <a:pt x="183" y="0"/>
                  <a:pt x="155" y="5"/>
                  <a:pt x="130" y="16"/>
                </a:cubicBezTo>
                <a:cubicBezTo>
                  <a:pt x="130" y="16"/>
                  <a:pt x="129" y="16"/>
                  <a:pt x="129" y="17"/>
                </a:cubicBezTo>
                <a:cubicBezTo>
                  <a:pt x="125" y="18"/>
                  <a:pt x="122" y="20"/>
                  <a:pt x="119" y="21"/>
                </a:cubicBezTo>
                <a:cubicBezTo>
                  <a:pt x="117" y="22"/>
                  <a:pt x="116" y="23"/>
                  <a:pt x="114" y="24"/>
                </a:cubicBezTo>
                <a:cubicBezTo>
                  <a:pt x="114" y="24"/>
                  <a:pt x="113" y="24"/>
                  <a:pt x="112" y="25"/>
                </a:cubicBezTo>
                <a:cubicBezTo>
                  <a:pt x="111" y="25"/>
                  <a:pt x="110" y="26"/>
                  <a:pt x="109" y="27"/>
                </a:cubicBezTo>
                <a:cubicBezTo>
                  <a:pt x="109" y="27"/>
                  <a:pt x="109" y="27"/>
                  <a:pt x="108" y="27"/>
                </a:cubicBezTo>
                <a:cubicBezTo>
                  <a:pt x="62" y="54"/>
                  <a:pt x="30" y="93"/>
                  <a:pt x="14" y="144"/>
                </a:cubicBezTo>
                <a:cubicBezTo>
                  <a:pt x="14" y="144"/>
                  <a:pt x="14" y="144"/>
                  <a:pt x="14" y="144"/>
                </a:cubicBezTo>
                <a:cubicBezTo>
                  <a:pt x="12" y="151"/>
                  <a:pt x="10" y="158"/>
                  <a:pt x="9" y="165"/>
                </a:cubicBezTo>
                <a:cubicBezTo>
                  <a:pt x="0" y="202"/>
                  <a:pt x="3" y="239"/>
                  <a:pt x="16" y="275"/>
                </a:cubicBezTo>
                <a:cubicBezTo>
                  <a:pt x="33" y="324"/>
                  <a:pt x="65" y="361"/>
                  <a:pt x="110" y="387"/>
                </a:cubicBezTo>
                <a:cubicBezTo>
                  <a:pt x="112" y="388"/>
                  <a:pt x="113" y="389"/>
                  <a:pt x="116" y="389"/>
                </a:cubicBezTo>
                <a:cubicBezTo>
                  <a:pt x="117" y="389"/>
                  <a:pt x="118" y="390"/>
                  <a:pt x="120" y="390"/>
                </a:cubicBezTo>
                <a:cubicBezTo>
                  <a:pt x="120" y="386"/>
                  <a:pt x="120" y="384"/>
                  <a:pt x="120" y="381"/>
                </a:cubicBezTo>
                <a:cubicBezTo>
                  <a:pt x="120" y="323"/>
                  <a:pt x="120" y="264"/>
                  <a:pt x="120" y="206"/>
                </a:cubicBezTo>
                <a:cubicBezTo>
                  <a:pt x="119" y="190"/>
                  <a:pt x="123" y="175"/>
                  <a:pt x="131" y="161"/>
                </a:cubicBezTo>
                <a:cubicBezTo>
                  <a:pt x="154" y="115"/>
                  <a:pt x="210" y="96"/>
                  <a:pt x="257" y="119"/>
                </a:cubicBezTo>
                <a:cubicBezTo>
                  <a:pt x="288" y="134"/>
                  <a:pt x="306" y="161"/>
                  <a:pt x="310" y="194"/>
                </a:cubicBezTo>
                <a:cubicBezTo>
                  <a:pt x="314" y="218"/>
                  <a:pt x="308" y="240"/>
                  <a:pt x="293" y="260"/>
                </a:cubicBezTo>
                <a:cubicBezTo>
                  <a:pt x="287" y="269"/>
                  <a:pt x="278" y="277"/>
                  <a:pt x="270" y="286"/>
                </a:cubicBezTo>
                <a:cubicBezTo>
                  <a:pt x="270" y="285"/>
                  <a:pt x="270" y="286"/>
                  <a:pt x="271" y="287"/>
                </a:cubicBezTo>
                <a:cubicBezTo>
                  <a:pt x="289" y="314"/>
                  <a:pt x="307" y="341"/>
                  <a:pt x="325" y="369"/>
                </a:cubicBezTo>
                <a:cubicBezTo>
                  <a:pt x="327" y="372"/>
                  <a:pt x="329" y="375"/>
                  <a:pt x="331" y="375"/>
                </a:cubicBezTo>
                <a:cubicBezTo>
                  <a:pt x="332" y="375"/>
                  <a:pt x="334" y="374"/>
                  <a:pt x="338" y="371"/>
                </a:cubicBezTo>
                <a:cubicBezTo>
                  <a:pt x="349" y="360"/>
                  <a:pt x="361" y="350"/>
                  <a:pt x="371" y="339"/>
                </a:cubicBezTo>
                <a:cubicBezTo>
                  <a:pt x="393" y="313"/>
                  <a:pt x="407" y="283"/>
                  <a:pt x="414" y="250"/>
                </a:cubicBezTo>
                <a:cubicBezTo>
                  <a:pt x="419" y="227"/>
                  <a:pt x="420" y="203"/>
                  <a:pt x="416" y="179"/>
                </a:cubicBezTo>
                <a:close/>
              </a:path>
            </a:pathLst>
          </a:custGeom>
          <a:solidFill>
            <a:schemeClr val="bg1"/>
          </a:solidFill>
          <a:ln w="11113" cap="flat">
            <a:noFill/>
            <a:prstDash val="solid"/>
            <a:miter lim="800000"/>
            <a:headEnd/>
            <a:tailEnd/>
          </a:ln>
        </p:spPr>
        <p:txBody>
          <a:bodyPr vert="horz" wrap="square" lIns="91398" tIns="45699" rIns="91398" bIns="45699" numCol="1" anchor="t" anchorCtr="0" compatLnSpc="1">
            <a:prstTxWarp prst="textNoShape">
              <a:avLst/>
            </a:prstTxWarp>
          </a:bodyPr>
          <a:lstStyle/>
          <a:p>
            <a:pPr defTabSz="456950"/>
            <a:endParaRPr lang="en-US" dirty="0">
              <a:solidFill>
                <a:srgbClr val="3F3F3F"/>
              </a:solidFill>
            </a:endParaRPr>
          </a:p>
        </p:txBody>
      </p:sp>
      <p:sp>
        <p:nvSpPr>
          <p:cNvPr id="19" name="Slide Number Placeholder 2"/>
          <p:cNvSpPr txBox="1">
            <a:spLocks/>
          </p:cNvSpPr>
          <p:nvPr userDrawn="1"/>
        </p:nvSpPr>
        <p:spPr>
          <a:xfrm>
            <a:off x="8566482" y="4984000"/>
            <a:ext cx="595222" cy="170192"/>
          </a:xfrm>
          <a:prstGeom prst="rect">
            <a:avLst/>
          </a:prstGeom>
        </p:spPr>
        <p:txBody>
          <a:bodyPr vert="horz" lIns="91398" tIns="45699" rIns="91398" bIns="45699" rtlCol="0" anchor="ctr"/>
          <a:lstStyle>
            <a:defPPr>
              <a:defRPr lang="en-US"/>
            </a:defPPr>
            <a:lvl1pPr marL="0" algn="r" defTabSz="457200" rtl="0" eaLnBrk="1" latinLnBrk="0" hangingPunct="1">
              <a:defRPr lang="en-GB" sz="900" kern="1200" smtClean="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01359FF-C4C6-40DF-BC80-371D6B6F2F23}" type="slidenum">
              <a:rPr>
                <a:solidFill>
                  <a:srgbClr val="3F3F3F">
                    <a:tint val="75000"/>
                  </a:srgbClr>
                </a:solidFill>
              </a:rPr>
              <a:pPr/>
              <a:t>‹#›</a:t>
            </a:fld>
            <a:endParaRPr dirty="0">
              <a:solidFill>
                <a:srgbClr val="3F3F3F">
                  <a:tint val="75000"/>
                </a:srgbClr>
              </a:solidFill>
            </a:endParaRPr>
          </a:p>
        </p:txBody>
      </p:sp>
      <p:sp>
        <p:nvSpPr>
          <p:cNvPr id="21" name="Title 1"/>
          <p:cNvSpPr>
            <a:spLocks noGrp="1"/>
          </p:cNvSpPr>
          <p:nvPr>
            <p:ph type="title"/>
          </p:nvPr>
        </p:nvSpPr>
        <p:spPr>
          <a:xfrm>
            <a:off x="456492" y="208657"/>
            <a:ext cx="8229600" cy="553964"/>
          </a:xfrm>
          <a:prstGeom prst="rect">
            <a:avLst/>
          </a:prstGeom>
        </p:spPr>
        <p:txBody>
          <a:bodyPr/>
          <a:lstStyle>
            <a:lvl1pPr>
              <a:defRPr>
                <a:solidFill>
                  <a:schemeClr val="tx1"/>
                </a:solidFill>
              </a:defRPr>
            </a:lvl1pPr>
          </a:lstStyle>
          <a:p>
            <a:r>
              <a:rPr lang="en-US" smtClean="0"/>
              <a:t>Click to edit Master title style</a:t>
            </a:r>
            <a:endParaRPr lang="en-US" dirty="0"/>
          </a:p>
        </p:txBody>
      </p:sp>
      <p:sp>
        <p:nvSpPr>
          <p:cNvPr id="22" name="Text Placeholder 2"/>
          <p:cNvSpPr>
            <a:spLocks noGrp="1"/>
          </p:cNvSpPr>
          <p:nvPr>
            <p:ph type="body" sz="quarter" idx="15"/>
          </p:nvPr>
        </p:nvSpPr>
        <p:spPr>
          <a:xfrm>
            <a:off x="473075" y="478633"/>
            <a:ext cx="8229600" cy="213122"/>
          </a:xfrm>
          <a:prstGeom prst="rect">
            <a:avLst/>
          </a:prstGeom>
        </p:spPr>
        <p:txBody>
          <a:bodyPr/>
          <a:lstStyle>
            <a:lvl1pPr marL="0" indent="0">
              <a:buNone/>
              <a:defRPr sz="2000">
                <a:solidFill>
                  <a:schemeClr val="tx1"/>
                </a:solidFill>
              </a:defRPr>
            </a:lvl1pPr>
          </a:lstStyle>
          <a:p>
            <a:pPr lvl="0"/>
            <a:r>
              <a:rPr lang="en-US" smtClean="0"/>
              <a:t>Click to edit Master text styles</a:t>
            </a:r>
          </a:p>
        </p:txBody>
      </p:sp>
      <p:sp>
        <p:nvSpPr>
          <p:cNvPr id="9" name="Rectangle 8"/>
          <p:cNvSpPr/>
          <p:nvPr userDrawn="1"/>
        </p:nvSpPr>
        <p:spPr>
          <a:xfrm>
            <a:off x="0" y="0"/>
            <a:ext cx="9143994" cy="918000"/>
          </a:xfrm>
          <a:prstGeom prst="rect">
            <a:avLst/>
          </a:prstGeom>
          <a:solidFill>
            <a:srgbClr val="EEEEEE"/>
          </a:solidFill>
          <a:ln w="19050">
            <a:noFill/>
          </a:ln>
          <a:effectLst/>
        </p:spPr>
        <p:style>
          <a:lnRef idx="1">
            <a:schemeClr val="accent1"/>
          </a:lnRef>
          <a:fillRef idx="3">
            <a:schemeClr val="accent1"/>
          </a:fillRef>
          <a:effectRef idx="2">
            <a:schemeClr val="accent1"/>
          </a:effectRef>
          <a:fontRef idx="minor">
            <a:schemeClr val="lt1"/>
          </a:fontRef>
        </p:style>
        <p:txBody>
          <a:bodyPr lIns="91398" tIns="45699" rIns="91398" bIns="45699" rtlCol="0" anchor="ctr"/>
          <a:lstStyle/>
          <a:p>
            <a:pPr algn="ctr" defTabSz="456950"/>
            <a:endParaRPr lang="en-US" dirty="0">
              <a:solidFill>
                <a:prstClr val="white"/>
              </a:solidFill>
            </a:endParaRPr>
          </a:p>
        </p:txBody>
      </p:sp>
    </p:spTree>
    <p:extLst>
      <p:ext uri="{BB962C8B-B14F-4D97-AF65-F5344CB8AC3E}">
        <p14:creationId xmlns:p14="http://schemas.microsoft.com/office/powerpoint/2010/main" val="168290760"/>
      </p:ext>
    </p:extLst>
  </p:cSld>
  <p:clrMapOvr>
    <a:masterClrMapping/>
  </p:clrMapOvr>
  <p:transition>
    <p:wipe dir="r"/>
  </p:transition>
  <p:timing>
    <p:tnLst>
      <p:par>
        <p:cTn id="1" dur="indefinite" restart="never" nodeType="tmRoot"/>
      </p:par>
    </p:tnLst>
  </p:timing>
</p:sldLayout>
</file>

<file path=ppt/slideLayouts/slideLayout803.xml><?xml version="1.0" encoding="utf-8"?>
<p:sldLayout xmlns:a="http://schemas.openxmlformats.org/drawingml/2006/main" xmlns:r="http://schemas.openxmlformats.org/officeDocument/2006/relationships" xmlns:p="http://schemas.openxmlformats.org/presentationml/2006/main" userDrawn="1">
  <p:cSld name="24_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a:off x="219075" y="4495802"/>
            <a:ext cx="838200" cy="561975"/>
          </a:xfrm>
          <a:prstGeom prst="rect">
            <a:avLst/>
          </a:prstGeom>
        </p:spPr>
      </p:pic>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219077" y="631052"/>
            <a:ext cx="8712201" cy="386476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3" hasCustomPrompt="1"/>
          </p:nvPr>
        </p:nvSpPr>
        <p:spPr>
          <a:xfrm>
            <a:off x="1096551" y="4495800"/>
            <a:ext cx="6624637" cy="323850"/>
          </a:xfrm>
        </p:spPr>
        <p:txBody>
          <a:bodyPr>
            <a:noAutofit/>
          </a:bodyPr>
          <a:lstStyle>
            <a:lvl1pPr marL="0" indent="0">
              <a:buNone/>
              <a:defRPr sz="800"/>
            </a:lvl1pPr>
            <a:lvl2pPr marL="177706" indent="0">
              <a:buNone/>
              <a:defRPr sz="800"/>
            </a:lvl2pPr>
            <a:lvl3pPr marL="363349" indent="0">
              <a:buNone/>
              <a:defRPr sz="800"/>
            </a:lvl3pPr>
            <a:lvl4pPr marL="541055" indent="0">
              <a:buNone/>
              <a:defRPr sz="800"/>
            </a:lvl4pPr>
            <a:lvl5pPr marL="718760" indent="0">
              <a:buNone/>
              <a:defRPr sz="800"/>
            </a:lvl5pPr>
          </a:lstStyle>
          <a:p>
            <a:pPr lvl="0"/>
            <a:r>
              <a:rPr lang="en-US" dirty="0" smtClean="0"/>
              <a:t>Source:</a:t>
            </a:r>
          </a:p>
        </p:txBody>
      </p:sp>
      <p:sp>
        <p:nvSpPr>
          <p:cNvPr id="11" name="Footer Placeholder 10"/>
          <p:cNvSpPr>
            <a:spLocks noGrp="1"/>
          </p:cNvSpPr>
          <p:nvPr>
            <p:ph type="ftr" sz="quarter" idx="14"/>
          </p:nvPr>
        </p:nvSpPr>
        <p:spPr/>
        <p:txBody>
          <a:bodyPr/>
          <a:lstStyle>
            <a:lvl1pPr>
              <a:defRPr>
                <a:solidFill>
                  <a:schemeClr val="tx1"/>
                </a:solidFill>
              </a:defRPr>
            </a:lvl1pPr>
          </a:lstStyle>
          <a:p>
            <a:r>
              <a:rPr lang="en-US" dirty="0" smtClean="0">
                <a:solidFill>
                  <a:srgbClr val="000000"/>
                </a:solidFill>
              </a:rPr>
              <a:t>For financial intermediary use only. Not approved for use with customers.</a:t>
            </a:r>
            <a:endParaRPr lang="en-US" dirty="0">
              <a:solidFill>
                <a:srgbClr val="000000"/>
              </a:solidFill>
            </a:endParaRPr>
          </a:p>
        </p:txBody>
      </p:sp>
      <p:sp>
        <p:nvSpPr>
          <p:cNvPr id="9" name="Slide Number Placeholder 4"/>
          <p:cNvSpPr>
            <a:spLocks noGrp="1"/>
          </p:cNvSpPr>
          <p:nvPr>
            <p:ph type="sldNum" sz="quarter" idx="4"/>
          </p:nvPr>
        </p:nvSpPr>
        <p:spPr>
          <a:xfrm>
            <a:off x="219074" y="4775225"/>
            <a:ext cx="652464" cy="189000"/>
          </a:xfrm>
          <a:prstGeom prst="rect">
            <a:avLst/>
          </a:prstGeom>
        </p:spPr>
        <p:txBody>
          <a:bodyPr lIns="91398" tIns="45699" rIns="91398" bIns="45699"/>
          <a:lstStyle/>
          <a:p>
            <a:fld id="{D92943C2-89EB-8840-A8C0-4C21B007AE74}" type="slidenum">
              <a:rPr lang="en-US" b="1" smtClean="0">
                <a:solidFill>
                  <a:prstClr val="white"/>
                </a:solidFill>
              </a:rPr>
              <a:pPr/>
              <a:t>‹#›</a:t>
            </a:fld>
            <a:endParaRPr lang="en-US" b="1" dirty="0">
              <a:solidFill>
                <a:prstClr val="white"/>
              </a:solidFill>
            </a:endParaRPr>
          </a:p>
        </p:txBody>
      </p:sp>
    </p:spTree>
    <p:extLst>
      <p:ext uri="{BB962C8B-B14F-4D97-AF65-F5344CB8AC3E}">
        <p14:creationId xmlns:p14="http://schemas.microsoft.com/office/powerpoint/2010/main" val="449100389"/>
      </p:ext>
    </p:extLst>
  </p:cSld>
  <p:clrMapOvr>
    <a:masterClrMapping/>
  </p:clrMapOvr>
  <p:transition>
    <p:wipe dir="r"/>
  </p:transition>
</p:sldLayout>
</file>

<file path=ppt/slideLayouts/slideLayout804.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25222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43097" y="3163635"/>
            <a:ext cx="5657851" cy="1979885"/>
          </a:xfrm>
          <a:prstGeom prst="rect">
            <a:avLst/>
          </a:prstGeom>
        </p:spPr>
        <p:txBody>
          <a:bodyPr anchor="ctr">
            <a:noAutofit/>
          </a:bodyPr>
          <a:lstStyle>
            <a:lvl1pPr marL="0" indent="0" algn="ctr">
              <a:lnSpc>
                <a:spcPct val="90000"/>
              </a:lnSpc>
              <a:buNone/>
              <a:defRPr sz="3000" b="1" spc="0" baseline="0">
                <a:solidFill>
                  <a:schemeClr val="bg1"/>
                </a:solidFill>
                <a:latin typeface="+mn-lt"/>
              </a:defRPr>
            </a:lvl1pPr>
            <a:lvl2pPr marL="342713" indent="0" algn="ctr">
              <a:buNone/>
              <a:defRPr sz="1500"/>
            </a:lvl2pPr>
            <a:lvl3pPr marL="685443" indent="0" algn="ctr">
              <a:buNone/>
              <a:defRPr sz="1400"/>
            </a:lvl3pPr>
            <a:lvl4pPr marL="1028165" indent="0" algn="ctr">
              <a:buNone/>
              <a:defRPr sz="1200"/>
            </a:lvl4pPr>
            <a:lvl5pPr marL="1370886" indent="0" algn="ctr">
              <a:buNone/>
              <a:defRPr sz="1200"/>
            </a:lvl5pPr>
            <a:lvl6pPr marL="1713617" indent="0" algn="ctr">
              <a:buNone/>
              <a:defRPr sz="1200"/>
            </a:lvl6pPr>
            <a:lvl7pPr marL="2056328" indent="0" algn="ctr">
              <a:buNone/>
              <a:defRPr sz="1200"/>
            </a:lvl7pPr>
            <a:lvl8pPr marL="2399040" indent="0" algn="ctr">
              <a:buNone/>
              <a:defRPr sz="1200"/>
            </a:lvl8pPr>
            <a:lvl9pPr marL="2741753" indent="0" algn="ctr">
              <a:buNone/>
              <a:defRPr sz="1200"/>
            </a:lvl9pPr>
          </a:lstStyle>
          <a:p>
            <a:r>
              <a:rPr lang="en-GB" noProof="0" dirty="0" smtClean="0"/>
              <a:t>Click to edit Master subtitle style</a:t>
            </a:r>
            <a:endParaRPr lang="en-GB" noProof="0" dirty="0"/>
          </a:p>
        </p:txBody>
      </p:sp>
      <p:sp>
        <p:nvSpPr>
          <p:cNvPr id="30" name="Date Placeholder 29"/>
          <p:cNvSpPr>
            <a:spLocks noGrp="1"/>
          </p:cNvSpPr>
          <p:nvPr>
            <p:ph type="dt" sz="half" idx="10"/>
          </p:nvPr>
        </p:nvSpPr>
        <p:spPr>
          <a:xfrm>
            <a:off x="1743097" y="4748215"/>
            <a:ext cx="5657851" cy="202406"/>
          </a:xfrm>
          <a:prstGeom prst="rect">
            <a:avLst/>
          </a:prstGeom>
        </p:spPr>
        <p:txBody>
          <a:bodyPr lIns="34289" tIns="17144" rIns="34289" bIns="17144"/>
          <a:lstStyle>
            <a:lvl1pPr algn="ctr">
              <a:lnSpc>
                <a:spcPts val="900"/>
              </a:lnSpc>
              <a:defRPr sz="900">
                <a:solidFill>
                  <a:schemeClr val="bg1"/>
                </a:solidFill>
              </a:defRPr>
            </a:lvl1pPr>
          </a:lstStyle>
          <a:p>
            <a:endParaRPr lang="en-GB" dirty="0">
              <a:solidFill>
                <a:srgbClr val="FFFFFF"/>
              </a:solidFill>
            </a:endParaRPr>
          </a:p>
        </p:txBody>
      </p:sp>
      <p:pic>
        <p:nvPicPr>
          <p:cNvPr id="33" name="Picture 3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92422" y="1981967"/>
            <a:ext cx="2763775" cy="1183867"/>
          </a:xfrm>
          <a:prstGeom prst="rect">
            <a:avLst/>
          </a:prstGeom>
        </p:spPr>
      </p:pic>
    </p:spTree>
    <p:extLst>
      <p:ext uri="{BB962C8B-B14F-4D97-AF65-F5344CB8AC3E}">
        <p14:creationId xmlns:p14="http://schemas.microsoft.com/office/powerpoint/2010/main" val="254268369"/>
      </p:ext>
    </p:extLst>
  </p:cSld>
  <p:clrMapOvr>
    <a:masterClrMapping/>
  </p:clrMapOvr>
  <p:transition>
    <p:wipe dir="r"/>
  </p:transition>
  <p:timing>
    <p:tnLst>
      <p:par>
        <p:cTn id="1" dur="indefinite" restart="never" nodeType="tmRoot"/>
      </p:par>
    </p:tnLst>
  </p:timing>
</p:sldLayout>
</file>

<file path=ppt/slideLayouts/slideLayout80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4"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3725653703"/>
      </p:ext>
    </p:extLst>
  </p:cSld>
  <p:clrMapOvr>
    <a:masterClrMapping/>
  </p:clrMapOvr>
  <p:transition>
    <p:wipe dir="r"/>
  </p:transition>
  <p:timing>
    <p:tnLst>
      <p:par>
        <p:cTn id="1" dur="indefinite" restart="never" nodeType="tmRoot"/>
      </p:par>
    </p:tnLst>
  </p:timing>
</p:sldLayout>
</file>

<file path=ppt/slideLayouts/slideLayout806.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4"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
        <p:nvSpPr>
          <p:cNvPr id="5" name="Rectangle 4"/>
          <p:cNvSpPr/>
          <p:nvPr userDrawn="1"/>
        </p:nvSpPr>
        <p:spPr>
          <a:xfrm>
            <a:off x="0" y="0"/>
            <a:ext cx="9144000" cy="5143500"/>
          </a:xfrm>
          <a:prstGeom prst="rect">
            <a:avLst/>
          </a:prstGeom>
          <a:solidFill>
            <a:srgbClr val="FF7E7E"/>
          </a:solidFill>
          <a:ln>
            <a:noFill/>
          </a:ln>
        </p:spPr>
        <p:style>
          <a:lnRef idx="2">
            <a:schemeClr val="accent1">
              <a:shade val="50000"/>
            </a:schemeClr>
          </a:lnRef>
          <a:fillRef idx="1">
            <a:schemeClr val="accent1"/>
          </a:fillRef>
          <a:effectRef idx="0">
            <a:schemeClr val="accent1"/>
          </a:effectRef>
          <a:fontRef idx="minor">
            <a:schemeClr val="lt1"/>
          </a:fontRef>
        </p:style>
        <p:txBody>
          <a:bodyPr lIns="91398" tIns="45699" rIns="91398" bIns="45699" rtlCol="0" anchor="ctr"/>
          <a:lstStyle/>
          <a:p>
            <a:pPr algn="ctr"/>
            <a:endParaRPr lang="en-GB" sz="2400" dirty="0" smtClean="0">
              <a:solidFill>
                <a:srgbClr val="FFFFFF"/>
              </a:solidFill>
              <a:latin typeface="Just Script" panose="02020803050402020203" pitchFamily="18" charset="0"/>
            </a:endParaRPr>
          </a:p>
        </p:txBody>
      </p:sp>
      <p:pic>
        <p:nvPicPr>
          <p:cNvPr id="6" name="Picture 5" descr="object_rgb_72_C_lightbulb_01.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5516584" y="2816246"/>
            <a:ext cx="3627437" cy="2327275"/>
          </a:xfrm>
          <a:prstGeom prst="rect">
            <a:avLst/>
          </a:prstGeom>
          <a:effectLst>
            <a:softEdge rad="127000"/>
          </a:effectLst>
        </p:spPr>
      </p:pic>
    </p:spTree>
    <p:extLst>
      <p:ext uri="{BB962C8B-B14F-4D97-AF65-F5344CB8AC3E}">
        <p14:creationId xmlns:p14="http://schemas.microsoft.com/office/powerpoint/2010/main" val="3807049214"/>
      </p:ext>
    </p:extLst>
  </p:cSld>
  <p:clrMapOvr>
    <a:masterClrMapping/>
  </p:clrMapOvr>
  <p:transition>
    <p:wipe dir="r"/>
  </p:transition>
  <p:timing>
    <p:tnLst>
      <p:par>
        <p:cTn id="1" dur="indefinite" restart="never" nodeType="tmRoot"/>
      </p:par>
    </p:tnLst>
  </p:timing>
</p:sldLayout>
</file>

<file path=ppt/slideLayouts/slideLayout807.xml><?xml version="1.0" encoding="utf-8"?>
<p:sldLayout xmlns:a="http://schemas.openxmlformats.org/drawingml/2006/main" xmlns:r="http://schemas.openxmlformats.org/officeDocument/2006/relationships" xmlns:p="http://schemas.openxmlformats.org/presentationml/2006/main" preserve="1" userDrawn="1">
  <p:cSld name="1_Title and Content (Lef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285772" y="1471619"/>
            <a:ext cx="4214813" cy="27717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 name="Footer Placeholder 1"/>
          <p:cNvSpPr>
            <a:spLocks noGrp="1"/>
          </p:cNvSpPr>
          <p:nvPr>
            <p:ph type="ftr" sz="quarter" idx="12"/>
          </p:nvPr>
        </p:nvSpPr>
        <p:spPr/>
        <p:txBody>
          <a:bodyPr/>
          <a:lstStyle>
            <a:lvl1pPr>
              <a:defRPr>
                <a:solidFill>
                  <a:schemeClr val="bg1">
                    <a:lumMod val="50000"/>
                  </a:schemeClr>
                </a:solidFill>
              </a:defRPr>
            </a:lvl1p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Rectangle 5"/>
          <p:cNvSpPr/>
          <p:nvPr userDrawn="1"/>
        </p:nvSpPr>
        <p:spPr>
          <a:xfrm>
            <a:off x="8621653" y="314533"/>
            <a:ext cx="236600" cy="23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5699" rIns="0" bIns="45699" rtlCol="0" anchor="ctr"/>
          <a:lstStyle/>
          <a:p>
            <a:pPr algn="ctr"/>
            <a:fld id="{F8CABEAB-F316-457F-A830-C8844EF27269}" type="slidenum">
              <a:rPr lang="en-GB" sz="900" b="1" smtClean="0">
                <a:solidFill>
                  <a:srgbClr val="373433"/>
                </a:solidFill>
              </a:rPr>
              <a:pPr algn="ctr"/>
              <a:t>‹#›</a:t>
            </a:fld>
            <a:endParaRPr lang="en-GB" sz="2400" b="1" dirty="0" smtClean="0">
              <a:solidFill>
                <a:srgbClr val="373433"/>
              </a:solidFill>
              <a:latin typeface="Just Script" panose="02020803050402020203" pitchFamily="18" charset="0"/>
            </a:endParaRPr>
          </a:p>
        </p:txBody>
      </p:sp>
      <p:pic>
        <p:nvPicPr>
          <p:cNvPr id="7" name="Picture 6" descr="JUST LOGO PINK.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72000" y="4644001"/>
            <a:ext cx="720000" cy="308090"/>
          </a:xfrm>
          <a:prstGeom prst="rect">
            <a:avLst/>
          </a:prstGeom>
        </p:spPr>
      </p:pic>
      <p:pic>
        <p:nvPicPr>
          <p:cNvPr id="8" name="Picture 7"/>
          <p:cNvPicPr>
            <a:picLocks noChangeAspect="1"/>
          </p:cNvPicPr>
          <p:nvPr userDrawn="1"/>
        </p:nvPicPr>
        <p:blipFill>
          <a:blip r:embed="rId3" cstate="email">
            <a:lum bright="100000"/>
            <a:extLst>
              <a:ext uri="{28A0092B-C50C-407E-A947-70E740481C1C}">
                <a14:useLocalDpi xmlns:a14="http://schemas.microsoft.com/office/drawing/2010/main"/>
              </a:ext>
            </a:extLst>
          </a:blip>
          <a:srcRect t="-174991" b="-174991"/>
          <a:stretch>
            <a:fillRect/>
          </a:stretch>
        </p:blipFill>
        <p:spPr>
          <a:xfrm>
            <a:off x="285749" y="792021"/>
            <a:ext cx="8591619" cy="84169"/>
          </a:xfrm>
          <a:prstGeom prst="rect">
            <a:avLst/>
          </a:prstGeom>
        </p:spPr>
      </p:pic>
      <p:sp>
        <p:nvSpPr>
          <p:cNvPr id="10"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504261913"/>
      </p:ext>
    </p:extLst>
  </p:cSld>
  <p:clrMapOvr>
    <a:masterClrMapping/>
  </p:clrMapOvr>
  <p:transition>
    <p:wipe dir="r"/>
  </p:transition>
  <p:timing>
    <p:tnLst>
      <p:par>
        <p:cTn id="1" dur="indefinite" restart="never" nodeType="tmRoot"/>
      </p:par>
    </p:tnLst>
  </p:timing>
</p:sldLayout>
</file>

<file path=ppt/slideLayouts/slideLayout808.xml><?xml version="1.0" encoding="utf-8"?>
<p:sldLayout xmlns:a="http://schemas.openxmlformats.org/drawingml/2006/main" xmlns:r="http://schemas.openxmlformats.org/officeDocument/2006/relationships" xmlns:p="http://schemas.openxmlformats.org/presentationml/2006/main" preserve="1" userDrawn="1">
  <p:cSld name="Headers and Bullets">
    <p:spTree>
      <p:nvGrpSpPr>
        <p:cNvPr id="1" name=""/>
        <p:cNvGrpSpPr/>
        <p:nvPr/>
      </p:nvGrpSpPr>
      <p:grpSpPr>
        <a:xfrm>
          <a:off x="0" y="0"/>
          <a:ext cx="0" cy="0"/>
          <a:chOff x="0" y="0"/>
          <a:chExt cx="0" cy="0"/>
        </a:xfrm>
      </p:grpSpPr>
      <p:sp>
        <p:nvSpPr>
          <p:cNvPr id="16" name="Text Placeholder 15"/>
          <p:cNvSpPr>
            <a:spLocks noGrp="1"/>
          </p:cNvSpPr>
          <p:nvPr>
            <p:ph type="body" sz="quarter" idx="11"/>
          </p:nvPr>
        </p:nvSpPr>
        <p:spPr>
          <a:xfrm>
            <a:off x="285772" y="1471619"/>
            <a:ext cx="4214813" cy="2771775"/>
          </a:xfrm>
        </p:spPr>
        <p:txBody>
          <a:bodyPr/>
          <a:lstStyle>
            <a:lvl1pPr>
              <a:defRPr>
                <a:solidFill>
                  <a:srgbClr val="373433"/>
                </a:solidFill>
              </a:defRPr>
            </a:lvl1pPr>
            <a:lvl3pPr marL="285603" indent="-285603">
              <a:buFont typeface="Arial" panose="020B0604020202020204" pitchFamily="34" charset="0"/>
              <a:buChar char="•"/>
              <a:defRPr/>
            </a:lvl3pPr>
            <a:lvl4pPr marL="285603" indent="-285603">
              <a:buFont typeface="Arial" panose="020B0604020202020204" pitchFamily="34" charset="0"/>
              <a:buChar char="•"/>
              <a:defRPr/>
            </a:lvl4pPr>
            <a:lvl5pPr marL="171366" indent="-171366">
              <a:buFont typeface="Arial" panose="020B0604020202020204" pitchFamily="34" charset="0"/>
              <a:buChar char="•"/>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1" name="Title 10"/>
          <p:cNvSpPr>
            <a:spLocks noGrp="1"/>
          </p:cNvSpPr>
          <p:nvPr>
            <p:ph type="title"/>
          </p:nvPr>
        </p:nvSpPr>
        <p:spPr/>
        <p:txBody>
          <a:bodyPr/>
          <a:lstStyle/>
          <a:p>
            <a:r>
              <a:rPr lang="en-US" smtClean="0"/>
              <a:t>Click to edit Master title style</a:t>
            </a:r>
            <a:endParaRPr lang="en-GB"/>
          </a:p>
        </p:txBody>
      </p:sp>
      <p:sp>
        <p:nvSpPr>
          <p:cNvPr id="6" name="Footer Placeholder 5"/>
          <p:cNvSpPr>
            <a:spLocks noGrp="1"/>
          </p:cNvSpPr>
          <p:nvPr>
            <p:ph type="ftr" sz="quarter" idx="14"/>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7"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1532516353"/>
      </p:ext>
    </p:extLst>
  </p:cSld>
  <p:clrMapOvr>
    <a:masterClrMapping/>
  </p:clrMapOvr>
  <p:transition>
    <p:wipe dir="r"/>
  </p:transition>
  <p:timing>
    <p:tnLst>
      <p:par>
        <p:cTn id="1" dur="indefinite" restart="never" nodeType="tmRoot"/>
      </p:par>
    </p:tnLst>
  </p:timing>
</p:sldLayout>
</file>

<file path=ppt/slideLayouts/slideLayout809.xml><?xml version="1.0" encoding="utf-8"?>
<p:sldLayout xmlns:a="http://schemas.openxmlformats.org/drawingml/2006/main" xmlns:r="http://schemas.openxmlformats.org/officeDocument/2006/relationships" xmlns:p="http://schemas.openxmlformats.org/presentationml/2006/main" preserve="1" userDrawn="1">
  <p:cSld name="Title and Content (Righ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4643460" y="1471619"/>
            <a:ext cx="4214813" cy="2771775"/>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 name="Footer Placeholder 1"/>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450648494"/>
      </p:ext>
    </p:extLst>
  </p:cSld>
  <p:clrMapOvr>
    <a:masterClrMapping/>
  </p:clrMapOvr>
  <p:transition>
    <p:wipe dir="r"/>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and Content (Lef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285772" y="1471619"/>
            <a:ext cx="4214813" cy="2771775"/>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 name="Footer Placeholder 1"/>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1564533801"/>
      </p:ext>
    </p:extLst>
  </p:cSld>
  <p:clrMapOvr>
    <a:masterClrMapping/>
  </p:clrMapOvr>
  <p:transition>
    <p:wipe dir="r"/>
  </p:transition>
  <p:timing>
    <p:tnLst>
      <p:par>
        <p:cTn id="1" dur="indefinite" restart="never" nodeType="tmRoot"/>
      </p:par>
    </p:tnLst>
  </p:timing>
</p:sldLayout>
</file>

<file path=ppt/slideLayouts/slideLayout810.xml><?xml version="1.0" encoding="utf-8"?>
<p:sldLayout xmlns:a="http://schemas.openxmlformats.org/drawingml/2006/main" xmlns:r="http://schemas.openxmlformats.org/officeDocument/2006/relationships" xmlns:p="http://schemas.openxmlformats.org/presentationml/2006/main" preserve="1" userDrawn="1">
  <p:cSld name="Title and Content (Lef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285772" y="1471619"/>
            <a:ext cx="4214813" cy="2771775"/>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 name="Footer Placeholder 1"/>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1800126829"/>
      </p:ext>
    </p:extLst>
  </p:cSld>
  <p:clrMapOvr>
    <a:masterClrMapping/>
  </p:clrMapOvr>
  <p:transition>
    <p:wipe dir="r"/>
  </p:transition>
  <p:timing>
    <p:tnLst>
      <p:par>
        <p:cTn id="1" dur="indefinite" restart="never" nodeType="tmRoot"/>
      </p:par>
    </p:tnLst>
  </p:timing>
</p:sldLayout>
</file>

<file path=ppt/slideLayouts/slideLayout811.xml><?xml version="1.0" encoding="utf-8"?>
<p:sldLayout xmlns:a="http://schemas.openxmlformats.org/drawingml/2006/main" xmlns:r="http://schemas.openxmlformats.org/officeDocument/2006/relationships" xmlns:p="http://schemas.openxmlformats.org/presentationml/2006/main" preserve="1" userDrawn="1">
  <p:cSld name="Headlines">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285751" y="1471619"/>
            <a:ext cx="8572500" cy="2771775"/>
          </a:xfrm>
        </p:spPr>
        <p:txBody>
          <a:bodyPr anchor="ctr">
            <a:normAutofit/>
          </a:bodyPr>
          <a:lstStyle>
            <a:lvl1pPr algn="ctr">
              <a:defRPr/>
            </a:lvl1pPr>
            <a:lvl2pPr algn="ctr">
              <a:lnSpc>
                <a:spcPts val="1755"/>
              </a:lnSpc>
              <a:defRPr sz="1900">
                <a:solidFill>
                  <a:schemeClr val="tx1"/>
                </a:solidFill>
              </a:defRPr>
            </a:lvl2pPr>
            <a:lvl3pPr algn="ctr">
              <a:defRPr/>
            </a:lvl3pPr>
            <a:lvl4pPr algn="ctr">
              <a:defRPr/>
            </a:lvl4pPr>
            <a:lvl5pPr algn="ctr">
              <a:defRPr/>
            </a:lvl5pPr>
          </a:lstStyle>
          <a:p>
            <a:pPr lvl="1"/>
            <a:r>
              <a:rPr lang="en-GB" noProof="0" dirty="0" smtClean="0"/>
              <a:t>Click to edit Master text styles</a:t>
            </a:r>
          </a:p>
        </p:txBody>
      </p:sp>
      <p:sp>
        <p:nvSpPr>
          <p:cNvPr id="2" name="Footer Placeholder 1"/>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1674745394"/>
      </p:ext>
    </p:extLst>
  </p:cSld>
  <p:clrMapOvr>
    <a:masterClrMapping/>
  </p:clrMapOvr>
  <p:transition>
    <p:wipe dir="r"/>
  </p:transition>
  <p:timing>
    <p:tnLst>
      <p:par>
        <p:cTn id="1" dur="indefinite" restart="never" nodeType="tmRoot"/>
      </p:par>
    </p:tnLst>
  </p:timing>
</p:sldLayout>
</file>

<file path=ppt/slideLayouts/slideLayout812.xml><?xml version="1.0" encoding="utf-8"?>
<p:sldLayout xmlns:a="http://schemas.openxmlformats.org/drawingml/2006/main" xmlns:r="http://schemas.openxmlformats.org/officeDocument/2006/relationships" xmlns:p="http://schemas.openxmlformats.org/presentationml/2006/main" showMasterSp="0" preserve="1" userDrawn="1">
  <p:cSld name="Highlight Headlines">
    <p:spTree>
      <p:nvGrpSpPr>
        <p:cNvPr id="1" name=""/>
        <p:cNvGrpSpPr/>
        <p:nvPr/>
      </p:nvGrpSpPr>
      <p:grpSpPr>
        <a:xfrm>
          <a:off x="0" y="0"/>
          <a:ext cx="0" cy="0"/>
          <a:chOff x="0" y="0"/>
          <a:chExt cx="0" cy="0"/>
        </a:xfrm>
      </p:grpSpPr>
      <p:sp>
        <p:nvSpPr>
          <p:cNvPr id="8" name="Rectangle 7"/>
          <p:cNvSpPr/>
          <p:nvPr userDrawn="1"/>
        </p:nvSpPr>
        <p:spPr>
          <a:xfrm>
            <a:off x="221627" y="4758095"/>
            <a:ext cx="8843631" cy="199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89" tIns="17144" rIns="34289" bIns="17144" rtlCol="0" anchor="ctr"/>
          <a:lstStyle/>
          <a:p>
            <a:pPr algn="ctr"/>
            <a:endParaRPr lang="en-GB" sz="900" dirty="0" smtClean="0">
              <a:solidFill>
                <a:srgbClr val="FFFFFF"/>
              </a:solidFill>
              <a:latin typeface="Just Script" panose="02020803050402020203" pitchFamily="18" charset="0"/>
            </a:endParaRPr>
          </a:p>
        </p:txBody>
      </p:sp>
      <p:sp>
        <p:nvSpPr>
          <p:cNvPr id="4" name="Rectangle 3"/>
          <p:cNvSpPr/>
          <p:nvPr userDrawn="1"/>
        </p:nvSpPr>
        <p:spPr>
          <a:xfrm>
            <a:off x="175439" y="765565"/>
            <a:ext cx="8843631" cy="199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89" tIns="17144" rIns="34289" bIns="17144" rtlCol="0" anchor="ctr"/>
          <a:lstStyle/>
          <a:p>
            <a:pPr algn="ctr"/>
            <a:endParaRPr lang="en-GB" sz="900" dirty="0" smtClean="0">
              <a:solidFill>
                <a:srgbClr val="FFFFFF"/>
              </a:solidFill>
              <a:latin typeface="Just Script" panose="02020803050402020203" pitchFamily="18" charset="0"/>
            </a:endParaRPr>
          </a:p>
        </p:txBody>
      </p:sp>
      <p:sp>
        <p:nvSpPr>
          <p:cNvPr id="3" name="Rectangle 2"/>
          <p:cNvSpPr/>
          <p:nvPr userDrawn="1"/>
        </p:nvSpPr>
        <p:spPr>
          <a:xfrm>
            <a:off x="285751" y="849276"/>
            <a:ext cx="8572500" cy="4008474"/>
          </a:xfrm>
          <a:prstGeom prst="rect">
            <a:avLst/>
          </a:prstGeom>
          <a:solidFill>
            <a:srgbClr val="252221"/>
          </a:solidFill>
          <a:ln>
            <a:noFill/>
          </a:ln>
        </p:spPr>
        <p:style>
          <a:lnRef idx="2">
            <a:schemeClr val="accent1">
              <a:shade val="50000"/>
            </a:schemeClr>
          </a:lnRef>
          <a:fillRef idx="1">
            <a:schemeClr val="accent1"/>
          </a:fillRef>
          <a:effectRef idx="0">
            <a:schemeClr val="accent1"/>
          </a:effectRef>
          <a:fontRef idx="minor">
            <a:schemeClr val="lt1"/>
          </a:fontRef>
        </p:style>
        <p:txBody>
          <a:bodyPr lIns="34289" tIns="17144" rIns="34289" bIns="17144" rtlCol="0" anchor="ctr"/>
          <a:lstStyle/>
          <a:p>
            <a:pPr algn="ctr"/>
            <a:endParaRPr lang="en-GB" sz="900" dirty="0" smtClean="0">
              <a:solidFill>
                <a:srgbClr val="FFFFFF"/>
              </a:solidFill>
              <a:latin typeface="Just Script" panose="02020803050402020203" pitchFamily="18" charset="0"/>
            </a:endParaRPr>
          </a:p>
        </p:txBody>
      </p:sp>
      <p:sp>
        <p:nvSpPr>
          <p:cNvPr id="13" name="Title 12"/>
          <p:cNvSpPr>
            <a:spLocks noGrp="1"/>
          </p:cNvSpPr>
          <p:nvPr>
            <p:ph type="title"/>
          </p:nvPr>
        </p:nvSpPr>
        <p:spPr/>
        <p:txBody>
          <a:bodyPr/>
          <a:lstStyle/>
          <a:p>
            <a:r>
              <a:rPr lang="en-US" dirty="0" smtClean="0"/>
              <a:t>Click to edit Master title style</a:t>
            </a:r>
            <a:endParaRPr lang="en-GB" dirty="0"/>
          </a:p>
        </p:txBody>
      </p:sp>
      <p:sp>
        <p:nvSpPr>
          <p:cNvPr id="16" name="Text Placeholder 15"/>
          <p:cNvSpPr>
            <a:spLocks noGrp="1"/>
          </p:cNvSpPr>
          <p:nvPr>
            <p:ph type="body" sz="quarter" idx="11"/>
          </p:nvPr>
        </p:nvSpPr>
        <p:spPr>
          <a:xfrm>
            <a:off x="1743097" y="1471619"/>
            <a:ext cx="5657851" cy="2771775"/>
          </a:xfrm>
          <a:noFill/>
        </p:spPr>
        <p:txBody>
          <a:bodyPr anchor="ctr"/>
          <a:lstStyle>
            <a:lvl1pPr algn="ctr">
              <a:lnSpc>
                <a:spcPts val="3300"/>
              </a:lnSpc>
              <a:defRPr baseline="0">
                <a:solidFill>
                  <a:schemeClr val="bg1"/>
                </a:solidFill>
              </a:defRPr>
            </a:lvl1pPr>
            <a:lvl2pPr algn="ctr">
              <a:defRPr/>
            </a:lvl2pPr>
            <a:lvl3pPr algn="ctr">
              <a:defRPr/>
            </a:lvl3pPr>
            <a:lvl4pPr algn="ctr">
              <a:defRPr/>
            </a:lvl4pPr>
            <a:lvl5pPr algn="ctr">
              <a:defRPr/>
            </a:lvl5pPr>
          </a:lstStyle>
          <a:p>
            <a:pPr lvl="0"/>
            <a:r>
              <a:rPr lang="en-GB" noProof="0" dirty="0" smtClean="0"/>
              <a:t>Click to edit Master text styles</a:t>
            </a:r>
          </a:p>
        </p:txBody>
      </p:sp>
    </p:spTree>
    <p:extLst>
      <p:ext uri="{BB962C8B-B14F-4D97-AF65-F5344CB8AC3E}">
        <p14:creationId xmlns:p14="http://schemas.microsoft.com/office/powerpoint/2010/main" val="4135293948"/>
      </p:ext>
    </p:extLst>
  </p:cSld>
  <p:clrMapOvr>
    <a:masterClrMapping/>
  </p:clrMapOvr>
  <p:transition>
    <p:wipe dir="r"/>
  </p:transition>
  <p:timing>
    <p:tnLst>
      <p:par>
        <p:cTn id="1" dur="indefinite" restart="never" nodeType="tmRoot"/>
      </p:par>
    </p:tnLst>
  </p:timing>
  <p:hf hdr="0" ftr="0" dt="0"/>
</p:sldLayout>
</file>

<file path=ppt/slideLayouts/slideLayout81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rgbClr val="25222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43097" y="2455164"/>
            <a:ext cx="5657851" cy="688086"/>
          </a:xfrm>
          <a:prstGeom prst="rect">
            <a:avLst/>
          </a:prstGeom>
        </p:spPr>
        <p:txBody>
          <a:bodyPr>
            <a:normAutofit/>
          </a:bodyPr>
          <a:lstStyle>
            <a:lvl1pPr marL="0" indent="0" algn="ctr">
              <a:lnSpc>
                <a:spcPts val="3300"/>
              </a:lnSpc>
              <a:spcBef>
                <a:spcPts val="0"/>
              </a:spcBef>
              <a:spcAft>
                <a:spcPts val="0"/>
              </a:spcAft>
              <a:buNone/>
              <a:defRPr sz="3000" b="1" spc="0" baseline="0">
                <a:solidFill>
                  <a:schemeClr val="bg1"/>
                </a:solidFill>
                <a:latin typeface="+mj-lt"/>
              </a:defRPr>
            </a:lvl1pPr>
            <a:lvl2pPr marL="342713" indent="0">
              <a:buNone/>
              <a:defRPr sz="1500">
                <a:solidFill>
                  <a:schemeClr val="tx1">
                    <a:tint val="75000"/>
                  </a:schemeClr>
                </a:solidFill>
              </a:defRPr>
            </a:lvl2pPr>
            <a:lvl3pPr marL="685443" indent="0">
              <a:buNone/>
              <a:defRPr sz="1400">
                <a:solidFill>
                  <a:schemeClr val="tx1">
                    <a:tint val="75000"/>
                  </a:schemeClr>
                </a:solidFill>
              </a:defRPr>
            </a:lvl3pPr>
            <a:lvl4pPr marL="1028165" indent="0">
              <a:buNone/>
              <a:defRPr sz="1200">
                <a:solidFill>
                  <a:schemeClr val="tx1">
                    <a:tint val="75000"/>
                  </a:schemeClr>
                </a:solidFill>
              </a:defRPr>
            </a:lvl4pPr>
            <a:lvl5pPr marL="1370886" indent="0">
              <a:buNone/>
              <a:defRPr sz="1200">
                <a:solidFill>
                  <a:schemeClr val="tx1">
                    <a:tint val="75000"/>
                  </a:schemeClr>
                </a:solidFill>
              </a:defRPr>
            </a:lvl5pPr>
            <a:lvl6pPr marL="1713617" indent="0">
              <a:buNone/>
              <a:defRPr sz="1200">
                <a:solidFill>
                  <a:schemeClr val="tx1">
                    <a:tint val="75000"/>
                  </a:schemeClr>
                </a:solidFill>
              </a:defRPr>
            </a:lvl6pPr>
            <a:lvl7pPr marL="2056328" indent="0">
              <a:buNone/>
              <a:defRPr sz="1200">
                <a:solidFill>
                  <a:schemeClr val="tx1">
                    <a:tint val="75000"/>
                  </a:schemeClr>
                </a:solidFill>
              </a:defRPr>
            </a:lvl7pPr>
            <a:lvl8pPr marL="2399040" indent="0">
              <a:buNone/>
              <a:defRPr sz="1200">
                <a:solidFill>
                  <a:schemeClr val="tx1">
                    <a:tint val="75000"/>
                  </a:schemeClr>
                </a:solidFill>
              </a:defRPr>
            </a:lvl8pPr>
            <a:lvl9pPr marL="2741753" indent="0">
              <a:buNone/>
              <a:defRPr sz="1200">
                <a:solidFill>
                  <a:schemeClr val="tx1">
                    <a:tint val="75000"/>
                  </a:schemeClr>
                </a:solidFill>
              </a:defRPr>
            </a:lvl9pPr>
          </a:lstStyle>
          <a:p>
            <a:pPr lvl="0"/>
            <a:r>
              <a:rPr lang="en-GB" noProof="0" dirty="0" smtClean="0"/>
              <a:t>Click to edit Master text styles</a:t>
            </a:r>
          </a:p>
        </p:txBody>
      </p:sp>
    </p:spTree>
    <p:extLst>
      <p:ext uri="{BB962C8B-B14F-4D97-AF65-F5344CB8AC3E}">
        <p14:creationId xmlns:p14="http://schemas.microsoft.com/office/powerpoint/2010/main" val="948741382"/>
      </p:ext>
    </p:extLst>
  </p:cSld>
  <p:clrMapOvr>
    <a:masterClrMapping/>
  </p:clrMapOvr>
  <p:transition>
    <p:wipe dir="r"/>
  </p:transition>
  <p:timing>
    <p:tnLst>
      <p:par>
        <p:cTn id="1" dur="indefinite" restart="never" nodeType="tmRoot"/>
      </p:par>
    </p:tnLst>
  </p:timing>
</p:sldLayout>
</file>

<file path=ppt/slideLayouts/slideLayout814.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Click to edit Master title style</a:t>
            </a:r>
            <a:endParaRPr lang="en-GB" noProof="0" dirty="0"/>
          </a:p>
        </p:txBody>
      </p:sp>
      <p:sp>
        <p:nvSpPr>
          <p:cNvPr id="5" name="Picture Placeholder 4"/>
          <p:cNvSpPr>
            <a:spLocks noGrp="1"/>
          </p:cNvSpPr>
          <p:nvPr>
            <p:ph type="pic" sz="quarter" idx="11"/>
          </p:nvPr>
        </p:nvSpPr>
        <p:spPr>
          <a:xfrm>
            <a:off x="285751" y="1471619"/>
            <a:ext cx="8572500" cy="2771775"/>
          </a:xfrm>
          <a:prstGeom prst="rect">
            <a:avLst/>
          </a:prstGeom>
        </p:spPr>
        <p:txBody>
          <a:bodyPr/>
          <a:lstStyle/>
          <a:p>
            <a:endParaRPr lang="en-GB" dirty="0"/>
          </a:p>
        </p:txBody>
      </p:sp>
      <p:sp>
        <p:nvSpPr>
          <p:cNvPr id="4" name="Footer Placeholder 3"/>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Tree>
    <p:extLst>
      <p:ext uri="{BB962C8B-B14F-4D97-AF65-F5344CB8AC3E}">
        <p14:creationId xmlns:p14="http://schemas.microsoft.com/office/powerpoint/2010/main" val="640044208"/>
      </p:ext>
    </p:extLst>
  </p:cSld>
  <p:clrMapOvr>
    <a:masterClrMapping/>
  </p:clrMapOvr>
  <p:transition>
    <p:wipe dir="r"/>
  </p:transition>
  <p:timing>
    <p:tnLst>
      <p:par>
        <p:cTn id="1" dur="indefinite" restart="never" nodeType="tmRoot"/>
      </p:par>
    </p:tnLst>
  </p:timing>
</p:sldLayout>
</file>

<file path=ppt/slideLayouts/slideLayout815.xml><?xml version="1.0" encoding="utf-8"?>
<p:sldLayout xmlns:a="http://schemas.openxmlformats.org/drawingml/2006/main" xmlns:r="http://schemas.openxmlformats.org/officeDocument/2006/relationships" xmlns:p="http://schemas.openxmlformats.org/presentationml/2006/main" preserve="1" userDrawn="1">
  <p:cSld name="Image With Annota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Click to edit Master title style</a:t>
            </a:r>
            <a:endParaRPr lang="en-GB" noProof="0" dirty="0"/>
          </a:p>
        </p:txBody>
      </p:sp>
      <p:sp>
        <p:nvSpPr>
          <p:cNvPr id="5" name="Picture Placeholder 4"/>
          <p:cNvSpPr>
            <a:spLocks noGrp="1"/>
          </p:cNvSpPr>
          <p:nvPr>
            <p:ph type="pic" sz="quarter" idx="11"/>
          </p:nvPr>
        </p:nvSpPr>
        <p:spPr>
          <a:xfrm>
            <a:off x="285749" y="1471619"/>
            <a:ext cx="5672139" cy="2771775"/>
          </a:xfrm>
          <a:prstGeom prst="rect">
            <a:avLst/>
          </a:prstGeom>
        </p:spPr>
        <p:txBody>
          <a:bodyPr/>
          <a:lstStyle/>
          <a:p>
            <a:endParaRPr lang="en-GB" dirty="0"/>
          </a:p>
        </p:txBody>
      </p:sp>
      <p:sp>
        <p:nvSpPr>
          <p:cNvPr id="6" name="Text Placeholder 5"/>
          <p:cNvSpPr>
            <a:spLocks noGrp="1"/>
          </p:cNvSpPr>
          <p:nvPr>
            <p:ph type="body" sz="quarter" idx="12"/>
          </p:nvPr>
        </p:nvSpPr>
        <p:spPr>
          <a:xfrm>
            <a:off x="6922314" y="1471619"/>
            <a:ext cx="2007395" cy="2771775"/>
          </a:xfrm>
        </p:spPr>
        <p:txBody>
          <a:bodyPr>
            <a:normAutofit/>
          </a:bodyPr>
          <a:lstStyle>
            <a:lvl1pPr>
              <a:lnSpc>
                <a:spcPts val="1260"/>
              </a:lnSpc>
              <a:spcAft>
                <a:spcPts val="1260"/>
              </a:spcAft>
              <a:defRPr lang="en-US" sz="900" kern="1200" spc="8" baseline="0" dirty="0" smtClean="0">
                <a:solidFill>
                  <a:schemeClr val="tx1"/>
                </a:solidFill>
                <a:latin typeface="+mn-lt"/>
                <a:ea typeface="+mn-ea"/>
                <a:cs typeface="+mn-cs"/>
              </a:defRPr>
            </a:lvl1pPr>
            <a:lvl2pPr>
              <a:lnSpc>
                <a:spcPts val="1260"/>
              </a:lnSpc>
              <a:spcAft>
                <a:spcPts val="1260"/>
              </a:spcAft>
              <a:defRPr lang="en-US" sz="900" kern="1200" spc="8" baseline="0" dirty="0" smtClean="0">
                <a:solidFill>
                  <a:schemeClr val="tx1"/>
                </a:solidFill>
                <a:latin typeface="+mn-lt"/>
                <a:ea typeface="+mn-ea"/>
                <a:cs typeface="+mn-cs"/>
              </a:defRPr>
            </a:lvl2pPr>
            <a:lvl3pPr>
              <a:lnSpc>
                <a:spcPts val="1260"/>
              </a:lnSpc>
              <a:spcAft>
                <a:spcPts val="1260"/>
              </a:spcAft>
              <a:defRPr lang="en-US" sz="900" b="0" kern="1200" spc="8" baseline="0" dirty="0" smtClean="0">
                <a:solidFill>
                  <a:schemeClr val="tx1"/>
                </a:solidFill>
                <a:latin typeface="+mn-lt"/>
                <a:ea typeface="+mn-ea"/>
                <a:cs typeface="+mn-cs"/>
              </a:defRPr>
            </a:lvl3pPr>
            <a:lvl4pPr>
              <a:lnSpc>
                <a:spcPts val="1260"/>
              </a:lnSpc>
              <a:spcAft>
                <a:spcPts val="1260"/>
              </a:spcAft>
              <a:defRPr lang="en-US" sz="900" kern="1200" spc="8" baseline="0" dirty="0" smtClean="0">
                <a:solidFill>
                  <a:schemeClr val="tx1"/>
                </a:solidFill>
                <a:latin typeface="+mn-lt"/>
                <a:ea typeface="+mn-ea"/>
                <a:cs typeface="+mn-cs"/>
              </a:defRPr>
            </a:lvl4pPr>
            <a:lvl5pPr>
              <a:lnSpc>
                <a:spcPts val="1260"/>
              </a:lnSpc>
              <a:spcAft>
                <a:spcPts val="1260"/>
              </a:spcAft>
              <a:defRPr lang="en-GB" sz="900" kern="1200" spc="8" baseline="0" dirty="0">
                <a:solidFill>
                  <a:schemeClr val="tx1"/>
                </a:solidFill>
                <a:latin typeface="+mn-lt"/>
                <a:ea typeface="+mn-ea"/>
                <a:cs typeface="+mn-cs"/>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4" name="Footer Placeholder 3"/>
          <p:cNvSpPr>
            <a:spLocks noGrp="1"/>
          </p:cNvSpPr>
          <p:nvPr>
            <p:ph type="ftr" sz="quarter" idx="13"/>
          </p:nvPr>
        </p:nvSpPr>
        <p:spPr>
          <a:xfrm>
            <a:off x="287895" y="4955579"/>
            <a:ext cx="5220000" cy="180000"/>
          </a:xfrm>
        </p:spPr>
        <p:txBody>
          <a:bodyPr/>
          <a:lstStyle/>
          <a:p>
            <a:r>
              <a:rPr lang="en-GB" dirty="0" smtClean="0">
                <a:solidFill>
                  <a:srgbClr val="FFFFFF">
                    <a:lumMod val="50000"/>
                  </a:srgbClr>
                </a:solidFill>
              </a:rPr>
              <a:t>For financial intermediary use only. Not approved for use with customers.</a:t>
            </a:r>
            <a:endParaRPr lang="en-GB" dirty="0">
              <a:solidFill>
                <a:srgbClr val="FFFFFF">
                  <a:lumMod val="50000"/>
                </a:srgbClr>
              </a:solidFill>
            </a:endParaRPr>
          </a:p>
        </p:txBody>
      </p:sp>
    </p:spTree>
    <p:extLst>
      <p:ext uri="{BB962C8B-B14F-4D97-AF65-F5344CB8AC3E}">
        <p14:creationId xmlns:p14="http://schemas.microsoft.com/office/powerpoint/2010/main" val="3413131695"/>
      </p:ext>
    </p:extLst>
  </p:cSld>
  <p:clrMapOvr>
    <a:masterClrMapping/>
  </p:clrMapOvr>
  <p:transition>
    <p:wipe dir="r"/>
  </p:transition>
  <p:timing>
    <p:tnLst>
      <p:par>
        <p:cTn id="1" dur="indefinite" restart="never" nodeType="tmRoot"/>
      </p:par>
    </p:tnLst>
  </p:timing>
</p:sldLayout>
</file>

<file path=ppt/slideLayouts/slideLayout816.xml><?xml version="1.0" encoding="utf-8"?>
<p:sldLayout xmlns:a="http://schemas.openxmlformats.org/drawingml/2006/main" xmlns:r="http://schemas.openxmlformats.org/officeDocument/2006/relationships" xmlns:p="http://schemas.openxmlformats.org/presentationml/2006/main" preserve="1" userDrawn="1">
  <p:cSld name="Two Column (Image Lef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3439" y="1471619"/>
            <a:ext cx="3886200" cy="2771775"/>
          </a:xfrm>
          <a:prstGeom prst="rect">
            <a:avLst/>
          </a:prstGeo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0" name="Picture Placeholder 9"/>
          <p:cNvSpPr>
            <a:spLocks noGrp="1"/>
          </p:cNvSpPr>
          <p:nvPr>
            <p:ph type="pic" sz="quarter" idx="11"/>
          </p:nvPr>
        </p:nvSpPr>
        <p:spPr>
          <a:xfrm>
            <a:off x="285773" y="1471619"/>
            <a:ext cx="4214813" cy="2771775"/>
          </a:xfrm>
          <a:prstGeom prst="rect">
            <a:avLst/>
          </a:prstGeom>
        </p:spPr>
        <p:txBody>
          <a:bodyPr/>
          <a:lstStyle/>
          <a:p>
            <a:endParaRPr lang="en-GB" dirty="0"/>
          </a:p>
        </p:txBody>
      </p:sp>
      <p:sp>
        <p:nvSpPr>
          <p:cNvPr id="3" name="Footer Placeholder 2"/>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12" name="Title 1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121614594"/>
      </p:ext>
    </p:extLst>
  </p:cSld>
  <p:clrMapOvr>
    <a:masterClrMapping/>
  </p:clrMapOvr>
  <p:transition>
    <p:wipe dir="r"/>
  </p:transition>
  <p:timing>
    <p:tnLst>
      <p:par>
        <p:cTn id="1" dur="indefinite" restart="never" nodeType="tmRoot"/>
      </p:par>
    </p:tnLst>
  </p:timing>
</p:sldLayout>
</file>

<file path=ppt/slideLayouts/slideLayout817.xml><?xml version="1.0" encoding="utf-8"?>
<p:sldLayout xmlns:a="http://schemas.openxmlformats.org/drawingml/2006/main" xmlns:r="http://schemas.openxmlformats.org/officeDocument/2006/relationships" xmlns:p="http://schemas.openxmlformats.org/presentationml/2006/main" preserve="1" userDrawn="1">
  <p:cSld name="Two Column (Image Righ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85773" y="1471619"/>
            <a:ext cx="4214813" cy="2771775"/>
          </a:xfrm>
          <a:prstGeom prst="rect">
            <a:avLst/>
          </a:prstGeo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0" name="Picture Placeholder 9"/>
          <p:cNvSpPr>
            <a:spLocks noGrp="1"/>
          </p:cNvSpPr>
          <p:nvPr>
            <p:ph type="pic" sz="quarter" idx="11"/>
          </p:nvPr>
        </p:nvSpPr>
        <p:spPr>
          <a:xfrm>
            <a:off x="4643460" y="1471619"/>
            <a:ext cx="4214813" cy="2771775"/>
          </a:xfrm>
          <a:prstGeom prst="rect">
            <a:avLst/>
          </a:prstGeom>
        </p:spPr>
        <p:txBody>
          <a:bodyPr/>
          <a:lstStyle/>
          <a:p>
            <a:endParaRPr lang="en-GB" dirty="0"/>
          </a:p>
        </p:txBody>
      </p:sp>
      <p:sp>
        <p:nvSpPr>
          <p:cNvPr id="3" name="Footer Placeholder 2"/>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12" name="Title 1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368492688"/>
      </p:ext>
    </p:extLst>
  </p:cSld>
  <p:clrMapOvr>
    <a:masterClrMapping/>
  </p:clrMapOvr>
  <p:transition>
    <p:wipe dir="r"/>
  </p:transition>
  <p:timing>
    <p:tnLst>
      <p:par>
        <p:cTn id="1" dur="indefinite" restart="never" nodeType="tmRoot"/>
      </p:par>
    </p:tnLst>
  </p:timing>
</p:sldLayout>
</file>

<file path=ppt/slideLayouts/slideLayout818.xml><?xml version="1.0" encoding="utf-8"?>
<p:sldLayout xmlns:a="http://schemas.openxmlformats.org/drawingml/2006/main" xmlns:r="http://schemas.openxmlformats.org/officeDocument/2006/relationships" xmlns:p="http://schemas.openxmlformats.org/presentationml/2006/main" preserve="1" userDrawn="1">
  <p:cSld name="Two Column Copy">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85773" y="1471619"/>
            <a:ext cx="4214813" cy="2771775"/>
          </a:xfrm>
          <a:prstGeom prst="rect">
            <a:avLst/>
          </a:prstGeo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5" name="Text Placeholder 4"/>
          <p:cNvSpPr>
            <a:spLocks noGrp="1"/>
          </p:cNvSpPr>
          <p:nvPr>
            <p:ph type="body" sz="quarter" idx="11"/>
          </p:nvPr>
        </p:nvSpPr>
        <p:spPr>
          <a:xfrm>
            <a:off x="4643460" y="1471619"/>
            <a:ext cx="4214813" cy="2771775"/>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3" name="Footer Placeholder 2"/>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11" name="Title 10"/>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534903636"/>
      </p:ext>
    </p:extLst>
  </p:cSld>
  <p:clrMapOvr>
    <a:masterClrMapping/>
  </p:clrMapOvr>
  <p:transition>
    <p:wipe dir="r"/>
  </p:transition>
  <p:timing>
    <p:tnLst>
      <p:par>
        <p:cTn id="1" dur="indefinite" restart="never" nodeType="tmRoot"/>
      </p:par>
    </p:tnLst>
  </p:timing>
</p:sldLayout>
</file>

<file path=ppt/slideLayouts/slideLayout8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9" name="Title 8"/>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4219043881"/>
      </p:ext>
    </p:extLst>
  </p:cSld>
  <p:clrMapOvr>
    <a:masterClrMapping/>
  </p:clrMapOvr>
  <p:transition>
    <p:wipe dir="r"/>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Headlines">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285751" y="1471619"/>
            <a:ext cx="8572500" cy="2771775"/>
          </a:xfrm>
        </p:spPr>
        <p:txBody>
          <a:bodyPr anchor="ctr">
            <a:normAutofit/>
          </a:bodyPr>
          <a:lstStyle>
            <a:lvl1pPr algn="ctr">
              <a:defRPr/>
            </a:lvl1pPr>
            <a:lvl2pPr algn="ctr">
              <a:lnSpc>
                <a:spcPts val="1755"/>
              </a:lnSpc>
              <a:defRPr sz="1900">
                <a:solidFill>
                  <a:schemeClr val="tx1"/>
                </a:solidFill>
              </a:defRPr>
            </a:lvl2pPr>
            <a:lvl3pPr algn="ctr">
              <a:defRPr/>
            </a:lvl3pPr>
            <a:lvl4pPr algn="ctr">
              <a:defRPr/>
            </a:lvl4pPr>
            <a:lvl5pPr algn="ctr">
              <a:defRPr/>
            </a:lvl5pPr>
          </a:lstStyle>
          <a:p>
            <a:pPr lvl="1"/>
            <a:r>
              <a:rPr lang="en-GB" noProof="0" dirty="0" smtClean="0"/>
              <a:t>Click to edit Master text styles</a:t>
            </a:r>
          </a:p>
        </p:txBody>
      </p:sp>
      <p:sp>
        <p:nvSpPr>
          <p:cNvPr id="2" name="Footer Placeholder 1"/>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596596954"/>
      </p:ext>
    </p:extLst>
  </p:cSld>
  <p:clrMapOvr>
    <a:masterClrMapping/>
  </p:clrMapOvr>
  <p:transition>
    <p:wipe dir="r"/>
  </p:transition>
  <p:timing>
    <p:tnLst>
      <p:par>
        <p:cTn id="1" dur="indefinite" restart="never" nodeType="tmRoot"/>
      </p:par>
    </p:tnLst>
  </p:timing>
</p:sldLayout>
</file>

<file path=ppt/slideLayouts/slideLayout8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Tree>
    <p:extLst>
      <p:ext uri="{BB962C8B-B14F-4D97-AF65-F5344CB8AC3E}">
        <p14:creationId xmlns:p14="http://schemas.microsoft.com/office/powerpoint/2010/main" val="2608426884"/>
      </p:ext>
    </p:extLst>
  </p:cSld>
  <p:clrMapOvr>
    <a:masterClrMapping/>
  </p:clrMapOvr>
  <p:transition>
    <p:wipe dir="r"/>
  </p:transition>
  <p:timing>
    <p:tnLst>
      <p:par>
        <p:cTn id="1" dur="indefinite" restart="never" nodeType="tmRoot"/>
      </p:par>
    </p:tnLst>
  </p:timing>
</p:sldLayout>
</file>

<file path=ppt/slideLayouts/slideLayout821.xml><?xml version="1.0" encoding="utf-8"?>
<p:sldLayout xmlns:a="http://schemas.openxmlformats.org/drawingml/2006/main" xmlns:r="http://schemas.openxmlformats.org/officeDocument/2006/relationships" xmlns:p="http://schemas.openxmlformats.org/presentationml/2006/main" userDrawn="1">
  <p:cSld name="8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384469" y="87475"/>
            <a:ext cx="7908923" cy="540544"/>
          </a:xfrm>
        </p:spPr>
        <p:txBody>
          <a:bodyPr/>
          <a:lstStyle>
            <a:lvl1pPr>
              <a:defRPr/>
            </a:lvl1pPr>
          </a:lstStyle>
          <a:p>
            <a:r>
              <a:rPr lang="en-GB" noProof="0" dirty="0" smtClean="0"/>
              <a:t>Insert title here</a:t>
            </a:r>
            <a:endParaRPr lang="en-GB" noProof="0" dirty="0"/>
          </a:p>
        </p:txBody>
      </p:sp>
      <p:sp>
        <p:nvSpPr>
          <p:cNvPr id="5" name="Slide Number Placeholder 4"/>
          <p:cNvSpPr>
            <a:spLocks noGrp="1"/>
          </p:cNvSpPr>
          <p:nvPr>
            <p:ph type="sldNum" sz="quarter" idx="12"/>
          </p:nvPr>
        </p:nvSpPr>
        <p:spPr bwMode="gray">
          <a:xfrm>
            <a:off x="8361311" y="196454"/>
            <a:ext cx="398769" cy="378000"/>
          </a:xfrm>
          <a:prstGeom prst="rect">
            <a:avLst/>
          </a:prstGeom>
        </p:spPr>
        <p:txBody>
          <a:bodyPr lIns="77925" tIns="38963" rIns="77925" bIns="38963"/>
          <a:lstStyle/>
          <a:p>
            <a:fld id="{9BD6FA6A-A86D-4D06-AFF9-1E656D8048A1}" type="slidenum">
              <a:rPr lang="en-GB" smtClean="0">
                <a:solidFill>
                  <a:srgbClr val="003625"/>
                </a:solidFill>
              </a:rPr>
              <a:pPr/>
              <a:t>‹#›</a:t>
            </a:fld>
            <a:endParaRPr lang="en-GB" dirty="0">
              <a:solidFill>
                <a:srgbClr val="003625"/>
              </a:solidFill>
            </a:endParaRPr>
          </a:p>
        </p:txBody>
      </p:sp>
    </p:spTree>
    <p:extLst>
      <p:ext uri="{BB962C8B-B14F-4D97-AF65-F5344CB8AC3E}">
        <p14:creationId xmlns:p14="http://schemas.microsoft.com/office/powerpoint/2010/main" val="3405894673"/>
      </p:ext>
    </p:extLst>
  </p:cSld>
  <p:clrMapOvr>
    <a:masterClrMapping/>
  </p:clrMapOvr>
  <p:transition>
    <p:wipe dir="r"/>
  </p:transition>
  <p:timing>
    <p:tnLst>
      <p:par>
        <p:cTn id="1" dur="indefinite" restart="never" nodeType="tmRoot"/>
      </p:par>
    </p:tnLst>
  </p:timing>
</p:sldLayout>
</file>

<file path=ppt/slideLayouts/slideLayout822.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378831" y="4727700"/>
            <a:ext cx="1438892" cy="270000"/>
          </a:xfrm>
          <a:prstGeom prst="rect">
            <a:avLst/>
          </a:prstGeom>
        </p:spPr>
        <p:txBody>
          <a:bodyPr lIns="77925" tIns="38963" rIns="77925" bIns="38963"/>
          <a:lstStyle/>
          <a:p>
            <a:r>
              <a:rPr lang="en-GB" dirty="0" smtClean="0">
                <a:solidFill>
                  <a:srgbClr val="004B3C"/>
                </a:solidFill>
              </a:rPr>
              <a:t>July 14</a:t>
            </a:r>
            <a:endParaRPr lang="en-GB" dirty="0">
              <a:solidFill>
                <a:srgbClr val="004B3C"/>
              </a:solidFill>
            </a:endParaRPr>
          </a:p>
        </p:txBody>
      </p:sp>
      <p:sp>
        <p:nvSpPr>
          <p:cNvPr id="5" name="Footer Placeholder 4"/>
          <p:cNvSpPr>
            <a:spLocks noGrp="1"/>
          </p:cNvSpPr>
          <p:nvPr>
            <p:ph type="ftr" sz="quarter" idx="11"/>
          </p:nvPr>
        </p:nvSpPr>
        <p:spPr/>
        <p:txBody>
          <a:bodyPr/>
          <a:lstStyle/>
          <a:p>
            <a:r>
              <a:rPr lang="en-GB" dirty="0" smtClean="0">
                <a:solidFill>
                  <a:srgbClr val="004B3C"/>
                </a:solidFill>
              </a:rPr>
              <a:t>Footer</a:t>
            </a:r>
            <a:endParaRPr lang="en-GB" dirty="0">
              <a:solidFill>
                <a:srgbClr val="004B3C"/>
              </a:solidFill>
            </a:endParaRPr>
          </a:p>
        </p:txBody>
      </p:sp>
      <p:sp>
        <p:nvSpPr>
          <p:cNvPr id="6" name="Slide Number Placeholder 5"/>
          <p:cNvSpPr>
            <a:spLocks noGrp="1"/>
          </p:cNvSpPr>
          <p:nvPr>
            <p:ph type="sldNum" sz="quarter" idx="12"/>
          </p:nvPr>
        </p:nvSpPr>
        <p:spPr>
          <a:xfrm>
            <a:off x="8361311" y="196454"/>
            <a:ext cx="398769" cy="378000"/>
          </a:xfrm>
          <a:prstGeom prst="rect">
            <a:avLst/>
          </a:prstGeom>
        </p:spPr>
        <p:txBody>
          <a:bodyPr lIns="77925" tIns="38963" rIns="77925" bIns="38963"/>
          <a:lstStyle/>
          <a:p>
            <a:fld id="{0871999B-B1CB-4F8F-844F-BC9C1CD3A2FC}" type="slidenum">
              <a:rPr lang="en-GB" smtClean="0">
                <a:solidFill>
                  <a:srgbClr val="004B3C"/>
                </a:solidFill>
              </a:rPr>
              <a:pPr/>
              <a:t>‹#›</a:t>
            </a:fld>
            <a:endParaRPr lang="en-GB" dirty="0">
              <a:solidFill>
                <a:srgbClr val="004B3C"/>
              </a:solidFill>
            </a:endParaRPr>
          </a:p>
        </p:txBody>
      </p:sp>
      <p:sp>
        <p:nvSpPr>
          <p:cNvPr id="8" name="Text Placeholder 7"/>
          <p:cNvSpPr>
            <a:spLocks noGrp="1"/>
          </p:cNvSpPr>
          <p:nvPr>
            <p:ph type="body" sz="quarter" idx="13"/>
          </p:nvPr>
        </p:nvSpPr>
        <p:spPr>
          <a:xfrm>
            <a:off x="379535" y="4527900"/>
            <a:ext cx="8380534" cy="81000"/>
          </a:xfrm>
        </p:spPr>
        <p:txBody>
          <a:bodyPr anchor="b" anchorCtr="0">
            <a:noAutofit/>
          </a:bodyPr>
          <a:lstStyle>
            <a:lvl1pPr>
              <a:defRPr sz="500"/>
            </a:lvl1pPr>
          </a:lstStyle>
          <a:p>
            <a:pPr lvl="0"/>
            <a:r>
              <a:rPr lang="en-US" dirty="0" smtClean="0"/>
              <a:t>Click to edit Master text styles</a:t>
            </a:r>
          </a:p>
        </p:txBody>
      </p:sp>
    </p:spTree>
    <p:extLst>
      <p:ext uri="{BB962C8B-B14F-4D97-AF65-F5344CB8AC3E}">
        <p14:creationId xmlns:p14="http://schemas.microsoft.com/office/powerpoint/2010/main" val="3928431292"/>
      </p:ext>
    </p:extLst>
  </p:cSld>
  <p:clrMapOvr>
    <a:masterClrMapping/>
  </p:clrMapOvr>
  <p:transition>
    <p:wipe dir="r"/>
  </p:transition>
</p:sldLayout>
</file>

<file path=ppt/slideLayouts/slideLayout82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219077" y="631053"/>
            <a:ext cx="8712201" cy="386476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3" hasCustomPrompt="1"/>
          </p:nvPr>
        </p:nvSpPr>
        <p:spPr>
          <a:xfrm>
            <a:off x="219097" y="4495800"/>
            <a:ext cx="6624637" cy="323850"/>
          </a:xfrm>
        </p:spPr>
        <p:txBody>
          <a:bodyPr>
            <a:noAutofit/>
          </a:bodyPr>
          <a:lstStyle>
            <a:lvl1pPr marL="0" indent="0">
              <a:buNone/>
              <a:defRPr sz="800"/>
            </a:lvl1pPr>
            <a:lvl2pPr marL="177706" indent="0">
              <a:buNone/>
              <a:defRPr sz="800"/>
            </a:lvl2pPr>
            <a:lvl3pPr marL="363349" indent="0">
              <a:buNone/>
              <a:defRPr sz="800"/>
            </a:lvl3pPr>
            <a:lvl4pPr marL="541055" indent="0">
              <a:buNone/>
              <a:defRPr sz="800"/>
            </a:lvl4pPr>
            <a:lvl5pPr marL="718760" indent="0">
              <a:buNone/>
              <a:defRPr sz="800"/>
            </a:lvl5pPr>
          </a:lstStyle>
          <a:p>
            <a:pPr lvl="0"/>
            <a:r>
              <a:rPr lang="en-US" dirty="0" smtClean="0"/>
              <a:t>Source:</a:t>
            </a:r>
          </a:p>
        </p:txBody>
      </p:sp>
      <p:sp>
        <p:nvSpPr>
          <p:cNvPr id="11" name="Footer Placeholder 10"/>
          <p:cNvSpPr>
            <a:spLocks noGrp="1"/>
          </p:cNvSpPr>
          <p:nvPr>
            <p:ph type="ftr" sz="quarter" idx="14"/>
          </p:nvPr>
        </p:nvSpPr>
        <p:spPr/>
        <p:txBody>
          <a:bodyPr/>
          <a:lstStyle>
            <a:lvl1pPr>
              <a:defRPr>
                <a:solidFill>
                  <a:schemeClr val="tx1"/>
                </a:solidFill>
              </a:defRPr>
            </a:lvl1pPr>
          </a:lstStyle>
          <a:p>
            <a:r>
              <a:rPr lang="en-US" dirty="0" smtClean="0">
                <a:solidFill>
                  <a:srgbClr val="352D76"/>
                </a:solidFill>
              </a:rPr>
              <a:t>Disclaimer/Confidentiality Statement - to update use the Header &amp; Footer tool</a:t>
            </a:r>
            <a:endParaRPr lang="en-US" dirty="0">
              <a:solidFill>
                <a:srgbClr val="352D76"/>
              </a:solidFill>
            </a:endParaRPr>
          </a:p>
        </p:txBody>
      </p:sp>
      <p:sp>
        <p:nvSpPr>
          <p:cNvPr id="12" name="Slide Number Placeholder 11"/>
          <p:cNvSpPr>
            <a:spLocks noGrp="1"/>
          </p:cNvSpPr>
          <p:nvPr>
            <p:ph type="sldNum" sz="quarter" idx="15"/>
          </p:nvPr>
        </p:nvSpPr>
        <p:spPr>
          <a:xfrm>
            <a:off x="219074" y="4827178"/>
            <a:ext cx="652464" cy="189000"/>
          </a:xfrm>
          <a:prstGeom prst="rect">
            <a:avLst/>
          </a:prstGeom>
        </p:spPr>
        <p:txBody>
          <a:bodyPr lIns="91398" tIns="45699" rIns="91398" bIns="45699"/>
          <a:lstStyle/>
          <a:p>
            <a:fld id="{D92943C2-89EB-8840-A8C0-4C21B007AE74}" type="slidenum">
              <a:rPr lang="en-US" smtClean="0">
                <a:solidFill>
                  <a:srgbClr val="352D76"/>
                </a:solidFill>
              </a:rPr>
              <a:pPr/>
              <a:t>‹#›</a:t>
            </a:fld>
            <a:endParaRPr lang="en-US" dirty="0">
              <a:solidFill>
                <a:srgbClr val="352D76"/>
              </a:solidFill>
            </a:endParaRPr>
          </a:p>
        </p:txBody>
      </p:sp>
    </p:spTree>
    <p:extLst>
      <p:ext uri="{BB962C8B-B14F-4D97-AF65-F5344CB8AC3E}">
        <p14:creationId xmlns:p14="http://schemas.microsoft.com/office/powerpoint/2010/main" val="3142837138"/>
      </p:ext>
    </p:extLst>
  </p:cSld>
  <p:clrMapOvr>
    <a:masterClrMapping/>
  </p:clrMapOvr>
  <p:transition>
    <p:wipe dir="r"/>
  </p:transition>
</p:sldLayout>
</file>

<file path=ppt/slideLayouts/slideLayout824.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25222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43097" y="3163635"/>
            <a:ext cx="5657851" cy="1979885"/>
          </a:xfrm>
          <a:prstGeom prst="rect">
            <a:avLst/>
          </a:prstGeom>
        </p:spPr>
        <p:txBody>
          <a:bodyPr anchor="ctr">
            <a:noAutofit/>
          </a:bodyPr>
          <a:lstStyle>
            <a:lvl1pPr marL="0" indent="0" algn="ctr">
              <a:lnSpc>
                <a:spcPct val="90000"/>
              </a:lnSpc>
              <a:buNone/>
              <a:defRPr sz="3000" b="1" spc="0" baseline="0">
                <a:solidFill>
                  <a:schemeClr val="bg1"/>
                </a:solidFill>
                <a:latin typeface="+mn-lt"/>
              </a:defRPr>
            </a:lvl1pPr>
            <a:lvl2pPr marL="342713" indent="0" algn="ctr">
              <a:buNone/>
              <a:defRPr sz="1500"/>
            </a:lvl2pPr>
            <a:lvl3pPr marL="685443" indent="0" algn="ctr">
              <a:buNone/>
              <a:defRPr sz="1400"/>
            </a:lvl3pPr>
            <a:lvl4pPr marL="1028165" indent="0" algn="ctr">
              <a:buNone/>
              <a:defRPr sz="1200"/>
            </a:lvl4pPr>
            <a:lvl5pPr marL="1370886" indent="0" algn="ctr">
              <a:buNone/>
              <a:defRPr sz="1200"/>
            </a:lvl5pPr>
            <a:lvl6pPr marL="1713617" indent="0" algn="ctr">
              <a:buNone/>
              <a:defRPr sz="1200"/>
            </a:lvl6pPr>
            <a:lvl7pPr marL="2056328" indent="0" algn="ctr">
              <a:buNone/>
              <a:defRPr sz="1200"/>
            </a:lvl7pPr>
            <a:lvl8pPr marL="2399040" indent="0" algn="ctr">
              <a:buNone/>
              <a:defRPr sz="1200"/>
            </a:lvl8pPr>
            <a:lvl9pPr marL="2741753" indent="0" algn="ctr">
              <a:buNone/>
              <a:defRPr sz="1200"/>
            </a:lvl9pPr>
          </a:lstStyle>
          <a:p>
            <a:r>
              <a:rPr lang="en-GB" noProof="0" dirty="0" smtClean="0"/>
              <a:t>Click to edit Master subtitle style</a:t>
            </a:r>
            <a:endParaRPr lang="en-GB" noProof="0" dirty="0"/>
          </a:p>
        </p:txBody>
      </p:sp>
      <p:sp>
        <p:nvSpPr>
          <p:cNvPr id="30" name="Date Placeholder 29"/>
          <p:cNvSpPr>
            <a:spLocks noGrp="1"/>
          </p:cNvSpPr>
          <p:nvPr>
            <p:ph type="dt" sz="half" idx="10"/>
          </p:nvPr>
        </p:nvSpPr>
        <p:spPr>
          <a:xfrm>
            <a:off x="1743097" y="4748215"/>
            <a:ext cx="5657851" cy="202406"/>
          </a:xfrm>
          <a:prstGeom prst="rect">
            <a:avLst/>
          </a:prstGeom>
        </p:spPr>
        <p:txBody>
          <a:bodyPr lIns="34289" tIns="17144" rIns="34289" bIns="17144"/>
          <a:lstStyle>
            <a:lvl1pPr algn="ctr">
              <a:lnSpc>
                <a:spcPts val="900"/>
              </a:lnSpc>
              <a:defRPr sz="900">
                <a:solidFill>
                  <a:schemeClr val="bg1"/>
                </a:solidFill>
              </a:defRPr>
            </a:lvl1pPr>
          </a:lstStyle>
          <a:p>
            <a:endParaRPr lang="en-GB" dirty="0">
              <a:solidFill>
                <a:srgbClr val="FFFFFF"/>
              </a:solidFill>
            </a:endParaRPr>
          </a:p>
        </p:txBody>
      </p:sp>
      <p:pic>
        <p:nvPicPr>
          <p:cNvPr id="33" name="Picture 3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92422" y="1981967"/>
            <a:ext cx="2763775" cy="1183867"/>
          </a:xfrm>
          <a:prstGeom prst="rect">
            <a:avLst/>
          </a:prstGeom>
        </p:spPr>
      </p:pic>
    </p:spTree>
    <p:extLst>
      <p:ext uri="{BB962C8B-B14F-4D97-AF65-F5344CB8AC3E}">
        <p14:creationId xmlns:p14="http://schemas.microsoft.com/office/powerpoint/2010/main" val="1872142465"/>
      </p:ext>
    </p:extLst>
  </p:cSld>
  <p:clrMapOvr>
    <a:masterClrMapping/>
  </p:clrMapOvr>
  <p:transition>
    <p:wipe dir="r"/>
  </p:transition>
  <p:timing>
    <p:tnLst>
      <p:par>
        <p:cTn id="1" dur="indefinite" restart="never" nodeType="tmRoot"/>
      </p:par>
    </p:tnLst>
  </p:timing>
</p:sldLayout>
</file>

<file path=ppt/slideLayouts/slideLayout8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4"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3677192616"/>
      </p:ext>
    </p:extLst>
  </p:cSld>
  <p:clrMapOvr>
    <a:masterClrMapping/>
  </p:clrMapOvr>
  <p:transition>
    <p:wipe dir="r"/>
  </p:transition>
  <p:timing>
    <p:tnLst>
      <p:par>
        <p:cTn id="1" dur="indefinite" restart="never" nodeType="tmRoot"/>
      </p:par>
    </p:tnLst>
  </p:timing>
</p:sldLayout>
</file>

<file path=ppt/slideLayouts/slideLayout826.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4"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
        <p:nvSpPr>
          <p:cNvPr id="5" name="Rectangle 4"/>
          <p:cNvSpPr/>
          <p:nvPr userDrawn="1"/>
        </p:nvSpPr>
        <p:spPr>
          <a:xfrm>
            <a:off x="0" y="0"/>
            <a:ext cx="9144000" cy="5143500"/>
          </a:xfrm>
          <a:prstGeom prst="rect">
            <a:avLst/>
          </a:prstGeom>
          <a:solidFill>
            <a:srgbClr val="FF7E7E"/>
          </a:solidFill>
          <a:ln>
            <a:noFill/>
          </a:ln>
        </p:spPr>
        <p:style>
          <a:lnRef idx="2">
            <a:schemeClr val="accent1">
              <a:shade val="50000"/>
            </a:schemeClr>
          </a:lnRef>
          <a:fillRef idx="1">
            <a:schemeClr val="accent1"/>
          </a:fillRef>
          <a:effectRef idx="0">
            <a:schemeClr val="accent1"/>
          </a:effectRef>
          <a:fontRef idx="minor">
            <a:schemeClr val="lt1"/>
          </a:fontRef>
        </p:style>
        <p:txBody>
          <a:bodyPr lIns="91398" tIns="45699" rIns="91398" bIns="45699" rtlCol="0" anchor="ctr"/>
          <a:lstStyle/>
          <a:p>
            <a:pPr algn="ctr"/>
            <a:endParaRPr lang="en-GB" sz="2400" dirty="0" smtClean="0">
              <a:solidFill>
                <a:srgbClr val="FFFFFF"/>
              </a:solidFill>
              <a:latin typeface="Just Script" panose="02020803050402020203" pitchFamily="18" charset="0"/>
            </a:endParaRPr>
          </a:p>
        </p:txBody>
      </p:sp>
      <p:pic>
        <p:nvPicPr>
          <p:cNvPr id="6" name="Picture 5" descr="object_rgb_72_C_lightbulb_01.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5516584" y="2816246"/>
            <a:ext cx="3627437" cy="2327275"/>
          </a:xfrm>
          <a:prstGeom prst="rect">
            <a:avLst/>
          </a:prstGeom>
          <a:effectLst>
            <a:softEdge rad="127000"/>
          </a:effectLst>
        </p:spPr>
      </p:pic>
    </p:spTree>
    <p:extLst>
      <p:ext uri="{BB962C8B-B14F-4D97-AF65-F5344CB8AC3E}">
        <p14:creationId xmlns:p14="http://schemas.microsoft.com/office/powerpoint/2010/main" val="4012953940"/>
      </p:ext>
    </p:extLst>
  </p:cSld>
  <p:clrMapOvr>
    <a:masterClrMapping/>
  </p:clrMapOvr>
  <p:transition>
    <p:wipe dir="r"/>
  </p:transition>
  <p:timing>
    <p:tnLst>
      <p:par>
        <p:cTn id="1" dur="indefinite" restart="never" nodeType="tmRoot"/>
      </p:par>
    </p:tnLst>
  </p:timing>
</p:sldLayout>
</file>

<file path=ppt/slideLayouts/slideLayout827.xml><?xml version="1.0" encoding="utf-8"?>
<p:sldLayout xmlns:a="http://schemas.openxmlformats.org/drawingml/2006/main" xmlns:r="http://schemas.openxmlformats.org/officeDocument/2006/relationships" xmlns:p="http://schemas.openxmlformats.org/presentationml/2006/main" preserve="1" userDrawn="1">
  <p:cSld name="1_Title and Content (Lef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285772" y="1471619"/>
            <a:ext cx="4214813" cy="27717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 name="Footer Placeholder 1"/>
          <p:cNvSpPr>
            <a:spLocks noGrp="1"/>
          </p:cNvSpPr>
          <p:nvPr>
            <p:ph type="ftr" sz="quarter" idx="12"/>
          </p:nvPr>
        </p:nvSpPr>
        <p:spPr/>
        <p:txBody>
          <a:bodyPr/>
          <a:lstStyle>
            <a:lvl1pPr>
              <a:defRPr>
                <a:solidFill>
                  <a:schemeClr val="bg1">
                    <a:lumMod val="50000"/>
                  </a:schemeClr>
                </a:solidFill>
              </a:defRPr>
            </a:lvl1p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Rectangle 5"/>
          <p:cNvSpPr/>
          <p:nvPr userDrawn="1"/>
        </p:nvSpPr>
        <p:spPr>
          <a:xfrm>
            <a:off x="8621653" y="314533"/>
            <a:ext cx="236600" cy="23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5699" rIns="0" bIns="45699" rtlCol="0" anchor="ctr"/>
          <a:lstStyle/>
          <a:p>
            <a:pPr algn="ctr"/>
            <a:fld id="{F8CABEAB-F316-457F-A830-C8844EF27269}" type="slidenum">
              <a:rPr lang="en-GB" sz="900" b="1" smtClean="0">
                <a:solidFill>
                  <a:srgbClr val="373433"/>
                </a:solidFill>
              </a:rPr>
              <a:pPr algn="ctr"/>
              <a:t>‹#›</a:t>
            </a:fld>
            <a:endParaRPr lang="en-GB" sz="2400" b="1" dirty="0" smtClean="0">
              <a:solidFill>
                <a:srgbClr val="373433"/>
              </a:solidFill>
              <a:latin typeface="Just Script" panose="02020803050402020203" pitchFamily="18" charset="0"/>
            </a:endParaRPr>
          </a:p>
        </p:txBody>
      </p:sp>
      <p:pic>
        <p:nvPicPr>
          <p:cNvPr id="7" name="Picture 6" descr="JUST LOGO PINK.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72000" y="4644001"/>
            <a:ext cx="720000" cy="308090"/>
          </a:xfrm>
          <a:prstGeom prst="rect">
            <a:avLst/>
          </a:prstGeom>
        </p:spPr>
      </p:pic>
      <p:pic>
        <p:nvPicPr>
          <p:cNvPr id="8" name="Picture 7"/>
          <p:cNvPicPr>
            <a:picLocks noChangeAspect="1"/>
          </p:cNvPicPr>
          <p:nvPr userDrawn="1"/>
        </p:nvPicPr>
        <p:blipFill>
          <a:blip r:embed="rId3" cstate="email">
            <a:lum bright="100000"/>
            <a:extLst>
              <a:ext uri="{28A0092B-C50C-407E-A947-70E740481C1C}">
                <a14:useLocalDpi xmlns:a14="http://schemas.microsoft.com/office/drawing/2010/main"/>
              </a:ext>
            </a:extLst>
          </a:blip>
          <a:srcRect t="-174991" b="-174991"/>
          <a:stretch>
            <a:fillRect/>
          </a:stretch>
        </p:blipFill>
        <p:spPr>
          <a:xfrm>
            <a:off x="285749" y="792021"/>
            <a:ext cx="8591619" cy="84169"/>
          </a:xfrm>
          <a:prstGeom prst="rect">
            <a:avLst/>
          </a:prstGeom>
        </p:spPr>
      </p:pic>
      <p:sp>
        <p:nvSpPr>
          <p:cNvPr id="10"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3756422340"/>
      </p:ext>
    </p:extLst>
  </p:cSld>
  <p:clrMapOvr>
    <a:masterClrMapping/>
  </p:clrMapOvr>
  <p:transition>
    <p:wipe dir="r"/>
  </p:transition>
  <p:timing>
    <p:tnLst>
      <p:par>
        <p:cTn id="1" dur="indefinite" restart="never" nodeType="tmRoot"/>
      </p:par>
    </p:tnLst>
  </p:timing>
</p:sldLayout>
</file>

<file path=ppt/slideLayouts/slideLayout828.xml><?xml version="1.0" encoding="utf-8"?>
<p:sldLayout xmlns:a="http://schemas.openxmlformats.org/drawingml/2006/main" xmlns:r="http://schemas.openxmlformats.org/officeDocument/2006/relationships" xmlns:p="http://schemas.openxmlformats.org/presentationml/2006/main" preserve="1" userDrawn="1">
  <p:cSld name="Headers and Bullets">
    <p:spTree>
      <p:nvGrpSpPr>
        <p:cNvPr id="1" name=""/>
        <p:cNvGrpSpPr/>
        <p:nvPr/>
      </p:nvGrpSpPr>
      <p:grpSpPr>
        <a:xfrm>
          <a:off x="0" y="0"/>
          <a:ext cx="0" cy="0"/>
          <a:chOff x="0" y="0"/>
          <a:chExt cx="0" cy="0"/>
        </a:xfrm>
      </p:grpSpPr>
      <p:sp>
        <p:nvSpPr>
          <p:cNvPr id="16" name="Text Placeholder 15"/>
          <p:cNvSpPr>
            <a:spLocks noGrp="1"/>
          </p:cNvSpPr>
          <p:nvPr>
            <p:ph type="body" sz="quarter" idx="11"/>
          </p:nvPr>
        </p:nvSpPr>
        <p:spPr>
          <a:xfrm>
            <a:off x="285772" y="1471619"/>
            <a:ext cx="4214813" cy="2771775"/>
          </a:xfrm>
        </p:spPr>
        <p:txBody>
          <a:bodyPr/>
          <a:lstStyle>
            <a:lvl1pPr>
              <a:defRPr>
                <a:solidFill>
                  <a:srgbClr val="373433"/>
                </a:solidFill>
              </a:defRPr>
            </a:lvl1pPr>
            <a:lvl3pPr marL="285603" indent="-285603">
              <a:buFont typeface="Arial" panose="020B0604020202020204" pitchFamily="34" charset="0"/>
              <a:buChar char="•"/>
              <a:defRPr/>
            </a:lvl3pPr>
            <a:lvl4pPr marL="285603" indent="-285603">
              <a:buFont typeface="Arial" panose="020B0604020202020204" pitchFamily="34" charset="0"/>
              <a:buChar char="•"/>
              <a:defRPr/>
            </a:lvl4pPr>
            <a:lvl5pPr marL="171366" indent="-171366">
              <a:buFont typeface="Arial" panose="020B0604020202020204" pitchFamily="34" charset="0"/>
              <a:buChar char="•"/>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1" name="Title 10"/>
          <p:cNvSpPr>
            <a:spLocks noGrp="1"/>
          </p:cNvSpPr>
          <p:nvPr>
            <p:ph type="title"/>
          </p:nvPr>
        </p:nvSpPr>
        <p:spPr/>
        <p:txBody>
          <a:bodyPr/>
          <a:lstStyle/>
          <a:p>
            <a:r>
              <a:rPr lang="en-US" smtClean="0"/>
              <a:t>Click to edit Master title style</a:t>
            </a:r>
            <a:endParaRPr lang="en-GB"/>
          </a:p>
        </p:txBody>
      </p:sp>
      <p:sp>
        <p:nvSpPr>
          <p:cNvPr id="6" name="Footer Placeholder 5"/>
          <p:cNvSpPr>
            <a:spLocks noGrp="1"/>
          </p:cNvSpPr>
          <p:nvPr>
            <p:ph type="ftr" sz="quarter" idx="14"/>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7"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1756946570"/>
      </p:ext>
    </p:extLst>
  </p:cSld>
  <p:clrMapOvr>
    <a:masterClrMapping/>
  </p:clrMapOvr>
  <p:transition>
    <p:wipe dir="r"/>
  </p:transition>
  <p:timing>
    <p:tnLst>
      <p:par>
        <p:cTn id="1" dur="indefinite" restart="never" nodeType="tmRoot"/>
      </p:par>
    </p:tnLst>
  </p:timing>
</p:sldLayout>
</file>

<file path=ppt/slideLayouts/slideLayout829.xml><?xml version="1.0" encoding="utf-8"?>
<p:sldLayout xmlns:a="http://schemas.openxmlformats.org/drawingml/2006/main" xmlns:r="http://schemas.openxmlformats.org/officeDocument/2006/relationships" xmlns:p="http://schemas.openxmlformats.org/presentationml/2006/main" preserve="1" userDrawn="1">
  <p:cSld name="Title and Content (Righ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4643460" y="1471619"/>
            <a:ext cx="4214813" cy="2771775"/>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 name="Footer Placeholder 1"/>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308409750"/>
      </p:ext>
    </p:extLst>
  </p:cSld>
  <p:clrMapOvr>
    <a:masterClrMapping/>
  </p:clrMapOvr>
  <p:transition>
    <p:wipe dir="r"/>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Highlight Headlines">
    <p:spTree>
      <p:nvGrpSpPr>
        <p:cNvPr id="1" name=""/>
        <p:cNvGrpSpPr/>
        <p:nvPr/>
      </p:nvGrpSpPr>
      <p:grpSpPr>
        <a:xfrm>
          <a:off x="0" y="0"/>
          <a:ext cx="0" cy="0"/>
          <a:chOff x="0" y="0"/>
          <a:chExt cx="0" cy="0"/>
        </a:xfrm>
      </p:grpSpPr>
      <p:sp>
        <p:nvSpPr>
          <p:cNvPr id="8" name="Rectangle 7"/>
          <p:cNvSpPr/>
          <p:nvPr userDrawn="1"/>
        </p:nvSpPr>
        <p:spPr>
          <a:xfrm>
            <a:off x="221627" y="4758095"/>
            <a:ext cx="8843631" cy="199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89" tIns="17144" rIns="34289" bIns="17144" rtlCol="0" anchor="ctr"/>
          <a:lstStyle/>
          <a:p>
            <a:pPr algn="ctr"/>
            <a:endParaRPr lang="en-GB" sz="900" dirty="0" smtClean="0">
              <a:solidFill>
                <a:srgbClr val="FFFFFF"/>
              </a:solidFill>
              <a:latin typeface="Just Script" panose="02020803050402020203" pitchFamily="18" charset="0"/>
            </a:endParaRPr>
          </a:p>
        </p:txBody>
      </p:sp>
      <p:sp>
        <p:nvSpPr>
          <p:cNvPr id="4" name="Rectangle 3"/>
          <p:cNvSpPr/>
          <p:nvPr userDrawn="1"/>
        </p:nvSpPr>
        <p:spPr>
          <a:xfrm>
            <a:off x="175439" y="765565"/>
            <a:ext cx="8843631" cy="199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89" tIns="17144" rIns="34289" bIns="17144" rtlCol="0" anchor="ctr"/>
          <a:lstStyle/>
          <a:p>
            <a:pPr algn="ctr"/>
            <a:endParaRPr lang="en-GB" sz="900" dirty="0" smtClean="0">
              <a:solidFill>
                <a:srgbClr val="FFFFFF"/>
              </a:solidFill>
              <a:latin typeface="Just Script" panose="02020803050402020203" pitchFamily="18" charset="0"/>
            </a:endParaRPr>
          </a:p>
        </p:txBody>
      </p:sp>
      <p:sp>
        <p:nvSpPr>
          <p:cNvPr id="3" name="Rectangle 2"/>
          <p:cNvSpPr/>
          <p:nvPr userDrawn="1"/>
        </p:nvSpPr>
        <p:spPr>
          <a:xfrm>
            <a:off x="285751" y="849276"/>
            <a:ext cx="8572500" cy="4008474"/>
          </a:xfrm>
          <a:prstGeom prst="rect">
            <a:avLst/>
          </a:prstGeom>
          <a:solidFill>
            <a:srgbClr val="252221"/>
          </a:solidFill>
          <a:ln>
            <a:noFill/>
          </a:ln>
        </p:spPr>
        <p:style>
          <a:lnRef idx="2">
            <a:schemeClr val="accent1">
              <a:shade val="50000"/>
            </a:schemeClr>
          </a:lnRef>
          <a:fillRef idx="1">
            <a:schemeClr val="accent1"/>
          </a:fillRef>
          <a:effectRef idx="0">
            <a:schemeClr val="accent1"/>
          </a:effectRef>
          <a:fontRef idx="minor">
            <a:schemeClr val="lt1"/>
          </a:fontRef>
        </p:style>
        <p:txBody>
          <a:bodyPr lIns="34289" tIns="17144" rIns="34289" bIns="17144" rtlCol="0" anchor="ctr"/>
          <a:lstStyle/>
          <a:p>
            <a:pPr algn="ctr"/>
            <a:endParaRPr lang="en-GB" sz="900" dirty="0" smtClean="0">
              <a:solidFill>
                <a:srgbClr val="FFFFFF"/>
              </a:solidFill>
              <a:latin typeface="Just Script" panose="02020803050402020203" pitchFamily="18" charset="0"/>
            </a:endParaRPr>
          </a:p>
        </p:txBody>
      </p:sp>
      <p:sp>
        <p:nvSpPr>
          <p:cNvPr id="13" name="Title 12"/>
          <p:cNvSpPr>
            <a:spLocks noGrp="1"/>
          </p:cNvSpPr>
          <p:nvPr>
            <p:ph type="title"/>
          </p:nvPr>
        </p:nvSpPr>
        <p:spPr/>
        <p:txBody>
          <a:bodyPr/>
          <a:lstStyle/>
          <a:p>
            <a:r>
              <a:rPr lang="en-US" dirty="0" smtClean="0"/>
              <a:t>Click to edit Master title style</a:t>
            </a:r>
            <a:endParaRPr lang="en-GB" dirty="0"/>
          </a:p>
        </p:txBody>
      </p:sp>
      <p:sp>
        <p:nvSpPr>
          <p:cNvPr id="16" name="Text Placeholder 15"/>
          <p:cNvSpPr>
            <a:spLocks noGrp="1"/>
          </p:cNvSpPr>
          <p:nvPr>
            <p:ph type="body" sz="quarter" idx="11"/>
          </p:nvPr>
        </p:nvSpPr>
        <p:spPr>
          <a:xfrm>
            <a:off x="1743097" y="1471619"/>
            <a:ext cx="5657851" cy="2771775"/>
          </a:xfrm>
          <a:noFill/>
        </p:spPr>
        <p:txBody>
          <a:bodyPr anchor="ctr"/>
          <a:lstStyle>
            <a:lvl1pPr algn="ctr">
              <a:lnSpc>
                <a:spcPts val="3300"/>
              </a:lnSpc>
              <a:defRPr baseline="0">
                <a:solidFill>
                  <a:schemeClr val="bg1"/>
                </a:solidFill>
              </a:defRPr>
            </a:lvl1pPr>
            <a:lvl2pPr algn="ctr">
              <a:defRPr/>
            </a:lvl2pPr>
            <a:lvl3pPr algn="ctr">
              <a:defRPr/>
            </a:lvl3pPr>
            <a:lvl4pPr algn="ctr">
              <a:defRPr/>
            </a:lvl4pPr>
            <a:lvl5pPr algn="ctr">
              <a:defRPr/>
            </a:lvl5pPr>
          </a:lstStyle>
          <a:p>
            <a:pPr lvl="0"/>
            <a:r>
              <a:rPr lang="en-GB" noProof="0" dirty="0" smtClean="0"/>
              <a:t>Click to edit Master text styles</a:t>
            </a:r>
          </a:p>
        </p:txBody>
      </p:sp>
    </p:spTree>
    <p:extLst>
      <p:ext uri="{BB962C8B-B14F-4D97-AF65-F5344CB8AC3E}">
        <p14:creationId xmlns:p14="http://schemas.microsoft.com/office/powerpoint/2010/main" val="3103514648"/>
      </p:ext>
    </p:extLst>
  </p:cSld>
  <p:clrMapOvr>
    <a:masterClrMapping/>
  </p:clrMapOvr>
  <p:transition>
    <p:wipe dir="r"/>
  </p:transition>
  <p:timing>
    <p:tnLst>
      <p:par>
        <p:cTn id="1" dur="indefinite" restart="never" nodeType="tmRoot"/>
      </p:par>
    </p:tnLst>
  </p:timing>
  <p:hf hdr="0" ftr="0" dt="0"/>
</p:sldLayout>
</file>

<file path=ppt/slideLayouts/slideLayout830.xml><?xml version="1.0" encoding="utf-8"?>
<p:sldLayout xmlns:a="http://schemas.openxmlformats.org/drawingml/2006/main" xmlns:r="http://schemas.openxmlformats.org/officeDocument/2006/relationships" xmlns:p="http://schemas.openxmlformats.org/presentationml/2006/main" preserve="1" userDrawn="1">
  <p:cSld name="Title and Content (Lef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285772" y="1471619"/>
            <a:ext cx="4214813" cy="2771775"/>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 name="Footer Placeholder 1"/>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211511970"/>
      </p:ext>
    </p:extLst>
  </p:cSld>
  <p:clrMapOvr>
    <a:masterClrMapping/>
  </p:clrMapOvr>
  <p:transition>
    <p:wipe dir="r"/>
  </p:transition>
  <p:timing>
    <p:tnLst>
      <p:par>
        <p:cTn id="1" dur="indefinite" restart="never" nodeType="tmRoot"/>
      </p:par>
    </p:tnLst>
  </p:timing>
</p:sldLayout>
</file>

<file path=ppt/slideLayouts/slideLayout831.xml><?xml version="1.0" encoding="utf-8"?>
<p:sldLayout xmlns:a="http://schemas.openxmlformats.org/drawingml/2006/main" xmlns:r="http://schemas.openxmlformats.org/officeDocument/2006/relationships" xmlns:p="http://schemas.openxmlformats.org/presentationml/2006/main" preserve="1" userDrawn="1">
  <p:cSld name="Headlines">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285751" y="1471619"/>
            <a:ext cx="8572500" cy="2771775"/>
          </a:xfrm>
        </p:spPr>
        <p:txBody>
          <a:bodyPr anchor="ctr">
            <a:normAutofit/>
          </a:bodyPr>
          <a:lstStyle>
            <a:lvl1pPr algn="ctr">
              <a:defRPr/>
            </a:lvl1pPr>
            <a:lvl2pPr algn="ctr">
              <a:lnSpc>
                <a:spcPts val="1755"/>
              </a:lnSpc>
              <a:defRPr sz="1900">
                <a:solidFill>
                  <a:schemeClr val="tx1"/>
                </a:solidFill>
              </a:defRPr>
            </a:lvl2pPr>
            <a:lvl3pPr algn="ctr">
              <a:defRPr/>
            </a:lvl3pPr>
            <a:lvl4pPr algn="ctr">
              <a:defRPr/>
            </a:lvl4pPr>
            <a:lvl5pPr algn="ctr">
              <a:defRPr/>
            </a:lvl5pPr>
          </a:lstStyle>
          <a:p>
            <a:pPr lvl="1"/>
            <a:r>
              <a:rPr lang="en-GB" noProof="0" dirty="0" smtClean="0"/>
              <a:t>Click to edit Master text styles</a:t>
            </a:r>
          </a:p>
        </p:txBody>
      </p:sp>
      <p:sp>
        <p:nvSpPr>
          <p:cNvPr id="2" name="Footer Placeholder 1"/>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2929450206"/>
      </p:ext>
    </p:extLst>
  </p:cSld>
  <p:clrMapOvr>
    <a:masterClrMapping/>
  </p:clrMapOvr>
  <p:transition>
    <p:wipe dir="r"/>
  </p:transition>
  <p:timing>
    <p:tnLst>
      <p:par>
        <p:cTn id="1" dur="indefinite" restart="never" nodeType="tmRoot"/>
      </p:par>
    </p:tnLst>
  </p:timing>
</p:sldLayout>
</file>

<file path=ppt/slideLayouts/slideLayout832.xml><?xml version="1.0" encoding="utf-8"?>
<p:sldLayout xmlns:a="http://schemas.openxmlformats.org/drawingml/2006/main" xmlns:r="http://schemas.openxmlformats.org/officeDocument/2006/relationships" xmlns:p="http://schemas.openxmlformats.org/presentationml/2006/main" showMasterSp="0" preserve="1" userDrawn="1">
  <p:cSld name="Highlight Headlines">
    <p:spTree>
      <p:nvGrpSpPr>
        <p:cNvPr id="1" name=""/>
        <p:cNvGrpSpPr/>
        <p:nvPr/>
      </p:nvGrpSpPr>
      <p:grpSpPr>
        <a:xfrm>
          <a:off x="0" y="0"/>
          <a:ext cx="0" cy="0"/>
          <a:chOff x="0" y="0"/>
          <a:chExt cx="0" cy="0"/>
        </a:xfrm>
      </p:grpSpPr>
      <p:sp>
        <p:nvSpPr>
          <p:cNvPr id="8" name="Rectangle 7"/>
          <p:cNvSpPr/>
          <p:nvPr userDrawn="1"/>
        </p:nvSpPr>
        <p:spPr>
          <a:xfrm>
            <a:off x="221627" y="4758095"/>
            <a:ext cx="8843631" cy="199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89" tIns="17144" rIns="34289" bIns="17144" rtlCol="0" anchor="ctr"/>
          <a:lstStyle/>
          <a:p>
            <a:pPr algn="ctr"/>
            <a:endParaRPr lang="en-GB" sz="900" dirty="0" smtClean="0">
              <a:solidFill>
                <a:srgbClr val="FFFFFF"/>
              </a:solidFill>
              <a:latin typeface="Just Script" panose="02020803050402020203" pitchFamily="18" charset="0"/>
            </a:endParaRPr>
          </a:p>
        </p:txBody>
      </p:sp>
      <p:sp>
        <p:nvSpPr>
          <p:cNvPr id="4" name="Rectangle 3"/>
          <p:cNvSpPr/>
          <p:nvPr userDrawn="1"/>
        </p:nvSpPr>
        <p:spPr>
          <a:xfrm>
            <a:off x="175439" y="765565"/>
            <a:ext cx="8843631" cy="199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89" tIns="17144" rIns="34289" bIns="17144" rtlCol="0" anchor="ctr"/>
          <a:lstStyle/>
          <a:p>
            <a:pPr algn="ctr"/>
            <a:endParaRPr lang="en-GB" sz="900" dirty="0" smtClean="0">
              <a:solidFill>
                <a:srgbClr val="FFFFFF"/>
              </a:solidFill>
              <a:latin typeface="Just Script" panose="02020803050402020203" pitchFamily="18" charset="0"/>
            </a:endParaRPr>
          </a:p>
        </p:txBody>
      </p:sp>
      <p:sp>
        <p:nvSpPr>
          <p:cNvPr id="3" name="Rectangle 2"/>
          <p:cNvSpPr/>
          <p:nvPr userDrawn="1"/>
        </p:nvSpPr>
        <p:spPr>
          <a:xfrm>
            <a:off x="285751" y="849276"/>
            <a:ext cx="8572500" cy="4008474"/>
          </a:xfrm>
          <a:prstGeom prst="rect">
            <a:avLst/>
          </a:prstGeom>
          <a:solidFill>
            <a:srgbClr val="252221"/>
          </a:solidFill>
          <a:ln>
            <a:noFill/>
          </a:ln>
        </p:spPr>
        <p:style>
          <a:lnRef idx="2">
            <a:schemeClr val="accent1">
              <a:shade val="50000"/>
            </a:schemeClr>
          </a:lnRef>
          <a:fillRef idx="1">
            <a:schemeClr val="accent1"/>
          </a:fillRef>
          <a:effectRef idx="0">
            <a:schemeClr val="accent1"/>
          </a:effectRef>
          <a:fontRef idx="minor">
            <a:schemeClr val="lt1"/>
          </a:fontRef>
        </p:style>
        <p:txBody>
          <a:bodyPr lIns="34289" tIns="17144" rIns="34289" bIns="17144" rtlCol="0" anchor="ctr"/>
          <a:lstStyle/>
          <a:p>
            <a:pPr algn="ctr"/>
            <a:endParaRPr lang="en-GB" sz="900" dirty="0" smtClean="0">
              <a:solidFill>
                <a:srgbClr val="FFFFFF"/>
              </a:solidFill>
              <a:latin typeface="Just Script" panose="02020803050402020203" pitchFamily="18" charset="0"/>
            </a:endParaRPr>
          </a:p>
        </p:txBody>
      </p:sp>
      <p:sp>
        <p:nvSpPr>
          <p:cNvPr id="13" name="Title 12"/>
          <p:cNvSpPr>
            <a:spLocks noGrp="1"/>
          </p:cNvSpPr>
          <p:nvPr>
            <p:ph type="title"/>
          </p:nvPr>
        </p:nvSpPr>
        <p:spPr/>
        <p:txBody>
          <a:bodyPr/>
          <a:lstStyle/>
          <a:p>
            <a:r>
              <a:rPr lang="en-US" dirty="0" smtClean="0"/>
              <a:t>Click to edit Master title style</a:t>
            </a:r>
            <a:endParaRPr lang="en-GB" dirty="0"/>
          </a:p>
        </p:txBody>
      </p:sp>
      <p:sp>
        <p:nvSpPr>
          <p:cNvPr id="16" name="Text Placeholder 15"/>
          <p:cNvSpPr>
            <a:spLocks noGrp="1"/>
          </p:cNvSpPr>
          <p:nvPr>
            <p:ph type="body" sz="quarter" idx="11"/>
          </p:nvPr>
        </p:nvSpPr>
        <p:spPr>
          <a:xfrm>
            <a:off x="1743097" y="1471619"/>
            <a:ext cx="5657851" cy="2771775"/>
          </a:xfrm>
          <a:noFill/>
        </p:spPr>
        <p:txBody>
          <a:bodyPr anchor="ctr"/>
          <a:lstStyle>
            <a:lvl1pPr algn="ctr">
              <a:lnSpc>
                <a:spcPts val="3300"/>
              </a:lnSpc>
              <a:defRPr baseline="0">
                <a:solidFill>
                  <a:schemeClr val="bg1"/>
                </a:solidFill>
              </a:defRPr>
            </a:lvl1pPr>
            <a:lvl2pPr algn="ctr">
              <a:defRPr/>
            </a:lvl2pPr>
            <a:lvl3pPr algn="ctr">
              <a:defRPr/>
            </a:lvl3pPr>
            <a:lvl4pPr algn="ctr">
              <a:defRPr/>
            </a:lvl4pPr>
            <a:lvl5pPr algn="ctr">
              <a:defRPr/>
            </a:lvl5pPr>
          </a:lstStyle>
          <a:p>
            <a:pPr lvl="0"/>
            <a:r>
              <a:rPr lang="en-GB" noProof="0" dirty="0" smtClean="0"/>
              <a:t>Click to edit Master text styles</a:t>
            </a:r>
          </a:p>
        </p:txBody>
      </p:sp>
    </p:spTree>
    <p:extLst>
      <p:ext uri="{BB962C8B-B14F-4D97-AF65-F5344CB8AC3E}">
        <p14:creationId xmlns:p14="http://schemas.microsoft.com/office/powerpoint/2010/main" val="1168700894"/>
      </p:ext>
    </p:extLst>
  </p:cSld>
  <p:clrMapOvr>
    <a:masterClrMapping/>
  </p:clrMapOvr>
  <p:transition>
    <p:wipe dir="r"/>
  </p:transition>
  <p:timing>
    <p:tnLst>
      <p:par>
        <p:cTn id="1" dur="indefinite" restart="never" nodeType="tmRoot"/>
      </p:par>
    </p:tnLst>
  </p:timing>
  <p:hf hdr="0" ftr="0" dt="0"/>
</p:sldLayout>
</file>

<file path=ppt/slideLayouts/slideLayout83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rgbClr val="25222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43097" y="2455164"/>
            <a:ext cx="5657851" cy="688086"/>
          </a:xfrm>
          <a:prstGeom prst="rect">
            <a:avLst/>
          </a:prstGeom>
        </p:spPr>
        <p:txBody>
          <a:bodyPr>
            <a:normAutofit/>
          </a:bodyPr>
          <a:lstStyle>
            <a:lvl1pPr marL="0" indent="0" algn="ctr">
              <a:lnSpc>
                <a:spcPts val="3300"/>
              </a:lnSpc>
              <a:spcBef>
                <a:spcPts val="0"/>
              </a:spcBef>
              <a:spcAft>
                <a:spcPts val="0"/>
              </a:spcAft>
              <a:buNone/>
              <a:defRPr sz="3000" b="1" spc="0" baseline="0">
                <a:solidFill>
                  <a:schemeClr val="bg1"/>
                </a:solidFill>
                <a:latin typeface="+mj-lt"/>
              </a:defRPr>
            </a:lvl1pPr>
            <a:lvl2pPr marL="342713" indent="0">
              <a:buNone/>
              <a:defRPr sz="1500">
                <a:solidFill>
                  <a:schemeClr val="tx1">
                    <a:tint val="75000"/>
                  </a:schemeClr>
                </a:solidFill>
              </a:defRPr>
            </a:lvl2pPr>
            <a:lvl3pPr marL="685443" indent="0">
              <a:buNone/>
              <a:defRPr sz="1400">
                <a:solidFill>
                  <a:schemeClr val="tx1">
                    <a:tint val="75000"/>
                  </a:schemeClr>
                </a:solidFill>
              </a:defRPr>
            </a:lvl3pPr>
            <a:lvl4pPr marL="1028165" indent="0">
              <a:buNone/>
              <a:defRPr sz="1200">
                <a:solidFill>
                  <a:schemeClr val="tx1">
                    <a:tint val="75000"/>
                  </a:schemeClr>
                </a:solidFill>
              </a:defRPr>
            </a:lvl4pPr>
            <a:lvl5pPr marL="1370886" indent="0">
              <a:buNone/>
              <a:defRPr sz="1200">
                <a:solidFill>
                  <a:schemeClr val="tx1">
                    <a:tint val="75000"/>
                  </a:schemeClr>
                </a:solidFill>
              </a:defRPr>
            </a:lvl5pPr>
            <a:lvl6pPr marL="1713617" indent="0">
              <a:buNone/>
              <a:defRPr sz="1200">
                <a:solidFill>
                  <a:schemeClr val="tx1">
                    <a:tint val="75000"/>
                  </a:schemeClr>
                </a:solidFill>
              </a:defRPr>
            </a:lvl6pPr>
            <a:lvl7pPr marL="2056328" indent="0">
              <a:buNone/>
              <a:defRPr sz="1200">
                <a:solidFill>
                  <a:schemeClr val="tx1">
                    <a:tint val="75000"/>
                  </a:schemeClr>
                </a:solidFill>
              </a:defRPr>
            </a:lvl7pPr>
            <a:lvl8pPr marL="2399040" indent="0">
              <a:buNone/>
              <a:defRPr sz="1200">
                <a:solidFill>
                  <a:schemeClr val="tx1">
                    <a:tint val="75000"/>
                  </a:schemeClr>
                </a:solidFill>
              </a:defRPr>
            </a:lvl8pPr>
            <a:lvl9pPr marL="2741753" indent="0">
              <a:buNone/>
              <a:defRPr sz="1200">
                <a:solidFill>
                  <a:schemeClr val="tx1">
                    <a:tint val="75000"/>
                  </a:schemeClr>
                </a:solidFill>
              </a:defRPr>
            </a:lvl9pPr>
          </a:lstStyle>
          <a:p>
            <a:pPr lvl="0"/>
            <a:r>
              <a:rPr lang="en-GB" noProof="0" dirty="0" smtClean="0"/>
              <a:t>Click to edit Master text styles</a:t>
            </a:r>
          </a:p>
        </p:txBody>
      </p:sp>
    </p:spTree>
    <p:extLst>
      <p:ext uri="{BB962C8B-B14F-4D97-AF65-F5344CB8AC3E}">
        <p14:creationId xmlns:p14="http://schemas.microsoft.com/office/powerpoint/2010/main" val="186450380"/>
      </p:ext>
    </p:extLst>
  </p:cSld>
  <p:clrMapOvr>
    <a:masterClrMapping/>
  </p:clrMapOvr>
  <p:transition>
    <p:wipe dir="r"/>
  </p:transition>
  <p:timing>
    <p:tnLst>
      <p:par>
        <p:cTn id="1" dur="indefinite" restart="never" nodeType="tmRoot"/>
      </p:par>
    </p:tnLst>
  </p:timing>
</p:sldLayout>
</file>

<file path=ppt/slideLayouts/slideLayout834.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Click to edit Master title style</a:t>
            </a:r>
            <a:endParaRPr lang="en-GB" noProof="0" dirty="0"/>
          </a:p>
        </p:txBody>
      </p:sp>
      <p:sp>
        <p:nvSpPr>
          <p:cNvPr id="5" name="Picture Placeholder 4"/>
          <p:cNvSpPr>
            <a:spLocks noGrp="1"/>
          </p:cNvSpPr>
          <p:nvPr>
            <p:ph type="pic" sz="quarter" idx="11"/>
          </p:nvPr>
        </p:nvSpPr>
        <p:spPr>
          <a:xfrm>
            <a:off x="285751" y="1471619"/>
            <a:ext cx="8572500" cy="2771775"/>
          </a:xfrm>
          <a:prstGeom prst="rect">
            <a:avLst/>
          </a:prstGeom>
        </p:spPr>
        <p:txBody>
          <a:bodyPr/>
          <a:lstStyle/>
          <a:p>
            <a:endParaRPr lang="en-GB" dirty="0"/>
          </a:p>
        </p:txBody>
      </p:sp>
      <p:sp>
        <p:nvSpPr>
          <p:cNvPr id="4" name="Footer Placeholder 3"/>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Tree>
    <p:extLst>
      <p:ext uri="{BB962C8B-B14F-4D97-AF65-F5344CB8AC3E}">
        <p14:creationId xmlns:p14="http://schemas.microsoft.com/office/powerpoint/2010/main" val="436592432"/>
      </p:ext>
    </p:extLst>
  </p:cSld>
  <p:clrMapOvr>
    <a:masterClrMapping/>
  </p:clrMapOvr>
  <p:transition>
    <p:wipe dir="r"/>
  </p:transition>
  <p:timing>
    <p:tnLst>
      <p:par>
        <p:cTn id="1" dur="indefinite" restart="never" nodeType="tmRoot"/>
      </p:par>
    </p:tnLst>
  </p:timing>
</p:sldLayout>
</file>

<file path=ppt/slideLayouts/slideLayout835.xml><?xml version="1.0" encoding="utf-8"?>
<p:sldLayout xmlns:a="http://schemas.openxmlformats.org/drawingml/2006/main" xmlns:r="http://schemas.openxmlformats.org/officeDocument/2006/relationships" xmlns:p="http://schemas.openxmlformats.org/presentationml/2006/main" preserve="1" userDrawn="1">
  <p:cSld name="Image With Annota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Click to edit Master title style</a:t>
            </a:r>
            <a:endParaRPr lang="en-GB" noProof="0" dirty="0"/>
          </a:p>
        </p:txBody>
      </p:sp>
      <p:sp>
        <p:nvSpPr>
          <p:cNvPr id="5" name="Picture Placeholder 4"/>
          <p:cNvSpPr>
            <a:spLocks noGrp="1"/>
          </p:cNvSpPr>
          <p:nvPr>
            <p:ph type="pic" sz="quarter" idx="11"/>
          </p:nvPr>
        </p:nvSpPr>
        <p:spPr>
          <a:xfrm>
            <a:off x="285749" y="1471619"/>
            <a:ext cx="5672139" cy="2771775"/>
          </a:xfrm>
          <a:prstGeom prst="rect">
            <a:avLst/>
          </a:prstGeom>
        </p:spPr>
        <p:txBody>
          <a:bodyPr/>
          <a:lstStyle/>
          <a:p>
            <a:endParaRPr lang="en-GB" dirty="0"/>
          </a:p>
        </p:txBody>
      </p:sp>
      <p:sp>
        <p:nvSpPr>
          <p:cNvPr id="6" name="Text Placeholder 5"/>
          <p:cNvSpPr>
            <a:spLocks noGrp="1"/>
          </p:cNvSpPr>
          <p:nvPr>
            <p:ph type="body" sz="quarter" idx="12"/>
          </p:nvPr>
        </p:nvSpPr>
        <p:spPr>
          <a:xfrm>
            <a:off x="6922314" y="1471619"/>
            <a:ext cx="2007395" cy="2771775"/>
          </a:xfrm>
        </p:spPr>
        <p:txBody>
          <a:bodyPr>
            <a:normAutofit/>
          </a:bodyPr>
          <a:lstStyle>
            <a:lvl1pPr>
              <a:lnSpc>
                <a:spcPts val="1260"/>
              </a:lnSpc>
              <a:spcAft>
                <a:spcPts val="1260"/>
              </a:spcAft>
              <a:defRPr lang="en-US" sz="900" kern="1200" spc="8" baseline="0" dirty="0" smtClean="0">
                <a:solidFill>
                  <a:schemeClr val="tx1"/>
                </a:solidFill>
                <a:latin typeface="+mn-lt"/>
                <a:ea typeface="+mn-ea"/>
                <a:cs typeface="+mn-cs"/>
              </a:defRPr>
            </a:lvl1pPr>
            <a:lvl2pPr>
              <a:lnSpc>
                <a:spcPts val="1260"/>
              </a:lnSpc>
              <a:spcAft>
                <a:spcPts val="1260"/>
              </a:spcAft>
              <a:defRPr lang="en-US" sz="900" kern="1200" spc="8" baseline="0" dirty="0" smtClean="0">
                <a:solidFill>
                  <a:schemeClr val="tx1"/>
                </a:solidFill>
                <a:latin typeface="+mn-lt"/>
                <a:ea typeface="+mn-ea"/>
                <a:cs typeface="+mn-cs"/>
              </a:defRPr>
            </a:lvl2pPr>
            <a:lvl3pPr>
              <a:lnSpc>
                <a:spcPts val="1260"/>
              </a:lnSpc>
              <a:spcAft>
                <a:spcPts val="1260"/>
              </a:spcAft>
              <a:defRPr lang="en-US" sz="900" b="0" kern="1200" spc="8" baseline="0" dirty="0" smtClean="0">
                <a:solidFill>
                  <a:schemeClr val="tx1"/>
                </a:solidFill>
                <a:latin typeface="+mn-lt"/>
                <a:ea typeface="+mn-ea"/>
                <a:cs typeface="+mn-cs"/>
              </a:defRPr>
            </a:lvl3pPr>
            <a:lvl4pPr>
              <a:lnSpc>
                <a:spcPts val="1260"/>
              </a:lnSpc>
              <a:spcAft>
                <a:spcPts val="1260"/>
              </a:spcAft>
              <a:defRPr lang="en-US" sz="900" kern="1200" spc="8" baseline="0" dirty="0" smtClean="0">
                <a:solidFill>
                  <a:schemeClr val="tx1"/>
                </a:solidFill>
                <a:latin typeface="+mn-lt"/>
                <a:ea typeface="+mn-ea"/>
                <a:cs typeface="+mn-cs"/>
              </a:defRPr>
            </a:lvl4pPr>
            <a:lvl5pPr>
              <a:lnSpc>
                <a:spcPts val="1260"/>
              </a:lnSpc>
              <a:spcAft>
                <a:spcPts val="1260"/>
              </a:spcAft>
              <a:defRPr lang="en-GB" sz="900" kern="1200" spc="8" baseline="0" dirty="0">
                <a:solidFill>
                  <a:schemeClr val="tx1"/>
                </a:solidFill>
                <a:latin typeface="+mn-lt"/>
                <a:ea typeface="+mn-ea"/>
                <a:cs typeface="+mn-cs"/>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4" name="Footer Placeholder 3"/>
          <p:cNvSpPr>
            <a:spLocks noGrp="1"/>
          </p:cNvSpPr>
          <p:nvPr>
            <p:ph type="ftr" sz="quarter" idx="13"/>
          </p:nvPr>
        </p:nvSpPr>
        <p:spPr>
          <a:xfrm>
            <a:off x="287895" y="4955579"/>
            <a:ext cx="5220000" cy="180000"/>
          </a:xfrm>
        </p:spPr>
        <p:txBody>
          <a:bodyPr/>
          <a:lstStyle/>
          <a:p>
            <a:r>
              <a:rPr lang="en-GB" dirty="0" smtClean="0">
                <a:solidFill>
                  <a:srgbClr val="FFFFFF">
                    <a:lumMod val="50000"/>
                  </a:srgbClr>
                </a:solidFill>
              </a:rPr>
              <a:t>For financial intermediary use only. Not approved for use with customers.</a:t>
            </a:r>
            <a:endParaRPr lang="en-GB" dirty="0">
              <a:solidFill>
                <a:srgbClr val="FFFFFF">
                  <a:lumMod val="50000"/>
                </a:srgbClr>
              </a:solidFill>
            </a:endParaRPr>
          </a:p>
        </p:txBody>
      </p:sp>
    </p:spTree>
    <p:extLst>
      <p:ext uri="{BB962C8B-B14F-4D97-AF65-F5344CB8AC3E}">
        <p14:creationId xmlns:p14="http://schemas.microsoft.com/office/powerpoint/2010/main" val="1111332086"/>
      </p:ext>
    </p:extLst>
  </p:cSld>
  <p:clrMapOvr>
    <a:masterClrMapping/>
  </p:clrMapOvr>
  <p:transition>
    <p:wipe dir="r"/>
  </p:transition>
  <p:timing>
    <p:tnLst>
      <p:par>
        <p:cTn id="1" dur="indefinite" restart="never" nodeType="tmRoot"/>
      </p:par>
    </p:tnLst>
  </p:timing>
</p:sldLayout>
</file>

<file path=ppt/slideLayouts/slideLayout836.xml><?xml version="1.0" encoding="utf-8"?>
<p:sldLayout xmlns:a="http://schemas.openxmlformats.org/drawingml/2006/main" xmlns:r="http://schemas.openxmlformats.org/officeDocument/2006/relationships" xmlns:p="http://schemas.openxmlformats.org/presentationml/2006/main" preserve="1" userDrawn="1">
  <p:cSld name="Two Column (Image Lef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3439" y="1471619"/>
            <a:ext cx="3886200" cy="2771775"/>
          </a:xfrm>
          <a:prstGeom prst="rect">
            <a:avLst/>
          </a:prstGeo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0" name="Picture Placeholder 9"/>
          <p:cNvSpPr>
            <a:spLocks noGrp="1"/>
          </p:cNvSpPr>
          <p:nvPr>
            <p:ph type="pic" sz="quarter" idx="11"/>
          </p:nvPr>
        </p:nvSpPr>
        <p:spPr>
          <a:xfrm>
            <a:off x="285773" y="1471619"/>
            <a:ext cx="4214813" cy="2771775"/>
          </a:xfrm>
          <a:prstGeom prst="rect">
            <a:avLst/>
          </a:prstGeom>
        </p:spPr>
        <p:txBody>
          <a:bodyPr/>
          <a:lstStyle/>
          <a:p>
            <a:endParaRPr lang="en-GB" dirty="0"/>
          </a:p>
        </p:txBody>
      </p:sp>
      <p:sp>
        <p:nvSpPr>
          <p:cNvPr id="3" name="Footer Placeholder 2"/>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12" name="Title 1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302447140"/>
      </p:ext>
    </p:extLst>
  </p:cSld>
  <p:clrMapOvr>
    <a:masterClrMapping/>
  </p:clrMapOvr>
  <p:transition>
    <p:wipe dir="r"/>
  </p:transition>
  <p:timing>
    <p:tnLst>
      <p:par>
        <p:cTn id="1" dur="indefinite" restart="never" nodeType="tmRoot"/>
      </p:par>
    </p:tnLst>
  </p:timing>
</p:sldLayout>
</file>

<file path=ppt/slideLayouts/slideLayout837.xml><?xml version="1.0" encoding="utf-8"?>
<p:sldLayout xmlns:a="http://schemas.openxmlformats.org/drawingml/2006/main" xmlns:r="http://schemas.openxmlformats.org/officeDocument/2006/relationships" xmlns:p="http://schemas.openxmlformats.org/presentationml/2006/main" preserve="1" userDrawn="1">
  <p:cSld name="Two Column (Image Righ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85773" y="1471619"/>
            <a:ext cx="4214813" cy="2771775"/>
          </a:xfrm>
          <a:prstGeom prst="rect">
            <a:avLst/>
          </a:prstGeo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0" name="Picture Placeholder 9"/>
          <p:cNvSpPr>
            <a:spLocks noGrp="1"/>
          </p:cNvSpPr>
          <p:nvPr>
            <p:ph type="pic" sz="quarter" idx="11"/>
          </p:nvPr>
        </p:nvSpPr>
        <p:spPr>
          <a:xfrm>
            <a:off x="4643460" y="1471619"/>
            <a:ext cx="4214813" cy="2771775"/>
          </a:xfrm>
          <a:prstGeom prst="rect">
            <a:avLst/>
          </a:prstGeom>
        </p:spPr>
        <p:txBody>
          <a:bodyPr/>
          <a:lstStyle/>
          <a:p>
            <a:endParaRPr lang="en-GB" dirty="0"/>
          </a:p>
        </p:txBody>
      </p:sp>
      <p:sp>
        <p:nvSpPr>
          <p:cNvPr id="3" name="Footer Placeholder 2"/>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12" name="Title 1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494949674"/>
      </p:ext>
    </p:extLst>
  </p:cSld>
  <p:clrMapOvr>
    <a:masterClrMapping/>
  </p:clrMapOvr>
  <p:transition>
    <p:wipe dir="r"/>
  </p:transition>
  <p:timing>
    <p:tnLst>
      <p:par>
        <p:cTn id="1" dur="indefinite" restart="never" nodeType="tmRoot"/>
      </p:par>
    </p:tnLst>
  </p:timing>
</p:sldLayout>
</file>

<file path=ppt/slideLayouts/slideLayout838.xml><?xml version="1.0" encoding="utf-8"?>
<p:sldLayout xmlns:a="http://schemas.openxmlformats.org/drawingml/2006/main" xmlns:r="http://schemas.openxmlformats.org/officeDocument/2006/relationships" xmlns:p="http://schemas.openxmlformats.org/presentationml/2006/main" preserve="1" userDrawn="1">
  <p:cSld name="Two Column Copy">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85773" y="1471619"/>
            <a:ext cx="4214813" cy="2771775"/>
          </a:xfrm>
          <a:prstGeom prst="rect">
            <a:avLst/>
          </a:prstGeo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5" name="Text Placeholder 4"/>
          <p:cNvSpPr>
            <a:spLocks noGrp="1"/>
          </p:cNvSpPr>
          <p:nvPr>
            <p:ph type="body" sz="quarter" idx="11"/>
          </p:nvPr>
        </p:nvSpPr>
        <p:spPr>
          <a:xfrm>
            <a:off x="4643460" y="1471619"/>
            <a:ext cx="4214813" cy="2771775"/>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3" name="Footer Placeholder 2"/>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11" name="Title 10"/>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824230456"/>
      </p:ext>
    </p:extLst>
  </p:cSld>
  <p:clrMapOvr>
    <a:masterClrMapping/>
  </p:clrMapOvr>
  <p:transition>
    <p:wipe dir="r"/>
  </p:transition>
  <p:timing>
    <p:tnLst>
      <p:par>
        <p:cTn id="1" dur="indefinite" restart="never" nodeType="tmRoot"/>
      </p:par>
    </p:tnLst>
  </p:timing>
</p:sldLayout>
</file>

<file path=ppt/slideLayouts/slideLayout83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9" name="Title 8"/>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898419520"/>
      </p:ext>
    </p:extLst>
  </p:cSld>
  <p:clrMapOvr>
    <a:masterClrMapping/>
  </p:clrMapOvr>
  <p:transition>
    <p:wipe dir="r"/>
  </p:transition>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rgbClr val="25222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43097" y="2455164"/>
            <a:ext cx="5657851" cy="688086"/>
          </a:xfrm>
          <a:prstGeom prst="rect">
            <a:avLst/>
          </a:prstGeom>
        </p:spPr>
        <p:txBody>
          <a:bodyPr>
            <a:normAutofit/>
          </a:bodyPr>
          <a:lstStyle>
            <a:lvl1pPr marL="0" indent="0" algn="ctr">
              <a:lnSpc>
                <a:spcPts val="3300"/>
              </a:lnSpc>
              <a:spcBef>
                <a:spcPts val="0"/>
              </a:spcBef>
              <a:spcAft>
                <a:spcPts val="0"/>
              </a:spcAft>
              <a:buNone/>
              <a:defRPr sz="3000" b="1" spc="0" baseline="0">
                <a:solidFill>
                  <a:schemeClr val="bg1"/>
                </a:solidFill>
                <a:latin typeface="+mj-lt"/>
              </a:defRPr>
            </a:lvl1pPr>
            <a:lvl2pPr marL="342713" indent="0">
              <a:buNone/>
              <a:defRPr sz="1500">
                <a:solidFill>
                  <a:schemeClr val="tx1">
                    <a:tint val="75000"/>
                  </a:schemeClr>
                </a:solidFill>
              </a:defRPr>
            </a:lvl2pPr>
            <a:lvl3pPr marL="685443" indent="0">
              <a:buNone/>
              <a:defRPr sz="1400">
                <a:solidFill>
                  <a:schemeClr val="tx1">
                    <a:tint val="75000"/>
                  </a:schemeClr>
                </a:solidFill>
              </a:defRPr>
            </a:lvl3pPr>
            <a:lvl4pPr marL="1028165" indent="0">
              <a:buNone/>
              <a:defRPr sz="1200">
                <a:solidFill>
                  <a:schemeClr val="tx1">
                    <a:tint val="75000"/>
                  </a:schemeClr>
                </a:solidFill>
              </a:defRPr>
            </a:lvl4pPr>
            <a:lvl5pPr marL="1370886" indent="0">
              <a:buNone/>
              <a:defRPr sz="1200">
                <a:solidFill>
                  <a:schemeClr val="tx1">
                    <a:tint val="75000"/>
                  </a:schemeClr>
                </a:solidFill>
              </a:defRPr>
            </a:lvl5pPr>
            <a:lvl6pPr marL="1713617" indent="0">
              <a:buNone/>
              <a:defRPr sz="1200">
                <a:solidFill>
                  <a:schemeClr val="tx1">
                    <a:tint val="75000"/>
                  </a:schemeClr>
                </a:solidFill>
              </a:defRPr>
            </a:lvl6pPr>
            <a:lvl7pPr marL="2056328" indent="0">
              <a:buNone/>
              <a:defRPr sz="1200">
                <a:solidFill>
                  <a:schemeClr val="tx1">
                    <a:tint val="75000"/>
                  </a:schemeClr>
                </a:solidFill>
              </a:defRPr>
            </a:lvl7pPr>
            <a:lvl8pPr marL="2399040" indent="0">
              <a:buNone/>
              <a:defRPr sz="1200">
                <a:solidFill>
                  <a:schemeClr val="tx1">
                    <a:tint val="75000"/>
                  </a:schemeClr>
                </a:solidFill>
              </a:defRPr>
            </a:lvl8pPr>
            <a:lvl9pPr marL="2741753" indent="0">
              <a:buNone/>
              <a:defRPr sz="1200">
                <a:solidFill>
                  <a:schemeClr val="tx1">
                    <a:tint val="75000"/>
                  </a:schemeClr>
                </a:solidFill>
              </a:defRPr>
            </a:lvl9pPr>
          </a:lstStyle>
          <a:p>
            <a:pPr lvl="0"/>
            <a:r>
              <a:rPr lang="en-GB" noProof="0" dirty="0" smtClean="0"/>
              <a:t>Click to edit Master text styles</a:t>
            </a:r>
          </a:p>
        </p:txBody>
      </p:sp>
    </p:spTree>
    <p:extLst>
      <p:ext uri="{BB962C8B-B14F-4D97-AF65-F5344CB8AC3E}">
        <p14:creationId xmlns:p14="http://schemas.microsoft.com/office/powerpoint/2010/main" val="491976819"/>
      </p:ext>
    </p:extLst>
  </p:cSld>
  <p:clrMapOvr>
    <a:masterClrMapping/>
  </p:clrMapOvr>
  <p:transition>
    <p:wipe dir="r"/>
  </p:transition>
  <p:timing>
    <p:tnLst>
      <p:par>
        <p:cTn id="1" dur="indefinite" restart="never" nodeType="tmRoot"/>
      </p:par>
    </p:tnLst>
  </p:timing>
</p:sldLayout>
</file>

<file path=ppt/slideLayouts/slideLayout8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Tree>
    <p:extLst>
      <p:ext uri="{BB962C8B-B14F-4D97-AF65-F5344CB8AC3E}">
        <p14:creationId xmlns:p14="http://schemas.microsoft.com/office/powerpoint/2010/main" val="1844970484"/>
      </p:ext>
    </p:extLst>
  </p:cSld>
  <p:clrMapOvr>
    <a:masterClrMapping/>
  </p:clrMapOvr>
  <p:transition>
    <p:wipe dir="r"/>
  </p:transition>
  <p:timing>
    <p:tnLst>
      <p:par>
        <p:cTn id="1" dur="indefinite" restart="never" nodeType="tmRoot"/>
      </p:par>
    </p:tnLst>
  </p:timing>
</p:sldLayout>
</file>

<file path=ppt/slideLayouts/slideLayout841.xml><?xml version="1.0" encoding="utf-8"?>
<p:sldLayout xmlns:a="http://schemas.openxmlformats.org/drawingml/2006/main" xmlns:r="http://schemas.openxmlformats.org/officeDocument/2006/relationships" xmlns:p="http://schemas.openxmlformats.org/presentationml/2006/main" userDrawn="1">
  <p:cSld name="8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384469" y="87475"/>
            <a:ext cx="7908923" cy="540544"/>
          </a:xfrm>
        </p:spPr>
        <p:txBody>
          <a:bodyPr/>
          <a:lstStyle>
            <a:lvl1pPr>
              <a:defRPr/>
            </a:lvl1pPr>
          </a:lstStyle>
          <a:p>
            <a:r>
              <a:rPr lang="en-GB" noProof="0" dirty="0" smtClean="0"/>
              <a:t>Insert title here</a:t>
            </a:r>
            <a:endParaRPr lang="en-GB" noProof="0" dirty="0"/>
          </a:p>
        </p:txBody>
      </p:sp>
      <p:sp>
        <p:nvSpPr>
          <p:cNvPr id="5" name="Slide Number Placeholder 4"/>
          <p:cNvSpPr>
            <a:spLocks noGrp="1"/>
          </p:cNvSpPr>
          <p:nvPr>
            <p:ph type="sldNum" sz="quarter" idx="12"/>
          </p:nvPr>
        </p:nvSpPr>
        <p:spPr bwMode="gray">
          <a:xfrm>
            <a:off x="8361311" y="196454"/>
            <a:ext cx="398769" cy="378000"/>
          </a:xfrm>
          <a:prstGeom prst="rect">
            <a:avLst/>
          </a:prstGeom>
        </p:spPr>
        <p:txBody>
          <a:bodyPr lIns="77925" tIns="38963" rIns="77925" bIns="38963"/>
          <a:lstStyle/>
          <a:p>
            <a:fld id="{9BD6FA6A-A86D-4D06-AFF9-1E656D8048A1}" type="slidenum">
              <a:rPr lang="en-GB" smtClean="0">
                <a:solidFill>
                  <a:srgbClr val="003625"/>
                </a:solidFill>
              </a:rPr>
              <a:pPr/>
              <a:t>‹#›</a:t>
            </a:fld>
            <a:endParaRPr lang="en-GB" dirty="0">
              <a:solidFill>
                <a:srgbClr val="003625"/>
              </a:solidFill>
            </a:endParaRPr>
          </a:p>
        </p:txBody>
      </p:sp>
    </p:spTree>
    <p:extLst>
      <p:ext uri="{BB962C8B-B14F-4D97-AF65-F5344CB8AC3E}">
        <p14:creationId xmlns:p14="http://schemas.microsoft.com/office/powerpoint/2010/main" val="2902675545"/>
      </p:ext>
    </p:extLst>
  </p:cSld>
  <p:clrMapOvr>
    <a:masterClrMapping/>
  </p:clrMapOvr>
  <p:transition>
    <p:wipe dir="r"/>
  </p:transition>
  <p:timing>
    <p:tnLst>
      <p:par>
        <p:cTn id="1" dur="indefinite" restart="never" nodeType="tmRoot"/>
      </p:par>
    </p:tnLst>
  </p:timing>
</p:sldLayout>
</file>

<file path=ppt/slideLayouts/slideLayout842.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378831" y="4727700"/>
            <a:ext cx="1438892" cy="270000"/>
          </a:xfrm>
          <a:prstGeom prst="rect">
            <a:avLst/>
          </a:prstGeom>
        </p:spPr>
        <p:txBody>
          <a:bodyPr lIns="77925" tIns="38963" rIns="77925" bIns="38963"/>
          <a:lstStyle/>
          <a:p>
            <a:r>
              <a:rPr lang="en-GB" dirty="0" smtClean="0">
                <a:solidFill>
                  <a:srgbClr val="004B3C"/>
                </a:solidFill>
              </a:rPr>
              <a:t>July 14</a:t>
            </a:r>
            <a:endParaRPr lang="en-GB" dirty="0">
              <a:solidFill>
                <a:srgbClr val="004B3C"/>
              </a:solidFill>
            </a:endParaRPr>
          </a:p>
        </p:txBody>
      </p:sp>
      <p:sp>
        <p:nvSpPr>
          <p:cNvPr id="5" name="Footer Placeholder 4"/>
          <p:cNvSpPr>
            <a:spLocks noGrp="1"/>
          </p:cNvSpPr>
          <p:nvPr>
            <p:ph type="ftr" sz="quarter" idx="11"/>
          </p:nvPr>
        </p:nvSpPr>
        <p:spPr/>
        <p:txBody>
          <a:bodyPr/>
          <a:lstStyle/>
          <a:p>
            <a:r>
              <a:rPr lang="en-GB" dirty="0" smtClean="0">
                <a:solidFill>
                  <a:srgbClr val="004B3C"/>
                </a:solidFill>
              </a:rPr>
              <a:t>Footer</a:t>
            </a:r>
            <a:endParaRPr lang="en-GB" dirty="0">
              <a:solidFill>
                <a:srgbClr val="004B3C"/>
              </a:solidFill>
            </a:endParaRPr>
          </a:p>
        </p:txBody>
      </p:sp>
      <p:sp>
        <p:nvSpPr>
          <p:cNvPr id="6" name="Slide Number Placeholder 5"/>
          <p:cNvSpPr>
            <a:spLocks noGrp="1"/>
          </p:cNvSpPr>
          <p:nvPr>
            <p:ph type="sldNum" sz="quarter" idx="12"/>
          </p:nvPr>
        </p:nvSpPr>
        <p:spPr>
          <a:xfrm>
            <a:off x="8361311" y="196454"/>
            <a:ext cx="398769" cy="378000"/>
          </a:xfrm>
          <a:prstGeom prst="rect">
            <a:avLst/>
          </a:prstGeom>
        </p:spPr>
        <p:txBody>
          <a:bodyPr lIns="77925" tIns="38963" rIns="77925" bIns="38963"/>
          <a:lstStyle/>
          <a:p>
            <a:fld id="{0871999B-B1CB-4F8F-844F-BC9C1CD3A2FC}" type="slidenum">
              <a:rPr lang="en-GB" smtClean="0">
                <a:solidFill>
                  <a:srgbClr val="004B3C"/>
                </a:solidFill>
              </a:rPr>
              <a:pPr/>
              <a:t>‹#›</a:t>
            </a:fld>
            <a:endParaRPr lang="en-GB" dirty="0">
              <a:solidFill>
                <a:srgbClr val="004B3C"/>
              </a:solidFill>
            </a:endParaRPr>
          </a:p>
        </p:txBody>
      </p:sp>
      <p:sp>
        <p:nvSpPr>
          <p:cNvPr id="8" name="Text Placeholder 7"/>
          <p:cNvSpPr>
            <a:spLocks noGrp="1"/>
          </p:cNvSpPr>
          <p:nvPr>
            <p:ph type="body" sz="quarter" idx="13"/>
          </p:nvPr>
        </p:nvSpPr>
        <p:spPr>
          <a:xfrm>
            <a:off x="379535" y="4527900"/>
            <a:ext cx="8380534" cy="81000"/>
          </a:xfrm>
        </p:spPr>
        <p:txBody>
          <a:bodyPr anchor="b" anchorCtr="0">
            <a:noAutofit/>
          </a:bodyPr>
          <a:lstStyle>
            <a:lvl1pPr>
              <a:defRPr sz="500"/>
            </a:lvl1pPr>
          </a:lstStyle>
          <a:p>
            <a:pPr lvl="0"/>
            <a:r>
              <a:rPr lang="en-US" dirty="0" smtClean="0"/>
              <a:t>Click to edit Master text styles</a:t>
            </a:r>
          </a:p>
        </p:txBody>
      </p:sp>
    </p:spTree>
    <p:extLst>
      <p:ext uri="{BB962C8B-B14F-4D97-AF65-F5344CB8AC3E}">
        <p14:creationId xmlns:p14="http://schemas.microsoft.com/office/powerpoint/2010/main" val="3089587635"/>
      </p:ext>
    </p:extLst>
  </p:cSld>
  <p:clrMapOvr>
    <a:masterClrMapping/>
  </p:clrMapOvr>
  <p:transition>
    <p:wipe dir="r"/>
  </p:transition>
</p:sldLayout>
</file>

<file path=ppt/slideLayouts/slideLayout84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219077" y="631053"/>
            <a:ext cx="8712201" cy="386476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3" hasCustomPrompt="1"/>
          </p:nvPr>
        </p:nvSpPr>
        <p:spPr>
          <a:xfrm>
            <a:off x="219097" y="4495800"/>
            <a:ext cx="6624637" cy="323850"/>
          </a:xfrm>
        </p:spPr>
        <p:txBody>
          <a:bodyPr>
            <a:noAutofit/>
          </a:bodyPr>
          <a:lstStyle>
            <a:lvl1pPr marL="0" indent="0">
              <a:buNone/>
              <a:defRPr sz="800"/>
            </a:lvl1pPr>
            <a:lvl2pPr marL="177706" indent="0">
              <a:buNone/>
              <a:defRPr sz="800"/>
            </a:lvl2pPr>
            <a:lvl3pPr marL="363349" indent="0">
              <a:buNone/>
              <a:defRPr sz="800"/>
            </a:lvl3pPr>
            <a:lvl4pPr marL="541055" indent="0">
              <a:buNone/>
              <a:defRPr sz="800"/>
            </a:lvl4pPr>
            <a:lvl5pPr marL="718760" indent="0">
              <a:buNone/>
              <a:defRPr sz="800"/>
            </a:lvl5pPr>
          </a:lstStyle>
          <a:p>
            <a:pPr lvl="0"/>
            <a:r>
              <a:rPr lang="en-US" dirty="0" smtClean="0"/>
              <a:t>Source:</a:t>
            </a:r>
          </a:p>
        </p:txBody>
      </p:sp>
      <p:sp>
        <p:nvSpPr>
          <p:cNvPr id="11" name="Footer Placeholder 10"/>
          <p:cNvSpPr>
            <a:spLocks noGrp="1"/>
          </p:cNvSpPr>
          <p:nvPr>
            <p:ph type="ftr" sz="quarter" idx="14"/>
          </p:nvPr>
        </p:nvSpPr>
        <p:spPr/>
        <p:txBody>
          <a:bodyPr/>
          <a:lstStyle>
            <a:lvl1pPr>
              <a:defRPr>
                <a:solidFill>
                  <a:schemeClr val="tx1"/>
                </a:solidFill>
              </a:defRPr>
            </a:lvl1pPr>
          </a:lstStyle>
          <a:p>
            <a:r>
              <a:rPr lang="en-US" dirty="0" smtClean="0">
                <a:solidFill>
                  <a:srgbClr val="352D76"/>
                </a:solidFill>
              </a:rPr>
              <a:t>Disclaimer/Confidentiality Statement - to update use the Header &amp; Footer tool</a:t>
            </a:r>
            <a:endParaRPr lang="en-US" dirty="0">
              <a:solidFill>
                <a:srgbClr val="352D76"/>
              </a:solidFill>
            </a:endParaRPr>
          </a:p>
        </p:txBody>
      </p:sp>
      <p:sp>
        <p:nvSpPr>
          <p:cNvPr id="12" name="Slide Number Placeholder 11"/>
          <p:cNvSpPr>
            <a:spLocks noGrp="1"/>
          </p:cNvSpPr>
          <p:nvPr>
            <p:ph type="sldNum" sz="quarter" idx="15"/>
          </p:nvPr>
        </p:nvSpPr>
        <p:spPr>
          <a:xfrm>
            <a:off x="219074" y="4827178"/>
            <a:ext cx="652464" cy="189000"/>
          </a:xfrm>
          <a:prstGeom prst="rect">
            <a:avLst/>
          </a:prstGeom>
        </p:spPr>
        <p:txBody>
          <a:bodyPr lIns="91398" tIns="45699" rIns="91398" bIns="45699"/>
          <a:lstStyle/>
          <a:p>
            <a:fld id="{D92943C2-89EB-8840-A8C0-4C21B007AE74}" type="slidenum">
              <a:rPr lang="en-US" smtClean="0">
                <a:solidFill>
                  <a:srgbClr val="352D76"/>
                </a:solidFill>
              </a:rPr>
              <a:pPr/>
              <a:t>‹#›</a:t>
            </a:fld>
            <a:endParaRPr lang="en-US" dirty="0">
              <a:solidFill>
                <a:srgbClr val="352D76"/>
              </a:solidFill>
            </a:endParaRPr>
          </a:p>
        </p:txBody>
      </p:sp>
    </p:spTree>
    <p:extLst>
      <p:ext uri="{BB962C8B-B14F-4D97-AF65-F5344CB8AC3E}">
        <p14:creationId xmlns:p14="http://schemas.microsoft.com/office/powerpoint/2010/main" val="2221023687"/>
      </p:ext>
    </p:extLst>
  </p:cSld>
  <p:clrMapOvr>
    <a:masterClrMapping/>
  </p:clrMapOvr>
  <p:transition>
    <p:wipe dir="r"/>
  </p:transition>
</p:sldLayout>
</file>

<file path=ppt/slideLayouts/slideLayout844.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25222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43076" y="3163614"/>
            <a:ext cx="5657851" cy="1979885"/>
          </a:xfrm>
          <a:prstGeom prst="rect">
            <a:avLst/>
          </a:prstGeom>
        </p:spPr>
        <p:txBody>
          <a:bodyPr anchor="ctr">
            <a:noAutofit/>
          </a:bodyPr>
          <a:lstStyle>
            <a:lvl1pPr marL="0" indent="0" algn="ctr">
              <a:lnSpc>
                <a:spcPct val="90000"/>
              </a:lnSpc>
              <a:buNone/>
              <a:defRPr sz="3000" b="1" spc="0" baseline="0">
                <a:solidFill>
                  <a:schemeClr val="bg1"/>
                </a:solidFill>
                <a:latin typeface="+mn-lt"/>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noProof="0" dirty="0"/>
              <a:t>Click to edit Master subtitle style</a:t>
            </a:r>
          </a:p>
        </p:txBody>
      </p:sp>
      <p:sp>
        <p:nvSpPr>
          <p:cNvPr id="30" name="Date Placeholder 29"/>
          <p:cNvSpPr>
            <a:spLocks noGrp="1"/>
          </p:cNvSpPr>
          <p:nvPr>
            <p:ph type="dt" sz="half" idx="10"/>
          </p:nvPr>
        </p:nvSpPr>
        <p:spPr>
          <a:xfrm>
            <a:off x="1743076" y="4748213"/>
            <a:ext cx="5657851" cy="202406"/>
          </a:xfrm>
          <a:prstGeom prst="rect">
            <a:avLst/>
          </a:prstGeom>
        </p:spPr>
        <p:txBody>
          <a:bodyPr lIns="34290" tIns="17145" rIns="34290" bIns="17145"/>
          <a:lstStyle>
            <a:lvl1pPr algn="ctr">
              <a:lnSpc>
                <a:spcPts val="900"/>
              </a:lnSpc>
              <a:defRPr sz="900">
                <a:solidFill>
                  <a:schemeClr val="bg1"/>
                </a:solidFill>
              </a:defRPr>
            </a:lvl1pPr>
          </a:lstStyle>
          <a:p>
            <a:pPr defTabSz="685800"/>
            <a:endParaRPr lang="en-GB" dirty="0">
              <a:solidFill>
                <a:srgbClr val="FFFFFF"/>
              </a:solidFill>
            </a:endParaRPr>
          </a:p>
        </p:txBody>
      </p:sp>
      <p:pic>
        <p:nvPicPr>
          <p:cNvPr id="33" name="Picture 3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192401" y="1981962"/>
            <a:ext cx="2763775" cy="1183867"/>
          </a:xfrm>
          <a:prstGeom prst="rect">
            <a:avLst/>
          </a:prstGeom>
        </p:spPr>
      </p:pic>
    </p:spTree>
    <p:extLst>
      <p:ext uri="{BB962C8B-B14F-4D97-AF65-F5344CB8AC3E}">
        <p14:creationId xmlns:p14="http://schemas.microsoft.com/office/powerpoint/2010/main" val="2497981668"/>
      </p:ext>
    </p:extLst>
  </p:cSld>
  <p:clrMapOvr>
    <a:masterClrMapping/>
  </p:clrMapOvr>
  <p:transition>
    <p:wipe dir="r"/>
  </p:transition>
</p:sldLayout>
</file>

<file path=ppt/slideLayouts/slideLayout84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Footer Placeholder 2"/>
          <p:cNvSpPr>
            <a:spLocks noGrp="1"/>
          </p:cNvSpPr>
          <p:nvPr>
            <p:ph type="ftr" sz="quarter" idx="10"/>
          </p:nvPr>
        </p:nvSpPr>
        <p:spPr/>
        <p:txBody>
          <a:bodyPr/>
          <a:lstStyle/>
          <a:p>
            <a:r>
              <a:rPr lang="en-GB" dirty="0">
                <a:solidFill>
                  <a:srgbClr val="FFFFFF">
                    <a:lumMod val="50000"/>
                  </a:srgbClr>
                </a:solidFill>
              </a:rPr>
              <a:t>For financial intermediary use only, not to be used with customers.</a:t>
            </a:r>
          </a:p>
        </p:txBody>
      </p:sp>
      <p:sp>
        <p:nvSpPr>
          <p:cNvPr id="4"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a:solidFill>
                  <a:schemeClr val="tx1"/>
                </a:solidFill>
              </a:rPr>
              <a:t>Source: </a:t>
            </a:r>
            <a:endParaRPr lang="en-GB" dirty="0"/>
          </a:p>
        </p:txBody>
      </p:sp>
    </p:spTree>
    <p:extLst>
      <p:ext uri="{BB962C8B-B14F-4D97-AF65-F5344CB8AC3E}">
        <p14:creationId xmlns:p14="http://schemas.microsoft.com/office/powerpoint/2010/main" val="2953298379"/>
      </p:ext>
    </p:extLst>
  </p:cSld>
  <p:clrMapOvr>
    <a:masterClrMapping/>
  </p:clrMapOvr>
  <p:transition>
    <p:wipe dir="r"/>
  </p:transition>
</p:sldLayout>
</file>

<file path=ppt/slideLayouts/slideLayout846.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dirty="0">
                <a:solidFill>
                  <a:srgbClr val="FFFFFF">
                    <a:lumMod val="50000"/>
                  </a:srgbClr>
                </a:solidFill>
              </a:rPr>
              <a:t>For financial intermediary use only, not to be used with customers.</a:t>
            </a:r>
          </a:p>
        </p:txBody>
      </p:sp>
      <p:sp>
        <p:nvSpPr>
          <p:cNvPr id="4"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a:solidFill>
                  <a:schemeClr val="tx1"/>
                </a:solidFill>
              </a:rPr>
              <a:t>Source: </a:t>
            </a:r>
            <a:endParaRPr lang="en-GB" dirty="0"/>
          </a:p>
        </p:txBody>
      </p:sp>
      <p:sp>
        <p:nvSpPr>
          <p:cNvPr id="5" name="Rectangle 4"/>
          <p:cNvSpPr/>
          <p:nvPr userDrawn="1"/>
        </p:nvSpPr>
        <p:spPr>
          <a:xfrm>
            <a:off x="0" y="0"/>
            <a:ext cx="9144000" cy="5143500"/>
          </a:xfrm>
          <a:prstGeom prst="rect">
            <a:avLst/>
          </a:prstGeom>
          <a:solidFill>
            <a:srgbClr val="FF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2400" dirty="0">
              <a:solidFill>
                <a:srgbClr val="FFFFFF"/>
              </a:solidFill>
              <a:latin typeface="Just Script" panose="02020803050402020203" pitchFamily="18" charset="0"/>
            </a:endParaRPr>
          </a:p>
        </p:txBody>
      </p:sp>
      <p:pic>
        <p:nvPicPr>
          <p:cNvPr id="6" name="Picture 5" descr="object_rgb_72_C_lightbulb_01.jpg"/>
          <p:cNvPicPr>
            <a:picLocks noChangeAspect="1"/>
          </p:cNvPicPr>
          <p:nvPr userDrawn="1"/>
        </p:nvPicPr>
        <p:blipFill>
          <a:blip r:embed="rId2" cstate="print"/>
          <a:srcRect/>
          <a:stretch>
            <a:fillRect/>
          </a:stretch>
        </p:blipFill>
        <p:spPr>
          <a:xfrm>
            <a:off x="5516563" y="2816225"/>
            <a:ext cx="3627437" cy="2327275"/>
          </a:xfrm>
          <a:prstGeom prst="rect">
            <a:avLst/>
          </a:prstGeom>
          <a:effectLst>
            <a:softEdge rad="127000"/>
          </a:effectLst>
        </p:spPr>
      </p:pic>
    </p:spTree>
    <p:extLst>
      <p:ext uri="{BB962C8B-B14F-4D97-AF65-F5344CB8AC3E}">
        <p14:creationId xmlns:p14="http://schemas.microsoft.com/office/powerpoint/2010/main" val="4057851747"/>
      </p:ext>
    </p:extLst>
  </p:cSld>
  <p:clrMapOvr>
    <a:masterClrMapping/>
  </p:clrMapOvr>
  <p:transition>
    <p:wipe dir="r"/>
  </p:transition>
</p:sldLayout>
</file>

<file path=ppt/slideLayouts/slideLayout847.xml><?xml version="1.0" encoding="utf-8"?>
<p:sldLayout xmlns:a="http://schemas.openxmlformats.org/drawingml/2006/main" xmlns:r="http://schemas.openxmlformats.org/officeDocument/2006/relationships" xmlns:p="http://schemas.openxmlformats.org/presentationml/2006/main" preserve="1" userDrawn="1">
  <p:cSld name="1_Title and Content (Lef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a:t>Click to edit Master title style</a:t>
            </a:r>
          </a:p>
        </p:txBody>
      </p:sp>
      <p:sp>
        <p:nvSpPr>
          <p:cNvPr id="16" name="Text Placeholder 15"/>
          <p:cNvSpPr>
            <a:spLocks noGrp="1"/>
          </p:cNvSpPr>
          <p:nvPr>
            <p:ph type="body" sz="quarter" idx="11"/>
          </p:nvPr>
        </p:nvSpPr>
        <p:spPr>
          <a:xfrm>
            <a:off x="285751" y="1471617"/>
            <a:ext cx="4214813" cy="27717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 name="Footer Placeholder 1"/>
          <p:cNvSpPr>
            <a:spLocks noGrp="1"/>
          </p:cNvSpPr>
          <p:nvPr>
            <p:ph type="ftr" sz="quarter" idx="12"/>
          </p:nvPr>
        </p:nvSpPr>
        <p:spPr/>
        <p:txBody>
          <a:bodyPr/>
          <a:lstStyle>
            <a:lvl1pPr>
              <a:defRPr>
                <a:solidFill>
                  <a:schemeClr val="bg1">
                    <a:lumMod val="50000"/>
                  </a:schemeClr>
                </a:solidFill>
              </a:defRPr>
            </a:lvl1pPr>
          </a:lstStyle>
          <a:p>
            <a:r>
              <a:rPr lang="en-GB" dirty="0">
                <a:solidFill>
                  <a:srgbClr val="FFFFFF">
                    <a:lumMod val="50000"/>
                  </a:srgbClr>
                </a:solidFill>
              </a:rPr>
              <a:t>For financial intermediary use only, not to be used with customers.</a:t>
            </a:r>
          </a:p>
        </p:txBody>
      </p:sp>
      <p:sp>
        <p:nvSpPr>
          <p:cNvPr id="6" name="Rectangle 5"/>
          <p:cNvSpPr/>
          <p:nvPr userDrawn="1"/>
        </p:nvSpPr>
        <p:spPr>
          <a:xfrm>
            <a:off x="8621652" y="314533"/>
            <a:ext cx="236600" cy="23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685800"/>
            <a:fld id="{F8CABEAB-F316-457F-A830-C8844EF27269}" type="slidenum">
              <a:rPr lang="en-GB" sz="900" b="1" smtClean="0">
                <a:solidFill>
                  <a:srgbClr val="373433"/>
                </a:solidFill>
              </a:rPr>
              <a:pPr algn="ctr" defTabSz="685800"/>
              <a:t>‹#›</a:t>
            </a:fld>
            <a:endParaRPr lang="en-GB" sz="2400" b="1" dirty="0">
              <a:solidFill>
                <a:srgbClr val="373433"/>
              </a:solidFill>
              <a:latin typeface="Just Script" panose="02020803050402020203" pitchFamily="18" charset="0"/>
            </a:endParaRPr>
          </a:p>
        </p:txBody>
      </p:sp>
      <p:pic>
        <p:nvPicPr>
          <p:cNvPr id="7" name="Picture 6" descr="JUST LOGO PINK.png"/>
          <p:cNvPicPr>
            <a:picLocks noChangeAspect="1"/>
          </p:cNvPicPr>
          <p:nvPr userDrawn="1"/>
        </p:nvPicPr>
        <p:blipFill>
          <a:blip r:embed="rId2" cstate="print"/>
          <a:stretch>
            <a:fillRect/>
          </a:stretch>
        </p:blipFill>
        <p:spPr>
          <a:xfrm>
            <a:off x="8172000" y="4644000"/>
            <a:ext cx="720000" cy="308090"/>
          </a:xfrm>
          <a:prstGeom prst="rect">
            <a:avLst/>
          </a:prstGeom>
        </p:spPr>
      </p:pic>
      <p:pic>
        <p:nvPicPr>
          <p:cNvPr id="8" name="Picture 7"/>
          <p:cNvPicPr>
            <a:picLocks noChangeAspect="1"/>
          </p:cNvPicPr>
          <p:nvPr userDrawn="1"/>
        </p:nvPicPr>
        <p:blipFill>
          <a:blip r:embed="rId3" cstate="email">
            <a:lum bright="100000"/>
            <a:extLst>
              <a:ext uri="{28A0092B-C50C-407E-A947-70E740481C1C}">
                <a14:useLocalDpi xmlns:a14="http://schemas.microsoft.com/office/drawing/2010/main" val="0"/>
              </a:ext>
            </a:extLst>
          </a:blip>
          <a:srcRect t="-174991" b="-174991"/>
          <a:stretch>
            <a:fillRect/>
          </a:stretch>
        </p:blipFill>
        <p:spPr>
          <a:xfrm>
            <a:off x="285749" y="792000"/>
            <a:ext cx="8591619" cy="84169"/>
          </a:xfrm>
          <a:prstGeom prst="rect">
            <a:avLst/>
          </a:prstGeom>
        </p:spPr>
      </p:pic>
      <p:sp>
        <p:nvSpPr>
          <p:cNvPr id="10"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a:solidFill>
                  <a:schemeClr val="tx1"/>
                </a:solidFill>
              </a:rPr>
              <a:t>Source: </a:t>
            </a:r>
            <a:endParaRPr lang="en-GB" dirty="0"/>
          </a:p>
        </p:txBody>
      </p:sp>
    </p:spTree>
    <p:extLst>
      <p:ext uri="{BB962C8B-B14F-4D97-AF65-F5344CB8AC3E}">
        <p14:creationId xmlns:p14="http://schemas.microsoft.com/office/powerpoint/2010/main" val="4137916945"/>
      </p:ext>
    </p:extLst>
  </p:cSld>
  <p:clrMapOvr>
    <a:masterClrMapping/>
  </p:clrMapOvr>
  <p:transition>
    <p:wipe dir="r"/>
  </p:transition>
</p:sldLayout>
</file>

<file path=ppt/slideLayouts/slideLayout848.xml><?xml version="1.0" encoding="utf-8"?>
<p:sldLayout xmlns:a="http://schemas.openxmlformats.org/drawingml/2006/main" xmlns:r="http://schemas.openxmlformats.org/officeDocument/2006/relationships" xmlns:p="http://schemas.openxmlformats.org/presentationml/2006/main" preserve="1" userDrawn="1">
  <p:cSld name="Headers and Bullets">
    <p:spTree>
      <p:nvGrpSpPr>
        <p:cNvPr id="1" name=""/>
        <p:cNvGrpSpPr/>
        <p:nvPr/>
      </p:nvGrpSpPr>
      <p:grpSpPr>
        <a:xfrm>
          <a:off x="0" y="0"/>
          <a:ext cx="0" cy="0"/>
          <a:chOff x="0" y="0"/>
          <a:chExt cx="0" cy="0"/>
        </a:xfrm>
      </p:grpSpPr>
      <p:sp>
        <p:nvSpPr>
          <p:cNvPr id="16" name="Text Placeholder 15"/>
          <p:cNvSpPr>
            <a:spLocks noGrp="1"/>
          </p:cNvSpPr>
          <p:nvPr>
            <p:ph type="body" sz="quarter" idx="11"/>
          </p:nvPr>
        </p:nvSpPr>
        <p:spPr>
          <a:xfrm>
            <a:off x="285751" y="1471617"/>
            <a:ext cx="4214813" cy="2771775"/>
          </a:xfrm>
        </p:spPr>
        <p:txBody>
          <a:bodyPr/>
          <a:lstStyle>
            <a:lvl1pPr>
              <a:defRPr>
                <a:solidFill>
                  <a:srgbClr val="373433"/>
                </a:solidFill>
              </a:defRPr>
            </a:lvl1pPr>
            <a:lvl3pPr marL="285750" indent="-285750">
              <a:buFont typeface="Arial" panose="020B0604020202020204" pitchFamily="34" charset="0"/>
              <a:buChar char="•"/>
              <a:defRPr/>
            </a:lvl3pPr>
            <a:lvl4pPr marL="285750" indent="-285750">
              <a:buFont typeface="Arial" panose="020B0604020202020204" pitchFamily="34" charset="0"/>
              <a:buChar char="•"/>
              <a:defRPr/>
            </a:lvl4pPr>
            <a:lvl5pPr marL="171450" indent="-171450">
              <a:buFont typeface="Arial" panose="020B0604020202020204" pitchFamily="34" charset="0"/>
              <a:buChar char="•"/>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1" name="Title 10"/>
          <p:cNvSpPr>
            <a:spLocks noGrp="1"/>
          </p:cNvSpPr>
          <p:nvPr>
            <p:ph type="title"/>
          </p:nvPr>
        </p:nvSpPr>
        <p:spPr/>
        <p:txBody>
          <a:bodyPr/>
          <a:lstStyle/>
          <a:p>
            <a:r>
              <a:rPr lang="en-US"/>
              <a:t>Click to edit Master title style</a:t>
            </a:r>
            <a:endParaRPr lang="en-GB"/>
          </a:p>
        </p:txBody>
      </p:sp>
      <p:sp>
        <p:nvSpPr>
          <p:cNvPr id="6" name="Footer Placeholder 5"/>
          <p:cNvSpPr>
            <a:spLocks noGrp="1"/>
          </p:cNvSpPr>
          <p:nvPr>
            <p:ph type="ftr" sz="quarter" idx="14"/>
          </p:nvPr>
        </p:nvSpPr>
        <p:spPr/>
        <p:txBody>
          <a:bodyPr/>
          <a:lstStyle/>
          <a:p>
            <a:r>
              <a:rPr lang="en-GB" dirty="0">
                <a:solidFill>
                  <a:srgbClr val="FFFFFF">
                    <a:lumMod val="50000"/>
                  </a:srgbClr>
                </a:solidFill>
              </a:rPr>
              <a:t>For financial intermediary use only, not to be used with customers.</a:t>
            </a:r>
          </a:p>
        </p:txBody>
      </p:sp>
      <p:sp>
        <p:nvSpPr>
          <p:cNvPr id="7"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a:solidFill>
                  <a:schemeClr val="tx1"/>
                </a:solidFill>
              </a:rPr>
              <a:t>Source: </a:t>
            </a:r>
            <a:endParaRPr lang="en-GB" dirty="0"/>
          </a:p>
        </p:txBody>
      </p:sp>
    </p:spTree>
    <p:extLst>
      <p:ext uri="{BB962C8B-B14F-4D97-AF65-F5344CB8AC3E}">
        <p14:creationId xmlns:p14="http://schemas.microsoft.com/office/powerpoint/2010/main" val="4245676229"/>
      </p:ext>
    </p:extLst>
  </p:cSld>
  <p:clrMapOvr>
    <a:masterClrMapping/>
  </p:clrMapOvr>
  <p:transition>
    <p:wipe dir="r"/>
  </p:transition>
</p:sldLayout>
</file>

<file path=ppt/slideLayouts/slideLayout849.xml><?xml version="1.0" encoding="utf-8"?>
<p:sldLayout xmlns:a="http://schemas.openxmlformats.org/drawingml/2006/main" xmlns:r="http://schemas.openxmlformats.org/officeDocument/2006/relationships" xmlns:p="http://schemas.openxmlformats.org/presentationml/2006/main" preserve="1" userDrawn="1">
  <p:cSld name="Title and Content (Righ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a:t>Click to edit Master title style</a:t>
            </a:r>
          </a:p>
        </p:txBody>
      </p:sp>
      <p:sp>
        <p:nvSpPr>
          <p:cNvPr id="16" name="Text Placeholder 15"/>
          <p:cNvSpPr>
            <a:spLocks noGrp="1"/>
          </p:cNvSpPr>
          <p:nvPr>
            <p:ph type="body" sz="quarter" idx="11"/>
          </p:nvPr>
        </p:nvSpPr>
        <p:spPr>
          <a:xfrm>
            <a:off x="4643439" y="1471617"/>
            <a:ext cx="4214813" cy="2771775"/>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 name="Footer Placeholder 1"/>
          <p:cNvSpPr>
            <a:spLocks noGrp="1"/>
          </p:cNvSpPr>
          <p:nvPr>
            <p:ph type="ftr" sz="quarter" idx="12"/>
          </p:nvPr>
        </p:nvSpPr>
        <p:spPr/>
        <p:txBody>
          <a:bodyPr/>
          <a:lstStyle/>
          <a:p>
            <a:r>
              <a:rPr lang="en-GB" dirty="0">
                <a:solidFill>
                  <a:srgbClr val="FFFFFF">
                    <a:lumMod val="50000"/>
                  </a:srgbClr>
                </a:solidFill>
              </a:rPr>
              <a:t>For financial intermediary use only, not to be used with customers.</a:t>
            </a:r>
          </a:p>
        </p:txBody>
      </p:sp>
      <p:sp>
        <p:nvSpPr>
          <p:cNvPr id="6"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a:solidFill>
                  <a:schemeClr val="tx1"/>
                </a:solidFill>
              </a:rPr>
              <a:t>Source: </a:t>
            </a:r>
            <a:endParaRPr lang="en-GB" dirty="0"/>
          </a:p>
        </p:txBody>
      </p:sp>
    </p:spTree>
    <p:extLst>
      <p:ext uri="{BB962C8B-B14F-4D97-AF65-F5344CB8AC3E}">
        <p14:creationId xmlns:p14="http://schemas.microsoft.com/office/powerpoint/2010/main" val="930124869"/>
      </p:ext>
    </p:extLst>
  </p:cSld>
  <p:clrMapOvr>
    <a:masterClrMapping/>
  </p:clrMapOvr>
  <p:transition>
    <p:wipe dir="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Click to edit Master title style</a:t>
            </a:r>
            <a:endParaRPr lang="en-GB" noProof="0" dirty="0"/>
          </a:p>
        </p:txBody>
      </p:sp>
      <p:sp>
        <p:nvSpPr>
          <p:cNvPr id="5" name="Picture Placeholder 4"/>
          <p:cNvSpPr>
            <a:spLocks noGrp="1"/>
          </p:cNvSpPr>
          <p:nvPr>
            <p:ph type="pic" sz="quarter" idx="11"/>
          </p:nvPr>
        </p:nvSpPr>
        <p:spPr>
          <a:xfrm>
            <a:off x="285751" y="1471619"/>
            <a:ext cx="8572500" cy="2771775"/>
          </a:xfrm>
          <a:prstGeom prst="rect">
            <a:avLst/>
          </a:prstGeom>
        </p:spPr>
        <p:txBody>
          <a:bodyPr/>
          <a:lstStyle/>
          <a:p>
            <a:endParaRPr lang="en-GB" dirty="0"/>
          </a:p>
        </p:txBody>
      </p:sp>
      <p:sp>
        <p:nvSpPr>
          <p:cNvPr id="4" name="Footer Placeholder 3"/>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Tree>
    <p:extLst>
      <p:ext uri="{BB962C8B-B14F-4D97-AF65-F5344CB8AC3E}">
        <p14:creationId xmlns:p14="http://schemas.microsoft.com/office/powerpoint/2010/main" val="3981825946"/>
      </p:ext>
    </p:extLst>
  </p:cSld>
  <p:clrMapOvr>
    <a:masterClrMapping/>
  </p:clrMapOvr>
  <p:transition>
    <p:wipe dir="r"/>
  </p:transition>
  <p:timing>
    <p:tnLst>
      <p:par>
        <p:cTn id="1" dur="indefinite" restart="never" nodeType="tmRoot"/>
      </p:par>
    </p:tnLst>
  </p:timing>
</p:sldLayout>
</file>

<file path=ppt/slideLayouts/slideLayout850.xml><?xml version="1.0" encoding="utf-8"?>
<p:sldLayout xmlns:a="http://schemas.openxmlformats.org/drawingml/2006/main" xmlns:r="http://schemas.openxmlformats.org/officeDocument/2006/relationships" xmlns:p="http://schemas.openxmlformats.org/presentationml/2006/main" preserve="1" userDrawn="1">
  <p:cSld name="Title and Content (Lef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a:t>Click to edit Master title style</a:t>
            </a:r>
          </a:p>
        </p:txBody>
      </p:sp>
      <p:sp>
        <p:nvSpPr>
          <p:cNvPr id="16" name="Text Placeholder 15"/>
          <p:cNvSpPr>
            <a:spLocks noGrp="1"/>
          </p:cNvSpPr>
          <p:nvPr>
            <p:ph type="body" sz="quarter" idx="11"/>
          </p:nvPr>
        </p:nvSpPr>
        <p:spPr>
          <a:xfrm>
            <a:off x="285751" y="1471617"/>
            <a:ext cx="4214813" cy="2771775"/>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 name="Footer Placeholder 1"/>
          <p:cNvSpPr>
            <a:spLocks noGrp="1"/>
          </p:cNvSpPr>
          <p:nvPr>
            <p:ph type="ftr" sz="quarter" idx="12"/>
          </p:nvPr>
        </p:nvSpPr>
        <p:spPr/>
        <p:txBody>
          <a:bodyPr/>
          <a:lstStyle/>
          <a:p>
            <a:r>
              <a:rPr lang="en-GB" dirty="0">
                <a:solidFill>
                  <a:srgbClr val="FFFFFF">
                    <a:lumMod val="50000"/>
                  </a:srgbClr>
                </a:solidFill>
              </a:rPr>
              <a:t>For financial intermediary use only, not to be used with customers.</a:t>
            </a:r>
          </a:p>
        </p:txBody>
      </p:sp>
      <p:sp>
        <p:nvSpPr>
          <p:cNvPr id="6"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a:solidFill>
                  <a:schemeClr val="tx1"/>
                </a:solidFill>
              </a:rPr>
              <a:t>Source: </a:t>
            </a:r>
            <a:endParaRPr lang="en-GB" dirty="0"/>
          </a:p>
        </p:txBody>
      </p:sp>
    </p:spTree>
    <p:extLst>
      <p:ext uri="{BB962C8B-B14F-4D97-AF65-F5344CB8AC3E}">
        <p14:creationId xmlns:p14="http://schemas.microsoft.com/office/powerpoint/2010/main" val="3643875025"/>
      </p:ext>
    </p:extLst>
  </p:cSld>
  <p:clrMapOvr>
    <a:masterClrMapping/>
  </p:clrMapOvr>
  <p:transition>
    <p:wipe dir="r"/>
  </p:transition>
</p:sldLayout>
</file>

<file path=ppt/slideLayouts/slideLayout851.xml><?xml version="1.0" encoding="utf-8"?>
<p:sldLayout xmlns:a="http://schemas.openxmlformats.org/drawingml/2006/main" xmlns:r="http://schemas.openxmlformats.org/officeDocument/2006/relationships" xmlns:p="http://schemas.openxmlformats.org/presentationml/2006/main" preserve="1" userDrawn="1">
  <p:cSld name="Headlines">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a:t>Click to edit Master title style</a:t>
            </a:r>
          </a:p>
        </p:txBody>
      </p:sp>
      <p:sp>
        <p:nvSpPr>
          <p:cNvPr id="16" name="Text Placeholder 15"/>
          <p:cNvSpPr>
            <a:spLocks noGrp="1"/>
          </p:cNvSpPr>
          <p:nvPr>
            <p:ph type="body" sz="quarter" idx="11"/>
          </p:nvPr>
        </p:nvSpPr>
        <p:spPr>
          <a:xfrm>
            <a:off x="285751" y="1471617"/>
            <a:ext cx="8572500" cy="2771775"/>
          </a:xfrm>
        </p:spPr>
        <p:txBody>
          <a:bodyPr anchor="ctr">
            <a:normAutofit/>
          </a:bodyPr>
          <a:lstStyle>
            <a:lvl1pPr algn="ctr">
              <a:defRPr/>
            </a:lvl1pPr>
            <a:lvl2pPr algn="ctr">
              <a:lnSpc>
                <a:spcPts val="1755"/>
              </a:lnSpc>
              <a:defRPr sz="1900">
                <a:solidFill>
                  <a:schemeClr val="tx1"/>
                </a:solidFill>
              </a:defRPr>
            </a:lvl2pPr>
            <a:lvl3pPr algn="ctr">
              <a:defRPr/>
            </a:lvl3pPr>
            <a:lvl4pPr algn="ctr">
              <a:defRPr/>
            </a:lvl4pPr>
            <a:lvl5pPr algn="ctr">
              <a:defRPr/>
            </a:lvl5pPr>
          </a:lstStyle>
          <a:p>
            <a:pPr lvl="1"/>
            <a:r>
              <a:rPr lang="en-GB" noProof="0" dirty="0"/>
              <a:t>Click to edit Master text styles</a:t>
            </a:r>
          </a:p>
        </p:txBody>
      </p:sp>
      <p:sp>
        <p:nvSpPr>
          <p:cNvPr id="2" name="Footer Placeholder 1"/>
          <p:cNvSpPr>
            <a:spLocks noGrp="1"/>
          </p:cNvSpPr>
          <p:nvPr>
            <p:ph type="ftr" sz="quarter" idx="12"/>
          </p:nvPr>
        </p:nvSpPr>
        <p:spPr/>
        <p:txBody>
          <a:bodyPr/>
          <a:lstStyle/>
          <a:p>
            <a:r>
              <a:rPr lang="en-GB" dirty="0">
                <a:solidFill>
                  <a:srgbClr val="FFFFFF">
                    <a:lumMod val="50000"/>
                  </a:srgbClr>
                </a:solidFill>
              </a:rPr>
              <a:t>For financial intermediary use only, not to be used with customers.</a:t>
            </a:r>
          </a:p>
        </p:txBody>
      </p:sp>
      <p:sp>
        <p:nvSpPr>
          <p:cNvPr id="6"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a:solidFill>
                  <a:schemeClr val="tx1"/>
                </a:solidFill>
              </a:rPr>
              <a:t>Source: </a:t>
            </a:r>
            <a:endParaRPr lang="en-GB" dirty="0"/>
          </a:p>
        </p:txBody>
      </p:sp>
    </p:spTree>
    <p:extLst>
      <p:ext uri="{BB962C8B-B14F-4D97-AF65-F5344CB8AC3E}">
        <p14:creationId xmlns:p14="http://schemas.microsoft.com/office/powerpoint/2010/main" val="2028969711"/>
      </p:ext>
    </p:extLst>
  </p:cSld>
  <p:clrMapOvr>
    <a:masterClrMapping/>
  </p:clrMapOvr>
  <p:transition>
    <p:wipe dir="r"/>
  </p:transition>
</p:sldLayout>
</file>

<file path=ppt/slideLayouts/slideLayout852.xml><?xml version="1.0" encoding="utf-8"?>
<p:sldLayout xmlns:a="http://schemas.openxmlformats.org/drawingml/2006/main" xmlns:r="http://schemas.openxmlformats.org/officeDocument/2006/relationships" xmlns:p="http://schemas.openxmlformats.org/presentationml/2006/main" showMasterSp="0" preserve="1" userDrawn="1">
  <p:cSld name="Highlight Headlines">
    <p:spTree>
      <p:nvGrpSpPr>
        <p:cNvPr id="1" name=""/>
        <p:cNvGrpSpPr/>
        <p:nvPr/>
      </p:nvGrpSpPr>
      <p:grpSpPr>
        <a:xfrm>
          <a:off x="0" y="0"/>
          <a:ext cx="0" cy="0"/>
          <a:chOff x="0" y="0"/>
          <a:chExt cx="0" cy="0"/>
        </a:xfrm>
      </p:grpSpPr>
      <p:sp>
        <p:nvSpPr>
          <p:cNvPr id="8" name="Rectangle 7"/>
          <p:cNvSpPr/>
          <p:nvPr userDrawn="1"/>
        </p:nvSpPr>
        <p:spPr>
          <a:xfrm>
            <a:off x="221625" y="4758074"/>
            <a:ext cx="8843631" cy="199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defTabSz="685800"/>
            <a:endParaRPr lang="en-GB" sz="900" dirty="0">
              <a:solidFill>
                <a:srgbClr val="FFFFFF"/>
              </a:solidFill>
              <a:latin typeface="Just Script" panose="02020803050402020203" pitchFamily="18" charset="0"/>
            </a:endParaRPr>
          </a:p>
        </p:txBody>
      </p:sp>
      <p:sp>
        <p:nvSpPr>
          <p:cNvPr id="4" name="Rectangle 3"/>
          <p:cNvSpPr/>
          <p:nvPr userDrawn="1"/>
        </p:nvSpPr>
        <p:spPr>
          <a:xfrm>
            <a:off x="175439" y="765544"/>
            <a:ext cx="8843631" cy="199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defTabSz="685800"/>
            <a:endParaRPr lang="en-GB" sz="900" dirty="0">
              <a:solidFill>
                <a:srgbClr val="FFFFFF"/>
              </a:solidFill>
              <a:latin typeface="Just Script" panose="02020803050402020203" pitchFamily="18" charset="0"/>
            </a:endParaRPr>
          </a:p>
        </p:txBody>
      </p:sp>
      <p:sp>
        <p:nvSpPr>
          <p:cNvPr id="3" name="Rectangle 2"/>
          <p:cNvSpPr/>
          <p:nvPr userDrawn="1"/>
        </p:nvSpPr>
        <p:spPr>
          <a:xfrm>
            <a:off x="285751" y="849276"/>
            <a:ext cx="8572500" cy="4008474"/>
          </a:xfrm>
          <a:prstGeom prst="rect">
            <a:avLst/>
          </a:prstGeom>
          <a:solidFill>
            <a:srgbClr val="252221"/>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defTabSz="685800"/>
            <a:endParaRPr lang="en-GB" sz="900" dirty="0">
              <a:solidFill>
                <a:srgbClr val="FFFFFF"/>
              </a:solidFill>
              <a:latin typeface="Just Script" panose="02020803050402020203" pitchFamily="18" charset="0"/>
            </a:endParaRPr>
          </a:p>
        </p:txBody>
      </p:sp>
      <p:sp>
        <p:nvSpPr>
          <p:cNvPr id="13" name="Title 12"/>
          <p:cNvSpPr>
            <a:spLocks noGrp="1"/>
          </p:cNvSpPr>
          <p:nvPr>
            <p:ph type="title"/>
          </p:nvPr>
        </p:nvSpPr>
        <p:spPr/>
        <p:txBody>
          <a:bodyPr/>
          <a:lstStyle/>
          <a:p>
            <a:r>
              <a:rPr lang="en-US" dirty="0"/>
              <a:t>Click to edit Master title style</a:t>
            </a:r>
            <a:endParaRPr lang="en-GB" dirty="0"/>
          </a:p>
        </p:txBody>
      </p:sp>
      <p:sp>
        <p:nvSpPr>
          <p:cNvPr id="16" name="Text Placeholder 15"/>
          <p:cNvSpPr>
            <a:spLocks noGrp="1"/>
          </p:cNvSpPr>
          <p:nvPr>
            <p:ph type="body" sz="quarter" idx="11"/>
          </p:nvPr>
        </p:nvSpPr>
        <p:spPr>
          <a:xfrm>
            <a:off x="1743076" y="1471617"/>
            <a:ext cx="5657851" cy="2771775"/>
          </a:xfrm>
          <a:noFill/>
        </p:spPr>
        <p:txBody>
          <a:bodyPr anchor="ctr"/>
          <a:lstStyle>
            <a:lvl1pPr algn="ctr">
              <a:lnSpc>
                <a:spcPts val="3300"/>
              </a:lnSpc>
              <a:defRPr baseline="0">
                <a:solidFill>
                  <a:schemeClr val="bg1"/>
                </a:solidFill>
              </a:defRPr>
            </a:lvl1pPr>
            <a:lvl2pPr algn="ctr">
              <a:defRPr/>
            </a:lvl2pPr>
            <a:lvl3pPr algn="ctr">
              <a:defRPr/>
            </a:lvl3pPr>
            <a:lvl4pPr algn="ctr">
              <a:defRPr/>
            </a:lvl4pPr>
            <a:lvl5pPr algn="ctr">
              <a:defRPr/>
            </a:lvl5pPr>
          </a:lstStyle>
          <a:p>
            <a:pPr lvl="0"/>
            <a:r>
              <a:rPr lang="en-GB" noProof="0" dirty="0"/>
              <a:t>Click to edit Master text styles</a:t>
            </a:r>
          </a:p>
        </p:txBody>
      </p:sp>
    </p:spTree>
    <p:extLst>
      <p:ext uri="{BB962C8B-B14F-4D97-AF65-F5344CB8AC3E}">
        <p14:creationId xmlns:p14="http://schemas.microsoft.com/office/powerpoint/2010/main" val="3828536365"/>
      </p:ext>
    </p:extLst>
  </p:cSld>
  <p:clrMapOvr>
    <a:masterClrMapping/>
  </p:clrMapOvr>
  <p:transition>
    <p:wipe dir="r"/>
  </p:transition>
  <p:hf hdr="0" ftr="0" dt="0"/>
</p:sldLayout>
</file>

<file path=ppt/slideLayouts/slideLayout85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rgbClr val="25222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43076" y="2455164"/>
            <a:ext cx="5657851" cy="688086"/>
          </a:xfrm>
          <a:prstGeom prst="rect">
            <a:avLst/>
          </a:prstGeom>
        </p:spPr>
        <p:txBody>
          <a:bodyPr>
            <a:normAutofit/>
          </a:bodyPr>
          <a:lstStyle>
            <a:lvl1pPr marL="0" indent="0" algn="ctr">
              <a:lnSpc>
                <a:spcPts val="3300"/>
              </a:lnSpc>
              <a:spcBef>
                <a:spcPts val="0"/>
              </a:spcBef>
              <a:spcAft>
                <a:spcPts val="0"/>
              </a:spcAft>
              <a:buNone/>
              <a:defRPr sz="3000" b="1" spc="0" baseline="0">
                <a:solidFill>
                  <a:schemeClr val="bg1"/>
                </a:solidFill>
                <a:latin typeface="+mj-lt"/>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noProof="0" dirty="0"/>
              <a:t>Click to edit Master text styles</a:t>
            </a:r>
          </a:p>
        </p:txBody>
      </p:sp>
    </p:spTree>
    <p:extLst>
      <p:ext uri="{BB962C8B-B14F-4D97-AF65-F5344CB8AC3E}">
        <p14:creationId xmlns:p14="http://schemas.microsoft.com/office/powerpoint/2010/main" val="3663017372"/>
      </p:ext>
    </p:extLst>
  </p:cSld>
  <p:clrMapOvr>
    <a:masterClrMapping/>
  </p:clrMapOvr>
  <p:transition>
    <p:wipe dir="r"/>
  </p:transition>
</p:sldLayout>
</file>

<file path=ppt/slideLayouts/slideLayout854.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a:t>Click to edit Master title style</a:t>
            </a:r>
          </a:p>
        </p:txBody>
      </p:sp>
      <p:sp>
        <p:nvSpPr>
          <p:cNvPr id="5" name="Picture Placeholder 4"/>
          <p:cNvSpPr>
            <a:spLocks noGrp="1"/>
          </p:cNvSpPr>
          <p:nvPr>
            <p:ph type="pic" sz="quarter" idx="11"/>
          </p:nvPr>
        </p:nvSpPr>
        <p:spPr>
          <a:xfrm>
            <a:off x="285751" y="1471617"/>
            <a:ext cx="8572500" cy="2771775"/>
          </a:xfrm>
          <a:prstGeom prst="rect">
            <a:avLst/>
          </a:prstGeom>
        </p:spPr>
        <p:txBody>
          <a:bodyPr/>
          <a:lstStyle/>
          <a:p>
            <a:endParaRPr lang="en-GB" dirty="0"/>
          </a:p>
        </p:txBody>
      </p:sp>
      <p:sp>
        <p:nvSpPr>
          <p:cNvPr id="4" name="Footer Placeholder 3"/>
          <p:cNvSpPr>
            <a:spLocks noGrp="1"/>
          </p:cNvSpPr>
          <p:nvPr>
            <p:ph type="ftr" sz="quarter" idx="12"/>
          </p:nvPr>
        </p:nvSpPr>
        <p:spPr/>
        <p:txBody>
          <a:bodyPr/>
          <a:lstStyle/>
          <a:p>
            <a:r>
              <a:rPr lang="en-GB" dirty="0">
                <a:solidFill>
                  <a:srgbClr val="FFFFFF">
                    <a:lumMod val="50000"/>
                  </a:srgbClr>
                </a:solidFill>
              </a:rPr>
              <a:t>For financial intermediary use only, not to be used with customers.</a:t>
            </a:r>
          </a:p>
        </p:txBody>
      </p:sp>
    </p:spTree>
    <p:extLst>
      <p:ext uri="{BB962C8B-B14F-4D97-AF65-F5344CB8AC3E}">
        <p14:creationId xmlns:p14="http://schemas.microsoft.com/office/powerpoint/2010/main" val="2567038216"/>
      </p:ext>
    </p:extLst>
  </p:cSld>
  <p:clrMapOvr>
    <a:masterClrMapping/>
  </p:clrMapOvr>
  <p:transition>
    <p:wipe dir="r"/>
  </p:transition>
</p:sldLayout>
</file>

<file path=ppt/slideLayouts/slideLayout855.xml><?xml version="1.0" encoding="utf-8"?>
<p:sldLayout xmlns:a="http://schemas.openxmlformats.org/drawingml/2006/main" xmlns:r="http://schemas.openxmlformats.org/officeDocument/2006/relationships" xmlns:p="http://schemas.openxmlformats.org/presentationml/2006/main" preserve="1" userDrawn="1">
  <p:cSld name="Image With Annota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a:t>Click to edit Master title style</a:t>
            </a:r>
          </a:p>
        </p:txBody>
      </p:sp>
      <p:sp>
        <p:nvSpPr>
          <p:cNvPr id="5" name="Picture Placeholder 4"/>
          <p:cNvSpPr>
            <a:spLocks noGrp="1"/>
          </p:cNvSpPr>
          <p:nvPr>
            <p:ph type="pic" sz="quarter" idx="11"/>
          </p:nvPr>
        </p:nvSpPr>
        <p:spPr>
          <a:xfrm>
            <a:off x="285749" y="1471617"/>
            <a:ext cx="5672139" cy="2771775"/>
          </a:xfrm>
          <a:prstGeom prst="rect">
            <a:avLst/>
          </a:prstGeom>
        </p:spPr>
        <p:txBody>
          <a:bodyPr/>
          <a:lstStyle/>
          <a:p>
            <a:endParaRPr lang="en-GB" dirty="0"/>
          </a:p>
        </p:txBody>
      </p:sp>
      <p:sp>
        <p:nvSpPr>
          <p:cNvPr id="6" name="Text Placeholder 5"/>
          <p:cNvSpPr>
            <a:spLocks noGrp="1"/>
          </p:cNvSpPr>
          <p:nvPr>
            <p:ph type="body" sz="quarter" idx="12"/>
          </p:nvPr>
        </p:nvSpPr>
        <p:spPr>
          <a:xfrm>
            <a:off x="6922293" y="1471617"/>
            <a:ext cx="2007395" cy="2771775"/>
          </a:xfrm>
        </p:spPr>
        <p:txBody>
          <a:bodyPr>
            <a:normAutofit/>
          </a:bodyPr>
          <a:lstStyle>
            <a:lvl1pPr>
              <a:lnSpc>
                <a:spcPts val="1260"/>
              </a:lnSpc>
              <a:spcAft>
                <a:spcPts val="1260"/>
              </a:spcAft>
              <a:defRPr lang="en-US" sz="900" kern="1200" spc="8" baseline="0" dirty="0" smtClean="0">
                <a:solidFill>
                  <a:schemeClr val="tx1"/>
                </a:solidFill>
                <a:latin typeface="+mn-lt"/>
                <a:ea typeface="+mn-ea"/>
                <a:cs typeface="+mn-cs"/>
              </a:defRPr>
            </a:lvl1pPr>
            <a:lvl2pPr>
              <a:lnSpc>
                <a:spcPts val="1260"/>
              </a:lnSpc>
              <a:spcAft>
                <a:spcPts val="1260"/>
              </a:spcAft>
              <a:defRPr lang="en-US" sz="900" kern="1200" spc="8" baseline="0" dirty="0" smtClean="0">
                <a:solidFill>
                  <a:schemeClr val="tx1"/>
                </a:solidFill>
                <a:latin typeface="+mn-lt"/>
                <a:ea typeface="+mn-ea"/>
                <a:cs typeface="+mn-cs"/>
              </a:defRPr>
            </a:lvl2pPr>
            <a:lvl3pPr>
              <a:lnSpc>
                <a:spcPts val="1260"/>
              </a:lnSpc>
              <a:spcAft>
                <a:spcPts val="1260"/>
              </a:spcAft>
              <a:defRPr lang="en-US" sz="900" b="0" kern="1200" spc="8" baseline="0" dirty="0" smtClean="0">
                <a:solidFill>
                  <a:schemeClr val="tx1"/>
                </a:solidFill>
                <a:latin typeface="+mn-lt"/>
                <a:ea typeface="+mn-ea"/>
                <a:cs typeface="+mn-cs"/>
              </a:defRPr>
            </a:lvl3pPr>
            <a:lvl4pPr>
              <a:lnSpc>
                <a:spcPts val="1260"/>
              </a:lnSpc>
              <a:spcAft>
                <a:spcPts val="1260"/>
              </a:spcAft>
              <a:defRPr lang="en-US" sz="900" kern="1200" spc="8" baseline="0" dirty="0" smtClean="0">
                <a:solidFill>
                  <a:schemeClr val="tx1"/>
                </a:solidFill>
                <a:latin typeface="+mn-lt"/>
                <a:ea typeface="+mn-ea"/>
                <a:cs typeface="+mn-cs"/>
              </a:defRPr>
            </a:lvl4pPr>
            <a:lvl5pPr>
              <a:lnSpc>
                <a:spcPts val="1260"/>
              </a:lnSpc>
              <a:spcAft>
                <a:spcPts val="1260"/>
              </a:spcAft>
              <a:defRPr lang="en-GB" sz="900" kern="1200" spc="8" baseline="0" dirty="0">
                <a:solidFill>
                  <a:schemeClr val="tx1"/>
                </a:solidFill>
                <a:latin typeface="+mn-lt"/>
                <a:ea typeface="+mn-ea"/>
                <a:cs typeface="+mn-cs"/>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Footer Placeholder 3"/>
          <p:cNvSpPr>
            <a:spLocks noGrp="1"/>
          </p:cNvSpPr>
          <p:nvPr>
            <p:ph type="ftr" sz="quarter" idx="13"/>
          </p:nvPr>
        </p:nvSpPr>
        <p:spPr>
          <a:xfrm>
            <a:off x="287895" y="4955579"/>
            <a:ext cx="5220000" cy="180000"/>
          </a:xfrm>
        </p:spPr>
        <p:txBody>
          <a:bodyPr/>
          <a:lstStyle/>
          <a:p>
            <a:r>
              <a:rPr lang="en-GB" dirty="0">
                <a:solidFill>
                  <a:srgbClr val="FFFFFF">
                    <a:lumMod val="50000"/>
                  </a:srgbClr>
                </a:solidFill>
              </a:rPr>
              <a:t>For financial intermediary use only. Not approved for use with customers.</a:t>
            </a:r>
          </a:p>
        </p:txBody>
      </p:sp>
    </p:spTree>
    <p:extLst>
      <p:ext uri="{BB962C8B-B14F-4D97-AF65-F5344CB8AC3E}">
        <p14:creationId xmlns:p14="http://schemas.microsoft.com/office/powerpoint/2010/main" val="4146504562"/>
      </p:ext>
    </p:extLst>
  </p:cSld>
  <p:clrMapOvr>
    <a:masterClrMapping/>
  </p:clrMapOvr>
  <p:transition>
    <p:wipe dir="r"/>
  </p:transition>
</p:sldLayout>
</file>

<file path=ppt/slideLayouts/slideLayout856.xml><?xml version="1.0" encoding="utf-8"?>
<p:sldLayout xmlns:a="http://schemas.openxmlformats.org/drawingml/2006/main" xmlns:r="http://schemas.openxmlformats.org/officeDocument/2006/relationships" xmlns:p="http://schemas.openxmlformats.org/presentationml/2006/main" preserve="1" userDrawn="1">
  <p:cSld name="Two Column (Image Lef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3439" y="1471617"/>
            <a:ext cx="3886200" cy="2771775"/>
          </a:xfrm>
          <a:prstGeom prst="rect">
            <a:avLst/>
          </a:prstGeo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0" name="Picture Placeholder 9"/>
          <p:cNvSpPr>
            <a:spLocks noGrp="1"/>
          </p:cNvSpPr>
          <p:nvPr>
            <p:ph type="pic" sz="quarter" idx="11"/>
          </p:nvPr>
        </p:nvSpPr>
        <p:spPr>
          <a:xfrm>
            <a:off x="285752" y="1471617"/>
            <a:ext cx="4214813" cy="2771775"/>
          </a:xfrm>
          <a:prstGeom prst="rect">
            <a:avLst/>
          </a:prstGeom>
        </p:spPr>
        <p:txBody>
          <a:bodyPr/>
          <a:lstStyle/>
          <a:p>
            <a:endParaRPr lang="en-GB" dirty="0"/>
          </a:p>
        </p:txBody>
      </p:sp>
      <p:sp>
        <p:nvSpPr>
          <p:cNvPr id="3" name="Footer Placeholder 2"/>
          <p:cNvSpPr>
            <a:spLocks noGrp="1"/>
          </p:cNvSpPr>
          <p:nvPr>
            <p:ph type="ftr" sz="quarter" idx="12"/>
          </p:nvPr>
        </p:nvSpPr>
        <p:spPr/>
        <p:txBody>
          <a:bodyPr/>
          <a:lstStyle/>
          <a:p>
            <a:r>
              <a:rPr lang="en-GB" dirty="0">
                <a:solidFill>
                  <a:srgbClr val="FFFFFF">
                    <a:lumMod val="50000"/>
                  </a:srgbClr>
                </a:solidFill>
              </a:rPr>
              <a:t>For financial intermediary use only, not to be used with customers.</a:t>
            </a:r>
          </a:p>
        </p:txBody>
      </p:sp>
      <p:sp>
        <p:nvSpPr>
          <p:cNvPr id="12" name="Title 1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719388163"/>
      </p:ext>
    </p:extLst>
  </p:cSld>
  <p:clrMapOvr>
    <a:masterClrMapping/>
  </p:clrMapOvr>
  <p:transition>
    <p:wipe dir="r"/>
  </p:transition>
</p:sldLayout>
</file>

<file path=ppt/slideLayouts/slideLayout857.xml><?xml version="1.0" encoding="utf-8"?>
<p:sldLayout xmlns:a="http://schemas.openxmlformats.org/drawingml/2006/main" xmlns:r="http://schemas.openxmlformats.org/officeDocument/2006/relationships" xmlns:p="http://schemas.openxmlformats.org/presentationml/2006/main" preserve="1" userDrawn="1">
  <p:cSld name="Two Column (Image Righ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85752" y="1471617"/>
            <a:ext cx="4214813" cy="2771775"/>
          </a:xfrm>
          <a:prstGeom prst="rect">
            <a:avLst/>
          </a:prstGeo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0" name="Picture Placeholder 9"/>
          <p:cNvSpPr>
            <a:spLocks noGrp="1"/>
          </p:cNvSpPr>
          <p:nvPr>
            <p:ph type="pic" sz="quarter" idx="11"/>
          </p:nvPr>
        </p:nvSpPr>
        <p:spPr>
          <a:xfrm>
            <a:off x="4643439" y="1471617"/>
            <a:ext cx="4214813" cy="2771775"/>
          </a:xfrm>
          <a:prstGeom prst="rect">
            <a:avLst/>
          </a:prstGeom>
        </p:spPr>
        <p:txBody>
          <a:bodyPr/>
          <a:lstStyle/>
          <a:p>
            <a:endParaRPr lang="en-GB" dirty="0"/>
          </a:p>
        </p:txBody>
      </p:sp>
      <p:sp>
        <p:nvSpPr>
          <p:cNvPr id="3" name="Footer Placeholder 2"/>
          <p:cNvSpPr>
            <a:spLocks noGrp="1"/>
          </p:cNvSpPr>
          <p:nvPr>
            <p:ph type="ftr" sz="quarter" idx="12"/>
          </p:nvPr>
        </p:nvSpPr>
        <p:spPr/>
        <p:txBody>
          <a:bodyPr/>
          <a:lstStyle/>
          <a:p>
            <a:r>
              <a:rPr lang="en-GB" dirty="0">
                <a:solidFill>
                  <a:srgbClr val="FFFFFF">
                    <a:lumMod val="50000"/>
                  </a:srgbClr>
                </a:solidFill>
              </a:rPr>
              <a:t>For financial intermediary use only, not to be used with customers.</a:t>
            </a:r>
          </a:p>
        </p:txBody>
      </p:sp>
      <p:sp>
        <p:nvSpPr>
          <p:cNvPr id="12" name="Title 1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554698938"/>
      </p:ext>
    </p:extLst>
  </p:cSld>
  <p:clrMapOvr>
    <a:masterClrMapping/>
  </p:clrMapOvr>
  <p:transition>
    <p:wipe dir="r"/>
  </p:transition>
</p:sldLayout>
</file>

<file path=ppt/slideLayouts/slideLayout858.xml><?xml version="1.0" encoding="utf-8"?>
<p:sldLayout xmlns:a="http://schemas.openxmlformats.org/drawingml/2006/main" xmlns:r="http://schemas.openxmlformats.org/officeDocument/2006/relationships" xmlns:p="http://schemas.openxmlformats.org/presentationml/2006/main" preserve="1" userDrawn="1">
  <p:cSld name="Two Column Copy">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85752" y="1471617"/>
            <a:ext cx="4214813" cy="2771775"/>
          </a:xfrm>
          <a:prstGeom prst="rect">
            <a:avLst/>
          </a:prstGeo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Text Placeholder 4"/>
          <p:cNvSpPr>
            <a:spLocks noGrp="1"/>
          </p:cNvSpPr>
          <p:nvPr>
            <p:ph type="body" sz="quarter" idx="11"/>
          </p:nvPr>
        </p:nvSpPr>
        <p:spPr>
          <a:xfrm>
            <a:off x="4643439" y="1471617"/>
            <a:ext cx="4214813" cy="2771775"/>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 name="Footer Placeholder 2"/>
          <p:cNvSpPr>
            <a:spLocks noGrp="1"/>
          </p:cNvSpPr>
          <p:nvPr>
            <p:ph type="ftr" sz="quarter" idx="12"/>
          </p:nvPr>
        </p:nvSpPr>
        <p:spPr/>
        <p:txBody>
          <a:bodyPr/>
          <a:lstStyle/>
          <a:p>
            <a:r>
              <a:rPr lang="en-GB" dirty="0">
                <a:solidFill>
                  <a:srgbClr val="FFFFFF">
                    <a:lumMod val="50000"/>
                  </a:srgbClr>
                </a:solidFill>
              </a:rPr>
              <a:t>For financial intermediary use only, not to be used with customers.</a:t>
            </a:r>
          </a:p>
        </p:txBody>
      </p:sp>
      <p:sp>
        <p:nvSpPr>
          <p:cNvPr id="11" name="Title 10"/>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688735978"/>
      </p:ext>
    </p:extLst>
  </p:cSld>
  <p:clrMapOvr>
    <a:masterClrMapping/>
  </p:clrMapOvr>
  <p:transition>
    <p:wipe dir="r"/>
  </p:transition>
</p:sldLayout>
</file>

<file path=ppt/slideLayouts/slideLayout85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dirty="0">
                <a:solidFill>
                  <a:srgbClr val="FFFFFF">
                    <a:lumMod val="50000"/>
                  </a:srgbClr>
                </a:solidFill>
              </a:rPr>
              <a:t>For financial intermediary use only, not to be used with customers.</a:t>
            </a:r>
          </a:p>
        </p:txBody>
      </p:sp>
      <p:sp>
        <p:nvSpPr>
          <p:cNvPr id="9" name="Title 8"/>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0796507"/>
      </p:ext>
    </p:extLst>
  </p:cSld>
  <p:clrMapOvr>
    <a:masterClrMapping/>
  </p:clrMapOvr>
  <p:transition>
    <p:wipe dir="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Image With Annota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Click to edit Master title style</a:t>
            </a:r>
            <a:endParaRPr lang="en-GB" noProof="0" dirty="0"/>
          </a:p>
        </p:txBody>
      </p:sp>
      <p:sp>
        <p:nvSpPr>
          <p:cNvPr id="5" name="Picture Placeholder 4"/>
          <p:cNvSpPr>
            <a:spLocks noGrp="1"/>
          </p:cNvSpPr>
          <p:nvPr>
            <p:ph type="pic" sz="quarter" idx="11"/>
          </p:nvPr>
        </p:nvSpPr>
        <p:spPr>
          <a:xfrm>
            <a:off x="285749" y="1471619"/>
            <a:ext cx="5672139" cy="2771775"/>
          </a:xfrm>
          <a:prstGeom prst="rect">
            <a:avLst/>
          </a:prstGeom>
        </p:spPr>
        <p:txBody>
          <a:bodyPr/>
          <a:lstStyle/>
          <a:p>
            <a:endParaRPr lang="en-GB" dirty="0"/>
          </a:p>
        </p:txBody>
      </p:sp>
      <p:sp>
        <p:nvSpPr>
          <p:cNvPr id="6" name="Text Placeholder 5"/>
          <p:cNvSpPr>
            <a:spLocks noGrp="1"/>
          </p:cNvSpPr>
          <p:nvPr>
            <p:ph type="body" sz="quarter" idx="12"/>
          </p:nvPr>
        </p:nvSpPr>
        <p:spPr>
          <a:xfrm>
            <a:off x="6922314" y="1471619"/>
            <a:ext cx="2007395" cy="2771775"/>
          </a:xfrm>
        </p:spPr>
        <p:txBody>
          <a:bodyPr>
            <a:normAutofit/>
          </a:bodyPr>
          <a:lstStyle>
            <a:lvl1pPr>
              <a:lnSpc>
                <a:spcPts val="1260"/>
              </a:lnSpc>
              <a:spcAft>
                <a:spcPts val="1260"/>
              </a:spcAft>
              <a:defRPr lang="en-US" sz="900" kern="1200" spc="8" baseline="0" dirty="0" smtClean="0">
                <a:solidFill>
                  <a:schemeClr val="tx1"/>
                </a:solidFill>
                <a:latin typeface="+mn-lt"/>
                <a:ea typeface="+mn-ea"/>
                <a:cs typeface="+mn-cs"/>
              </a:defRPr>
            </a:lvl1pPr>
            <a:lvl2pPr>
              <a:lnSpc>
                <a:spcPts val="1260"/>
              </a:lnSpc>
              <a:spcAft>
                <a:spcPts val="1260"/>
              </a:spcAft>
              <a:defRPr lang="en-US" sz="900" kern="1200" spc="8" baseline="0" dirty="0" smtClean="0">
                <a:solidFill>
                  <a:schemeClr val="tx1"/>
                </a:solidFill>
                <a:latin typeface="+mn-lt"/>
                <a:ea typeface="+mn-ea"/>
                <a:cs typeface="+mn-cs"/>
              </a:defRPr>
            </a:lvl2pPr>
            <a:lvl3pPr>
              <a:lnSpc>
                <a:spcPts val="1260"/>
              </a:lnSpc>
              <a:spcAft>
                <a:spcPts val="1260"/>
              </a:spcAft>
              <a:defRPr lang="en-US" sz="900" b="0" kern="1200" spc="8" baseline="0" dirty="0" smtClean="0">
                <a:solidFill>
                  <a:schemeClr val="tx1"/>
                </a:solidFill>
                <a:latin typeface="+mn-lt"/>
                <a:ea typeface="+mn-ea"/>
                <a:cs typeface="+mn-cs"/>
              </a:defRPr>
            </a:lvl3pPr>
            <a:lvl4pPr>
              <a:lnSpc>
                <a:spcPts val="1260"/>
              </a:lnSpc>
              <a:spcAft>
                <a:spcPts val="1260"/>
              </a:spcAft>
              <a:defRPr lang="en-US" sz="900" kern="1200" spc="8" baseline="0" dirty="0" smtClean="0">
                <a:solidFill>
                  <a:schemeClr val="tx1"/>
                </a:solidFill>
                <a:latin typeface="+mn-lt"/>
                <a:ea typeface="+mn-ea"/>
                <a:cs typeface="+mn-cs"/>
              </a:defRPr>
            </a:lvl4pPr>
            <a:lvl5pPr>
              <a:lnSpc>
                <a:spcPts val="1260"/>
              </a:lnSpc>
              <a:spcAft>
                <a:spcPts val="1260"/>
              </a:spcAft>
              <a:defRPr lang="en-GB" sz="900" kern="1200" spc="8" baseline="0" dirty="0">
                <a:solidFill>
                  <a:schemeClr val="tx1"/>
                </a:solidFill>
                <a:latin typeface="+mn-lt"/>
                <a:ea typeface="+mn-ea"/>
                <a:cs typeface="+mn-cs"/>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4" name="Footer Placeholder 3"/>
          <p:cNvSpPr>
            <a:spLocks noGrp="1"/>
          </p:cNvSpPr>
          <p:nvPr>
            <p:ph type="ftr" sz="quarter" idx="13"/>
          </p:nvPr>
        </p:nvSpPr>
        <p:spPr>
          <a:xfrm>
            <a:off x="287895" y="4955579"/>
            <a:ext cx="5220000" cy="180000"/>
          </a:xfrm>
        </p:spPr>
        <p:txBody>
          <a:bodyPr/>
          <a:lstStyle/>
          <a:p>
            <a:r>
              <a:rPr lang="en-GB" dirty="0" smtClean="0">
                <a:solidFill>
                  <a:srgbClr val="FFFFFF">
                    <a:lumMod val="50000"/>
                  </a:srgbClr>
                </a:solidFill>
              </a:rPr>
              <a:t>For financial intermediary use only. Not approved for use with customers.</a:t>
            </a:r>
            <a:endParaRPr lang="en-GB" dirty="0">
              <a:solidFill>
                <a:srgbClr val="FFFFFF">
                  <a:lumMod val="50000"/>
                </a:srgbClr>
              </a:solidFill>
            </a:endParaRPr>
          </a:p>
        </p:txBody>
      </p:sp>
    </p:spTree>
    <p:extLst>
      <p:ext uri="{BB962C8B-B14F-4D97-AF65-F5344CB8AC3E}">
        <p14:creationId xmlns:p14="http://schemas.microsoft.com/office/powerpoint/2010/main" val="440400477"/>
      </p:ext>
    </p:extLst>
  </p:cSld>
  <p:clrMapOvr>
    <a:masterClrMapping/>
  </p:clrMapOvr>
  <p:transition>
    <p:wipe dir="r"/>
  </p:transition>
  <p:timing>
    <p:tnLst>
      <p:par>
        <p:cTn id="1" dur="indefinite" restart="never" nodeType="tmRoot"/>
      </p:par>
    </p:tnLst>
  </p:timing>
</p:sldLayout>
</file>

<file path=ppt/slideLayouts/slideLayout8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dirty="0">
                <a:solidFill>
                  <a:srgbClr val="FFFFFF">
                    <a:lumMod val="50000"/>
                  </a:srgbClr>
                </a:solidFill>
              </a:rPr>
              <a:t>For financial intermediary use only, not to be used with customers.</a:t>
            </a:r>
          </a:p>
        </p:txBody>
      </p:sp>
    </p:spTree>
    <p:extLst>
      <p:ext uri="{BB962C8B-B14F-4D97-AF65-F5344CB8AC3E}">
        <p14:creationId xmlns:p14="http://schemas.microsoft.com/office/powerpoint/2010/main" val="3448204822"/>
      </p:ext>
    </p:extLst>
  </p:cSld>
  <p:clrMapOvr>
    <a:masterClrMapping/>
  </p:clrMapOvr>
  <p:transition>
    <p:wipe dir="r"/>
  </p:transition>
</p:sldLayout>
</file>

<file path=ppt/slideLayouts/slideLayout861.xml><?xml version="1.0" encoding="utf-8"?>
<p:sldLayout xmlns:a="http://schemas.openxmlformats.org/drawingml/2006/main" xmlns:r="http://schemas.openxmlformats.org/officeDocument/2006/relationships" xmlns:p="http://schemas.openxmlformats.org/presentationml/2006/main" userDrawn="1">
  <p:cSld name="2_Title and Content (Left)">
    <p:spTree>
      <p:nvGrpSpPr>
        <p:cNvPr id="1" name=""/>
        <p:cNvGrpSpPr/>
        <p:nvPr/>
      </p:nvGrpSpPr>
      <p:grpSpPr>
        <a:xfrm>
          <a:off x="0" y="0"/>
          <a:ext cx="0" cy="0"/>
          <a:chOff x="0" y="0"/>
          <a:chExt cx="0" cy="0"/>
        </a:xfrm>
      </p:grpSpPr>
      <p:sp>
        <p:nvSpPr>
          <p:cNvPr id="11" name="Slide Number Placeholder 10"/>
          <p:cNvSpPr>
            <a:spLocks noGrp="1"/>
          </p:cNvSpPr>
          <p:nvPr>
            <p:ph type="sldNum" sz="quarter" idx="10"/>
          </p:nvPr>
        </p:nvSpPr>
        <p:spPr/>
        <p:txBody>
          <a:bodyPr/>
          <a:lstStyle/>
          <a:p>
            <a:pPr defTabSz="685800"/>
            <a:fld id="{F8CABEAB-F316-457F-A830-C8844EF27269}" type="slidenum">
              <a:rPr lang="en-GB" smtClean="0">
                <a:solidFill>
                  <a:srgbClr val="373433"/>
                </a:solidFill>
              </a:rPr>
              <a:pPr defTabSz="685800"/>
              <a:t>‹#›</a:t>
            </a:fld>
            <a:endParaRPr lang="en-GB" dirty="0">
              <a:solidFill>
                <a:srgbClr val="373433"/>
              </a:solidFill>
            </a:endParaRPr>
          </a:p>
        </p:txBody>
      </p:sp>
      <p:sp>
        <p:nvSpPr>
          <p:cNvPr id="13" name="Title 12"/>
          <p:cNvSpPr>
            <a:spLocks noGrp="1"/>
          </p:cNvSpPr>
          <p:nvPr>
            <p:ph type="title"/>
          </p:nvPr>
        </p:nvSpPr>
        <p:spPr/>
        <p:txBody>
          <a:bodyPr/>
          <a:lstStyle/>
          <a:p>
            <a:r>
              <a:rPr lang="en-US" noProof="0"/>
              <a:t>Click to edit Master title style</a:t>
            </a:r>
            <a:endParaRPr lang="en-GB" noProof="0" dirty="0"/>
          </a:p>
        </p:txBody>
      </p:sp>
      <p:sp>
        <p:nvSpPr>
          <p:cNvPr id="16" name="Text Placeholder 15"/>
          <p:cNvSpPr>
            <a:spLocks noGrp="1"/>
          </p:cNvSpPr>
          <p:nvPr>
            <p:ph type="body" sz="quarter" idx="11"/>
          </p:nvPr>
        </p:nvSpPr>
        <p:spPr>
          <a:xfrm>
            <a:off x="285754" y="1471613"/>
            <a:ext cx="4214813" cy="277177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2" name="Footer Placeholder 1"/>
          <p:cNvSpPr>
            <a:spLocks noGrp="1"/>
          </p:cNvSpPr>
          <p:nvPr>
            <p:ph type="ftr" sz="quarter" idx="12"/>
          </p:nvPr>
        </p:nvSpPr>
        <p:spPr/>
        <p:txBody>
          <a:bodyPr/>
          <a:lstStyle/>
          <a:p>
            <a:r>
              <a:rPr lang="en-GB" dirty="0">
                <a:solidFill>
                  <a:srgbClr val="FFFFFF">
                    <a:lumMod val="50000"/>
                  </a:srgbClr>
                </a:solidFill>
              </a:rPr>
              <a:t>For financial intermediary use only, not to be used with customers.</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50" y="857252"/>
            <a:ext cx="8591618" cy="18705"/>
          </a:xfrm>
          <a:prstGeom prst="rect">
            <a:avLst/>
          </a:prstGeom>
        </p:spPr>
      </p:pic>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50" y="4857752"/>
            <a:ext cx="8591618" cy="18705"/>
          </a:xfrm>
          <a:prstGeom prst="rect">
            <a:avLst/>
          </a:prstGeom>
        </p:spPr>
      </p:pic>
    </p:spTree>
    <p:extLst>
      <p:ext uri="{BB962C8B-B14F-4D97-AF65-F5344CB8AC3E}">
        <p14:creationId xmlns:p14="http://schemas.microsoft.com/office/powerpoint/2010/main" val="886836226"/>
      </p:ext>
    </p:extLst>
  </p:cSld>
  <p:clrMapOvr>
    <a:masterClrMapping/>
  </p:clrMapOvr>
  <p:transition>
    <p:wipe dir="r"/>
  </p:transition>
</p:sldLayout>
</file>

<file path=ppt/slideLayouts/slideLayout862.xml><?xml version="1.0" encoding="utf-8"?>
<p:sldLayout xmlns:a="http://schemas.openxmlformats.org/drawingml/2006/main" xmlns:r="http://schemas.openxmlformats.org/officeDocument/2006/relationships" xmlns:p="http://schemas.openxmlformats.org/presentationml/2006/main" userDrawn="1">
  <p:cSld name="1_Headlines">
    <p:spTree>
      <p:nvGrpSpPr>
        <p:cNvPr id="1" name=""/>
        <p:cNvGrpSpPr/>
        <p:nvPr/>
      </p:nvGrpSpPr>
      <p:grpSpPr>
        <a:xfrm>
          <a:off x="0" y="0"/>
          <a:ext cx="0" cy="0"/>
          <a:chOff x="0" y="0"/>
          <a:chExt cx="0" cy="0"/>
        </a:xfrm>
      </p:grpSpPr>
      <p:sp>
        <p:nvSpPr>
          <p:cNvPr id="11" name="Slide Number Placeholder 10"/>
          <p:cNvSpPr>
            <a:spLocks noGrp="1"/>
          </p:cNvSpPr>
          <p:nvPr>
            <p:ph type="sldNum" sz="quarter" idx="10"/>
          </p:nvPr>
        </p:nvSpPr>
        <p:spPr/>
        <p:txBody>
          <a:bodyPr/>
          <a:lstStyle/>
          <a:p>
            <a:pPr defTabSz="685800"/>
            <a:fld id="{F8CABEAB-F316-457F-A830-C8844EF27269}" type="slidenum">
              <a:rPr lang="en-GB" smtClean="0">
                <a:solidFill>
                  <a:srgbClr val="373433"/>
                </a:solidFill>
              </a:rPr>
              <a:pPr defTabSz="685800"/>
              <a:t>‹#›</a:t>
            </a:fld>
            <a:endParaRPr lang="en-GB" dirty="0">
              <a:solidFill>
                <a:srgbClr val="373433"/>
              </a:solidFill>
            </a:endParaRPr>
          </a:p>
        </p:txBody>
      </p:sp>
      <p:sp>
        <p:nvSpPr>
          <p:cNvPr id="13" name="Title 12"/>
          <p:cNvSpPr>
            <a:spLocks noGrp="1"/>
          </p:cNvSpPr>
          <p:nvPr>
            <p:ph type="title"/>
          </p:nvPr>
        </p:nvSpPr>
        <p:spPr/>
        <p:txBody>
          <a:bodyPr/>
          <a:lstStyle/>
          <a:p>
            <a:r>
              <a:rPr lang="en-US" noProof="0"/>
              <a:t>Click to edit Master title style</a:t>
            </a:r>
            <a:endParaRPr lang="en-GB" noProof="0" dirty="0"/>
          </a:p>
        </p:txBody>
      </p:sp>
      <p:sp>
        <p:nvSpPr>
          <p:cNvPr id="16" name="Text Placeholder 15"/>
          <p:cNvSpPr>
            <a:spLocks noGrp="1"/>
          </p:cNvSpPr>
          <p:nvPr>
            <p:ph type="body" sz="quarter" idx="11"/>
          </p:nvPr>
        </p:nvSpPr>
        <p:spPr>
          <a:xfrm>
            <a:off x="285750" y="1471613"/>
            <a:ext cx="8572500" cy="2771775"/>
          </a:xfrm>
        </p:spPr>
        <p:txBody>
          <a:bodyPr anchor="ctr">
            <a:normAutofit/>
          </a:bodyPr>
          <a:lstStyle>
            <a:lvl1pPr algn="ctr">
              <a:defRPr/>
            </a:lvl1pPr>
            <a:lvl2pPr algn="ctr">
              <a:lnSpc>
                <a:spcPts val="1316"/>
              </a:lnSpc>
              <a:defRPr sz="1425">
                <a:solidFill>
                  <a:schemeClr val="tx1"/>
                </a:solidFill>
              </a:defRPr>
            </a:lvl2pPr>
            <a:lvl3pPr algn="ctr">
              <a:defRPr/>
            </a:lvl3pPr>
            <a:lvl4pPr algn="ctr">
              <a:defRPr/>
            </a:lvl4pPr>
            <a:lvl5pPr algn="ctr">
              <a:defRPr/>
            </a:lvl5pPr>
          </a:lstStyle>
          <a:p>
            <a:pPr lvl="0"/>
            <a:r>
              <a:rPr lang="en-US" noProof="0"/>
              <a:t>Click to edit Master text styles</a:t>
            </a:r>
          </a:p>
        </p:txBody>
      </p:sp>
      <p:sp>
        <p:nvSpPr>
          <p:cNvPr id="2" name="Footer Placeholder 1"/>
          <p:cNvSpPr>
            <a:spLocks noGrp="1"/>
          </p:cNvSpPr>
          <p:nvPr>
            <p:ph type="ftr" sz="quarter" idx="12"/>
          </p:nvPr>
        </p:nvSpPr>
        <p:spPr/>
        <p:txBody>
          <a:bodyPr/>
          <a:lstStyle/>
          <a:p>
            <a:r>
              <a:rPr lang="en-GB" dirty="0">
                <a:solidFill>
                  <a:srgbClr val="FFFFFF">
                    <a:lumMod val="50000"/>
                  </a:srgbClr>
                </a:solidFill>
              </a:rPr>
              <a:t>For financial intermediary use only, not to be used with customers.</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50" y="857252"/>
            <a:ext cx="8591618" cy="18705"/>
          </a:xfrm>
          <a:prstGeom prst="rect">
            <a:avLst/>
          </a:prstGeom>
        </p:spPr>
      </p:pic>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50" y="4857752"/>
            <a:ext cx="8591618" cy="18705"/>
          </a:xfrm>
          <a:prstGeom prst="rect">
            <a:avLst/>
          </a:prstGeom>
        </p:spPr>
      </p:pic>
    </p:spTree>
    <p:extLst>
      <p:ext uri="{BB962C8B-B14F-4D97-AF65-F5344CB8AC3E}">
        <p14:creationId xmlns:p14="http://schemas.microsoft.com/office/powerpoint/2010/main" val="3938363278"/>
      </p:ext>
    </p:extLst>
  </p:cSld>
  <p:clrMapOvr>
    <a:masterClrMapping/>
  </p:clrMapOvr>
  <p:transition>
    <p:wipe dir="r"/>
  </p:transition>
</p:sldLayout>
</file>

<file path=ppt/slideLayouts/slideLayout863.xml><?xml version="1.0" encoding="utf-8"?>
<p:sldLayout xmlns:a="http://schemas.openxmlformats.org/drawingml/2006/main" xmlns:r="http://schemas.openxmlformats.org/officeDocument/2006/relationships" xmlns:p="http://schemas.openxmlformats.org/presentationml/2006/main" userDrawn="1">
  <p:cSld name="2_Headlines">
    <p:spTree>
      <p:nvGrpSpPr>
        <p:cNvPr id="1" name=""/>
        <p:cNvGrpSpPr/>
        <p:nvPr/>
      </p:nvGrpSpPr>
      <p:grpSpPr>
        <a:xfrm>
          <a:off x="0" y="0"/>
          <a:ext cx="0" cy="0"/>
          <a:chOff x="0" y="0"/>
          <a:chExt cx="0" cy="0"/>
        </a:xfrm>
      </p:grpSpPr>
      <p:sp>
        <p:nvSpPr>
          <p:cNvPr id="11" name="Slide Number Placeholder 10"/>
          <p:cNvSpPr>
            <a:spLocks noGrp="1"/>
          </p:cNvSpPr>
          <p:nvPr>
            <p:ph type="sldNum" sz="quarter" idx="10"/>
          </p:nvPr>
        </p:nvSpPr>
        <p:spPr/>
        <p:txBody>
          <a:bodyPr/>
          <a:lstStyle/>
          <a:p>
            <a:pPr defTabSz="685800"/>
            <a:fld id="{F8CABEAB-F316-457F-A830-C8844EF27269}" type="slidenum">
              <a:rPr lang="en-GB" smtClean="0">
                <a:solidFill>
                  <a:srgbClr val="373433"/>
                </a:solidFill>
              </a:rPr>
              <a:pPr defTabSz="685800"/>
              <a:t>‹#›</a:t>
            </a:fld>
            <a:endParaRPr lang="en-GB" dirty="0">
              <a:solidFill>
                <a:srgbClr val="373433"/>
              </a:solidFill>
            </a:endParaRPr>
          </a:p>
        </p:txBody>
      </p:sp>
      <p:sp>
        <p:nvSpPr>
          <p:cNvPr id="13" name="Title 12"/>
          <p:cNvSpPr>
            <a:spLocks noGrp="1"/>
          </p:cNvSpPr>
          <p:nvPr>
            <p:ph type="title"/>
          </p:nvPr>
        </p:nvSpPr>
        <p:spPr/>
        <p:txBody>
          <a:bodyPr/>
          <a:lstStyle/>
          <a:p>
            <a:r>
              <a:rPr lang="en-US" noProof="0"/>
              <a:t>Click to edit Master title style</a:t>
            </a:r>
            <a:endParaRPr lang="en-GB" noProof="0" dirty="0"/>
          </a:p>
        </p:txBody>
      </p:sp>
      <p:sp>
        <p:nvSpPr>
          <p:cNvPr id="16" name="Text Placeholder 15"/>
          <p:cNvSpPr>
            <a:spLocks noGrp="1"/>
          </p:cNvSpPr>
          <p:nvPr>
            <p:ph type="body" sz="quarter" idx="11"/>
          </p:nvPr>
        </p:nvSpPr>
        <p:spPr>
          <a:xfrm>
            <a:off x="285750" y="1471613"/>
            <a:ext cx="8572500" cy="2771775"/>
          </a:xfrm>
        </p:spPr>
        <p:txBody>
          <a:bodyPr anchor="ctr">
            <a:normAutofit/>
          </a:bodyPr>
          <a:lstStyle>
            <a:lvl1pPr algn="ctr">
              <a:defRPr/>
            </a:lvl1pPr>
            <a:lvl2pPr algn="ctr">
              <a:lnSpc>
                <a:spcPts val="1316"/>
              </a:lnSpc>
              <a:defRPr sz="1425">
                <a:solidFill>
                  <a:schemeClr val="tx1"/>
                </a:solidFill>
              </a:defRPr>
            </a:lvl2pPr>
            <a:lvl3pPr algn="ctr">
              <a:defRPr/>
            </a:lvl3pPr>
            <a:lvl4pPr algn="ctr">
              <a:defRPr/>
            </a:lvl4pPr>
            <a:lvl5pPr algn="ctr">
              <a:defRPr/>
            </a:lvl5pPr>
          </a:lstStyle>
          <a:p>
            <a:pPr lvl="0"/>
            <a:r>
              <a:rPr lang="en-US" noProof="0"/>
              <a:t>Click to edit Master text styles</a:t>
            </a:r>
          </a:p>
        </p:txBody>
      </p:sp>
      <p:sp>
        <p:nvSpPr>
          <p:cNvPr id="2" name="Footer Placeholder 1"/>
          <p:cNvSpPr>
            <a:spLocks noGrp="1"/>
          </p:cNvSpPr>
          <p:nvPr>
            <p:ph type="ftr" sz="quarter" idx="12"/>
          </p:nvPr>
        </p:nvSpPr>
        <p:spPr/>
        <p:txBody>
          <a:bodyPr/>
          <a:lstStyle/>
          <a:p>
            <a:r>
              <a:rPr lang="en-GB" dirty="0">
                <a:solidFill>
                  <a:srgbClr val="FFFFFF">
                    <a:lumMod val="50000"/>
                  </a:srgbClr>
                </a:solidFill>
              </a:rPr>
              <a:t>For financial intermediary use only, not to be used with customers.</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50" y="857252"/>
            <a:ext cx="8591618" cy="18705"/>
          </a:xfrm>
          <a:prstGeom prst="rect">
            <a:avLst/>
          </a:prstGeom>
        </p:spPr>
      </p:pic>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50" y="4857752"/>
            <a:ext cx="8591618" cy="18705"/>
          </a:xfrm>
          <a:prstGeom prst="rect">
            <a:avLst/>
          </a:prstGeom>
        </p:spPr>
      </p:pic>
    </p:spTree>
    <p:extLst>
      <p:ext uri="{BB962C8B-B14F-4D97-AF65-F5344CB8AC3E}">
        <p14:creationId xmlns:p14="http://schemas.microsoft.com/office/powerpoint/2010/main" val="3590992580"/>
      </p:ext>
    </p:extLst>
  </p:cSld>
  <p:clrMapOvr>
    <a:masterClrMapping/>
  </p:clrMapOvr>
  <p:transition>
    <p:wipe dir="r"/>
  </p:transition>
</p:sldLayout>
</file>

<file path=ppt/slideLayouts/slideLayout864.xml><?xml version="1.0" encoding="utf-8"?>
<p:sldLayout xmlns:a="http://schemas.openxmlformats.org/drawingml/2006/main" xmlns:r="http://schemas.openxmlformats.org/officeDocument/2006/relationships" xmlns:p="http://schemas.openxmlformats.org/presentationml/2006/main" userDrawn="1">
  <p:cSld name="4_Title and Content (Left)">
    <p:spTree>
      <p:nvGrpSpPr>
        <p:cNvPr id="1" name=""/>
        <p:cNvGrpSpPr/>
        <p:nvPr/>
      </p:nvGrpSpPr>
      <p:grpSpPr>
        <a:xfrm>
          <a:off x="0" y="0"/>
          <a:ext cx="0" cy="0"/>
          <a:chOff x="0" y="0"/>
          <a:chExt cx="0" cy="0"/>
        </a:xfrm>
      </p:grpSpPr>
      <p:sp>
        <p:nvSpPr>
          <p:cNvPr id="11" name="Slide Number Placeholder 10"/>
          <p:cNvSpPr>
            <a:spLocks noGrp="1"/>
          </p:cNvSpPr>
          <p:nvPr>
            <p:ph type="sldNum" sz="quarter" idx="10"/>
          </p:nvPr>
        </p:nvSpPr>
        <p:spPr/>
        <p:txBody>
          <a:bodyPr/>
          <a:lstStyle/>
          <a:p>
            <a:pPr defTabSz="685800"/>
            <a:fld id="{F8CABEAB-F316-457F-A830-C8844EF27269}" type="slidenum">
              <a:rPr lang="en-GB" smtClean="0">
                <a:solidFill>
                  <a:srgbClr val="373433"/>
                </a:solidFill>
              </a:rPr>
              <a:pPr defTabSz="685800"/>
              <a:t>‹#›</a:t>
            </a:fld>
            <a:endParaRPr lang="en-GB" dirty="0">
              <a:solidFill>
                <a:srgbClr val="373433"/>
              </a:solidFill>
            </a:endParaRPr>
          </a:p>
        </p:txBody>
      </p:sp>
      <p:sp>
        <p:nvSpPr>
          <p:cNvPr id="13" name="Title 12"/>
          <p:cNvSpPr>
            <a:spLocks noGrp="1"/>
          </p:cNvSpPr>
          <p:nvPr>
            <p:ph type="title"/>
          </p:nvPr>
        </p:nvSpPr>
        <p:spPr/>
        <p:txBody>
          <a:bodyPr/>
          <a:lstStyle/>
          <a:p>
            <a:r>
              <a:rPr lang="en-US" noProof="0"/>
              <a:t>Click to edit Master title style</a:t>
            </a:r>
            <a:endParaRPr lang="en-GB" noProof="0" dirty="0"/>
          </a:p>
        </p:txBody>
      </p:sp>
      <p:sp>
        <p:nvSpPr>
          <p:cNvPr id="16" name="Text Placeholder 15"/>
          <p:cNvSpPr>
            <a:spLocks noGrp="1"/>
          </p:cNvSpPr>
          <p:nvPr>
            <p:ph type="body" sz="quarter" idx="11"/>
          </p:nvPr>
        </p:nvSpPr>
        <p:spPr>
          <a:xfrm>
            <a:off x="285754" y="1471613"/>
            <a:ext cx="4214813" cy="277177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2" name="Footer Placeholder 1"/>
          <p:cNvSpPr>
            <a:spLocks noGrp="1"/>
          </p:cNvSpPr>
          <p:nvPr>
            <p:ph type="ftr" sz="quarter" idx="12"/>
          </p:nvPr>
        </p:nvSpPr>
        <p:spPr/>
        <p:txBody>
          <a:bodyPr/>
          <a:lstStyle/>
          <a:p>
            <a:r>
              <a:rPr lang="en-GB" dirty="0">
                <a:solidFill>
                  <a:srgbClr val="FFFFFF">
                    <a:lumMod val="50000"/>
                  </a:srgbClr>
                </a:solidFill>
              </a:rPr>
              <a:t>For financial intermediary use only, not to be used with customers.</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50" y="857252"/>
            <a:ext cx="8591618" cy="18705"/>
          </a:xfrm>
          <a:prstGeom prst="rect">
            <a:avLst/>
          </a:prstGeom>
        </p:spPr>
      </p:pic>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50" y="4857752"/>
            <a:ext cx="8591618" cy="18705"/>
          </a:xfrm>
          <a:prstGeom prst="rect">
            <a:avLst/>
          </a:prstGeom>
        </p:spPr>
      </p:pic>
    </p:spTree>
    <p:extLst>
      <p:ext uri="{BB962C8B-B14F-4D97-AF65-F5344CB8AC3E}">
        <p14:creationId xmlns:p14="http://schemas.microsoft.com/office/powerpoint/2010/main" val="2034844131"/>
      </p:ext>
    </p:extLst>
  </p:cSld>
  <p:clrMapOvr>
    <a:masterClrMapping/>
  </p:clrMapOvr>
  <p:transition>
    <p:wipe dir="r"/>
  </p:transition>
</p:sldLayout>
</file>

<file path=ppt/slideLayouts/slideLayout865.xml><?xml version="1.0" encoding="utf-8"?>
<p:sldLayout xmlns:a="http://schemas.openxmlformats.org/drawingml/2006/main" xmlns:r="http://schemas.openxmlformats.org/officeDocument/2006/relationships" xmlns:p="http://schemas.openxmlformats.org/presentationml/2006/main" userDrawn="1">
  <p:cSld name="5_Title and Content (Left)">
    <p:spTree>
      <p:nvGrpSpPr>
        <p:cNvPr id="1" name=""/>
        <p:cNvGrpSpPr/>
        <p:nvPr/>
      </p:nvGrpSpPr>
      <p:grpSpPr>
        <a:xfrm>
          <a:off x="0" y="0"/>
          <a:ext cx="0" cy="0"/>
          <a:chOff x="0" y="0"/>
          <a:chExt cx="0" cy="0"/>
        </a:xfrm>
      </p:grpSpPr>
      <p:sp>
        <p:nvSpPr>
          <p:cNvPr id="11" name="Slide Number Placeholder 10"/>
          <p:cNvSpPr>
            <a:spLocks noGrp="1"/>
          </p:cNvSpPr>
          <p:nvPr>
            <p:ph type="sldNum" sz="quarter" idx="10"/>
          </p:nvPr>
        </p:nvSpPr>
        <p:spPr/>
        <p:txBody>
          <a:bodyPr/>
          <a:lstStyle/>
          <a:p>
            <a:pPr defTabSz="685800"/>
            <a:fld id="{F8CABEAB-F316-457F-A830-C8844EF27269}" type="slidenum">
              <a:rPr lang="en-GB" smtClean="0">
                <a:solidFill>
                  <a:srgbClr val="373433"/>
                </a:solidFill>
              </a:rPr>
              <a:pPr defTabSz="685800"/>
              <a:t>‹#›</a:t>
            </a:fld>
            <a:endParaRPr lang="en-GB" dirty="0">
              <a:solidFill>
                <a:srgbClr val="373433"/>
              </a:solidFill>
            </a:endParaRPr>
          </a:p>
        </p:txBody>
      </p:sp>
      <p:sp>
        <p:nvSpPr>
          <p:cNvPr id="13" name="Title 12"/>
          <p:cNvSpPr>
            <a:spLocks noGrp="1"/>
          </p:cNvSpPr>
          <p:nvPr>
            <p:ph type="title"/>
          </p:nvPr>
        </p:nvSpPr>
        <p:spPr/>
        <p:txBody>
          <a:bodyPr/>
          <a:lstStyle/>
          <a:p>
            <a:r>
              <a:rPr lang="en-US" noProof="0"/>
              <a:t>Click to edit Master title style</a:t>
            </a:r>
            <a:endParaRPr lang="en-GB" noProof="0" dirty="0"/>
          </a:p>
        </p:txBody>
      </p:sp>
      <p:sp>
        <p:nvSpPr>
          <p:cNvPr id="16" name="Text Placeholder 15"/>
          <p:cNvSpPr>
            <a:spLocks noGrp="1"/>
          </p:cNvSpPr>
          <p:nvPr>
            <p:ph type="body" sz="quarter" idx="11"/>
          </p:nvPr>
        </p:nvSpPr>
        <p:spPr>
          <a:xfrm>
            <a:off x="285754" y="1471613"/>
            <a:ext cx="4214813" cy="277177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2" name="Footer Placeholder 1"/>
          <p:cNvSpPr>
            <a:spLocks noGrp="1"/>
          </p:cNvSpPr>
          <p:nvPr>
            <p:ph type="ftr" sz="quarter" idx="12"/>
          </p:nvPr>
        </p:nvSpPr>
        <p:spPr/>
        <p:txBody>
          <a:bodyPr/>
          <a:lstStyle/>
          <a:p>
            <a:r>
              <a:rPr lang="en-GB" dirty="0">
                <a:solidFill>
                  <a:srgbClr val="FFFFFF">
                    <a:lumMod val="50000"/>
                  </a:srgbClr>
                </a:solidFill>
              </a:rPr>
              <a:t>For financial intermediary use only, not to be used with customers.</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50" y="857252"/>
            <a:ext cx="8591618" cy="18705"/>
          </a:xfrm>
          <a:prstGeom prst="rect">
            <a:avLst/>
          </a:prstGeom>
        </p:spPr>
      </p:pic>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50" y="4857752"/>
            <a:ext cx="8591618" cy="18705"/>
          </a:xfrm>
          <a:prstGeom prst="rect">
            <a:avLst/>
          </a:prstGeom>
        </p:spPr>
      </p:pic>
    </p:spTree>
    <p:extLst>
      <p:ext uri="{BB962C8B-B14F-4D97-AF65-F5344CB8AC3E}">
        <p14:creationId xmlns:p14="http://schemas.microsoft.com/office/powerpoint/2010/main" val="3945795253"/>
      </p:ext>
    </p:extLst>
  </p:cSld>
  <p:clrMapOvr>
    <a:masterClrMapping/>
  </p:clrMapOvr>
  <p:transition>
    <p:wipe dir="r"/>
  </p:transition>
</p:sldLayout>
</file>

<file path=ppt/slideLayouts/slideLayout866.xml><?xml version="1.0" encoding="utf-8"?>
<p:sldLayout xmlns:a="http://schemas.openxmlformats.org/drawingml/2006/main" xmlns:r="http://schemas.openxmlformats.org/officeDocument/2006/relationships" xmlns:p="http://schemas.openxmlformats.org/presentationml/2006/main" userDrawn="1">
  <p:cSld name="6_Title and Content (Left)">
    <p:spTree>
      <p:nvGrpSpPr>
        <p:cNvPr id="1" name=""/>
        <p:cNvGrpSpPr/>
        <p:nvPr/>
      </p:nvGrpSpPr>
      <p:grpSpPr>
        <a:xfrm>
          <a:off x="0" y="0"/>
          <a:ext cx="0" cy="0"/>
          <a:chOff x="0" y="0"/>
          <a:chExt cx="0" cy="0"/>
        </a:xfrm>
      </p:grpSpPr>
      <p:sp>
        <p:nvSpPr>
          <p:cNvPr id="11" name="Slide Number Placeholder 10"/>
          <p:cNvSpPr>
            <a:spLocks noGrp="1"/>
          </p:cNvSpPr>
          <p:nvPr>
            <p:ph type="sldNum" sz="quarter" idx="10"/>
          </p:nvPr>
        </p:nvSpPr>
        <p:spPr/>
        <p:txBody>
          <a:bodyPr/>
          <a:lstStyle/>
          <a:p>
            <a:pPr defTabSz="685800"/>
            <a:fld id="{F8CABEAB-F316-457F-A830-C8844EF27269}" type="slidenum">
              <a:rPr lang="en-GB" smtClean="0">
                <a:solidFill>
                  <a:srgbClr val="373433"/>
                </a:solidFill>
              </a:rPr>
              <a:pPr defTabSz="685800"/>
              <a:t>‹#›</a:t>
            </a:fld>
            <a:endParaRPr lang="en-GB" dirty="0">
              <a:solidFill>
                <a:srgbClr val="373433"/>
              </a:solidFill>
            </a:endParaRPr>
          </a:p>
        </p:txBody>
      </p:sp>
      <p:sp>
        <p:nvSpPr>
          <p:cNvPr id="13" name="Title 12"/>
          <p:cNvSpPr>
            <a:spLocks noGrp="1"/>
          </p:cNvSpPr>
          <p:nvPr>
            <p:ph type="title"/>
          </p:nvPr>
        </p:nvSpPr>
        <p:spPr/>
        <p:txBody>
          <a:bodyPr/>
          <a:lstStyle/>
          <a:p>
            <a:r>
              <a:rPr lang="en-US" noProof="0"/>
              <a:t>Click to edit Master title style</a:t>
            </a:r>
            <a:endParaRPr lang="en-GB" noProof="0" dirty="0"/>
          </a:p>
        </p:txBody>
      </p:sp>
      <p:sp>
        <p:nvSpPr>
          <p:cNvPr id="16" name="Text Placeholder 15"/>
          <p:cNvSpPr>
            <a:spLocks noGrp="1"/>
          </p:cNvSpPr>
          <p:nvPr>
            <p:ph type="body" sz="quarter" idx="11"/>
          </p:nvPr>
        </p:nvSpPr>
        <p:spPr>
          <a:xfrm>
            <a:off x="285754" y="1471613"/>
            <a:ext cx="4214813" cy="277177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2" name="Footer Placeholder 1"/>
          <p:cNvSpPr>
            <a:spLocks noGrp="1"/>
          </p:cNvSpPr>
          <p:nvPr>
            <p:ph type="ftr" sz="quarter" idx="12"/>
          </p:nvPr>
        </p:nvSpPr>
        <p:spPr/>
        <p:txBody>
          <a:bodyPr/>
          <a:lstStyle/>
          <a:p>
            <a:r>
              <a:rPr lang="en-GB" dirty="0">
                <a:solidFill>
                  <a:srgbClr val="FFFFFF">
                    <a:lumMod val="50000"/>
                  </a:srgbClr>
                </a:solidFill>
              </a:rPr>
              <a:t>For financial intermediary use only, not to be used with customers.</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50" y="857252"/>
            <a:ext cx="8591618" cy="18705"/>
          </a:xfrm>
          <a:prstGeom prst="rect">
            <a:avLst/>
          </a:prstGeom>
        </p:spPr>
      </p:pic>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50" y="4857752"/>
            <a:ext cx="8591618" cy="18705"/>
          </a:xfrm>
          <a:prstGeom prst="rect">
            <a:avLst/>
          </a:prstGeom>
        </p:spPr>
      </p:pic>
    </p:spTree>
    <p:extLst>
      <p:ext uri="{BB962C8B-B14F-4D97-AF65-F5344CB8AC3E}">
        <p14:creationId xmlns:p14="http://schemas.microsoft.com/office/powerpoint/2010/main" val="227167538"/>
      </p:ext>
    </p:extLst>
  </p:cSld>
  <p:clrMapOvr>
    <a:masterClrMapping/>
  </p:clrMapOvr>
  <p:transition>
    <p:wipe dir="r"/>
  </p:transition>
</p:sldLayout>
</file>

<file path=ppt/slideLayouts/slideLayout867.xml><?xml version="1.0" encoding="utf-8"?>
<p:sldLayout xmlns:a="http://schemas.openxmlformats.org/drawingml/2006/main" xmlns:r="http://schemas.openxmlformats.org/officeDocument/2006/relationships" xmlns:p="http://schemas.openxmlformats.org/presentationml/2006/main" userDrawn="1">
  <p:cSld name="7_Title and Content (Left)">
    <p:spTree>
      <p:nvGrpSpPr>
        <p:cNvPr id="1" name=""/>
        <p:cNvGrpSpPr/>
        <p:nvPr/>
      </p:nvGrpSpPr>
      <p:grpSpPr>
        <a:xfrm>
          <a:off x="0" y="0"/>
          <a:ext cx="0" cy="0"/>
          <a:chOff x="0" y="0"/>
          <a:chExt cx="0" cy="0"/>
        </a:xfrm>
      </p:grpSpPr>
      <p:sp>
        <p:nvSpPr>
          <p:cNvPr id="11" name="Slide Number Placeholder 10"/>
          <p:cNvSpPr>
            <a:spLocks noGrp="1"/>
          </p:cNvSpPr>
          <p:nvPr>
            <p:ph type="sldNum" sz="quarter" idx="10"/>
          </p:nvPr>
        </p:nvSpPr>
        <p:spPr/>
        <p:txBody>
          <a:bodyPr/>
          <a:lstStyle/>
          <a:p>
            <a:pPr defTabSz="685800"/>
            <a:fld id="{F8CABEAB-F316-457F-A830-C8844EF27269}" type="slidenum">
              <a:rPr lang="en-GB" smtClean="0">
                <a:solidFill>
                  <a:srgbClr val="373433"/>
                </a:solidFill>
              </a:rPr>
              <a:pPr defTabSz="685800"/>
              <a:t>‹#›</a:t>
            </a:fld>
            <a:endParaRPr lang="en-GB" dirty="0">
              <a:solidFill>
                <a:srgbClr val="373433"/>
              </a:solidFill>
            </a:endParaRPr>
          </a:p>
        </p:txBody>
      </p:sp>
      <p:sp>
        <p:nvSpPr>
          <p:cNvPr id="13" name="Title 12"/>
          <p:cNvSpPr>
            <a:spLocks noGrp="1"/>
          </p:cNvSpPr>
          <p:nvPr>
            <p:ph type="title"/>
          </p:nvPr>
        </p:nvSpPr>
        <p:spPr/>
        <p:txBody>
          <a:bodyPr/>
          <a:lstStyle/>
          <a:p>
            <a:r>
              <a:rPr lang="en-US" noProof="0"/>
              <a:t>Click to edit Master title style</a:t>
            </a:r>
            <a:endParaRPr lang="en-GB" noProof="0" dirty="0"/>
          </a:p>
        </p:txBody>
      </p:sp>
      <p:sp>
        <p:nvSpPr>
          <p:cNvPr id="16" name="Text Placeholder 15"/>
          <p:cNvSpPr>
            <a:spLocks noGrp="1"/>
          </p:cNvSpPr>
          <p:nvPr>
            <p:ph type="body" sz="quarter" idx="11"/>
          </p:nvPr>
        </p:nvSpPr>
        <p:spPr>
          <a:xfrm>
            <a:off x="285754" y="1471613"/>
            <a:ext cx="4214813" cy="277177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2" name="Footer Placeholder 1"/>
          <p:cNvSpPr>
            <a:spLocks noGrp="1"/>
          </p:cNvSpPr>
          <p:nvPr>
            <p:ph type="ftr" sz="quarter" idx="12"/>
          </p:nvPr>
        </p:nvSpPr>
        <p:spPr/>
        <p:txBody>
          <a:bodyPr/>
          <a:lstStyle/>
          <a:p>
            <a:r>
              <a:rPr lang="en-GB" dirty="0">
                <a:solidFill>
                  <a:srgbClr val="FFFFFF">
                    <a:lumMod val="50000"/>
                  </a:srgbClr>
                </a:solidFill>
              </a:rPr>
              <a:t>For financial intermediary use only, not to be used with customers.</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50" y="857252"/>
            <a:ext cx="8591618" cy="18705"/>
          </a:xfrm>
          <a:prstGeom prst="rect">
            <a:avLst/>
          </a:prstGeom>
        </p:spPr>
      </p:pic>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50" y="4857752"/>
            <a:ext cx="8591618" cy="18705"/>
          </a:xfrm>
          <a:prstGeom prst="rect">
            <a:avLst/>
          </a:prstGeom>
        </p:spPr>
      </p:pic>
    </p:spTree>
    <p:extLst>
      <p:ext uri="{BB962C8B-B14F-4D97-AF65-F5344CB8AC3E}">
        <p14:creationId xmlns:p14="http://schemas.microsoft.com/office/powerpoint/2010/main" val="1270887602"/>
      </p:ext>
    </p:extLst>
  </p:cSld>
  <p:clrMapOvr>
    <a:masterClrMapping/>
  </p:clrMapOvr>
  <p:transition>
    <p:wipe dir="r"/>
  </p:transition>
</p:sldLayout>
</file>

<file path=ppt/slideLayouts/slideLayout868.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25222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43076" y="3163614"/>
            <a:ext cx="5657851" cy="1979885"/>
          </a:xfrm>
          <a:prstGeom prst="rect">
            <a:avLst/>
          </a:prstGeom>
        </p:spPr>
        <p:txBody>
          <a:bodyPr anchor="ctr">
            <a:noAutofit/>
          </a:bodyPr>
          <a:lstStyle>
            <a:lvl1pPr marL="0" indent="0" algn="ctr">
              <a:lnSpc>
                <a:spcPct val="90000"/>
              </a:lnSpc>
              <a:buNone/>
              <a:defRPr sz="3000" b="1" spc="0" baseline="0">
                <a:solidFill>
                  <a:schemeClr val="bg1"/>
                </a:solidFill>
                <a:latin typeface="+mn-lt"/>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noProof="0" dirty="0"/>
              <a:t>Click to edit Master subtitle style</a:t>
            </a:r>
          </a:p>
        </p:txBody>
      </p:sp>
      <p:sp>
        <p:nvSpPr>
          <p:cNvPr id="30" name="Date Placeholder 29"/>
          <p:cNvSpPr>
            <a:spLocks noGrp="1"/>
          </p:cNvSpPr>
          <p:nvPr>
            <p:ph type="dt" sz="half" idx="10"/>
          </p:nvPr>
        </p:nvSpPr>
        <p:spPr>
          <a:xfrm>
            <a:off x="1743076" y="4748213"/>
            <a:ext cx="5657851" cy="202406"/>
          </a:xfrm>
          <a:prstGeom prst="rect">
            <a:avLst/>
          </a:prstGeom>
        </p:spPr>
        <p:txBody>
          <a:bodyPr lIns="34290" tIns="17145" rIns="34290" bIns="17145"/>
          <a:lstStyle>
            <a:lvl1pPr algn="ctr">
              <a:lnSpc>
                <a:spcPts val="900"/>
              </a:lnSpc>
              <a:defRPr sz="900">
                <a:solidFill>
                  <a:schemeClr val="bg1"/>
                </a:solidFill>
              </a:defRPr>
            </a:lvl1pPr>
          </a:lstStyle>
          <a:p>
            <a:pPr defTabSz="685800"/>
            <a:endParaRPr lang="en-GB" dirty="0">
              <a:solidFill>
                <a:srgbClr val="FFFFFF"/>
              </a:solidFill>
            </a:endParaRPr>
          </a:p>
        </p:txBody>
      </p:sp>
      <p:pic>
        <p:nvPicPr>
          <p:cNvPr id="33" name="Picture 3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192401" y="1981962"/>
            <a:ext cx="2763775" cy="1183867"/>
          </a:xfrm>
          <a:prstGeom prst="rect">
            <a:avLst/>
          </a:prstGeom>
        </p:spPr>
      </p:pic>
    </p:spTree>
    <p:extLst>
      <p:ext uri="{BB962C8B-B14F-4D97-AF65-F5344CB8AC3E}">
        <p14:creationId xmlns:p14="http://schemas.microsoft.com/office/powerpoint/2010/main" val="354524214"/>
      </p:ext>
    </p:extLst>
  </p:cSld>
  <p:clrMapOvr>
    <a:masterClrMapping/>
  </p:clrMapOvr>
  <p:transition>
    <p:wipe dir="r"/>
  </p:transition>
</p:sldLayout>
</file>

<file path=ppt/slideLayouts/slideLayout86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Footer Placeholder 2"/>
          <p:cNvSpPr>
            <a:spLocks noGrp="1"/>
          </p:cNvSpPr>
          <p:nvPr>
            <p:ph type="ftr" sz="quarter" idx="10"/>
          </p:nvPr>
        </p:nvSpPr>
        <p:spPr/>
        <p:txBody>
          <a:bodyPr/>
          <a:lstStyle/>
          <a:p>
            <a:r>
              <a:rPr lang="en-GB" dirty="0">
                <a:solidFill>
                  <a:srgbClr val="FFFFFF">
                    <a:lumMod val="50000"/>
                  </a:srgbClr>
                </a:solidFill>
              </a:rPr>
              <a:t>For financial intermediary use only, not to be used with customers.</a:t>
            </a:r>
          </a:p>
        </p:txBody>
      </p:sp>
      <p:sp>
        <p:nvSpPr>
          <p:cNvPr id="4"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a:solidFill>
                  <a:schemeClr val="tx1"/>
                </a:solidFill>
              </a:rPr>
              <a:t>Source: </a:t>
            </a:r>
            <a:endParaRPr lang="en-GB" dirty="0"/>
          </a:p>
        </p:txBody>
      </p:sp>
    </p:spTree>
    <p:extLst>
      <p:ext uri="{BB962C8B-B14F-4D97-AF65-F5344CB8AC3E}">
        <p14:creationId xmlns:p14="http://schemas.microsoft.com/office/powerpoint/2010/main" val="2668649188"/>
      </p:ext>
    </p:extLst>
  </p:cSld>
  <p:clrMapOvr>
    <a:masterClrMapping/>
  </p:clrMapOvr>
  <p:transition>
    <p:wipe dir="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wo Column (Image Lef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3439" y="1471619"/>
            <a:ext cx="3886200" cy="2771775"/>
          </a:xfrm>
          <a:prstGeom prst="rect">
            <a:avLst/>
          </a:prstGeo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0" name="Picture Placeholder 9"/>
          <p:cNvSpPr>
            <a:spLocks noGrp="1"/>
          </p:cNvSpPr>
          <p:nvPr>
            <p:ph type="pic" sz="quarter" idx="11"/>
          </p:nvPr>
        </p:nvSpPr>
        <p:spPr>
          <a:xfrm>
            <a:off x="285773" y="1471619"/>
            <a:ext cx="4214813" cy="2771775"/>
          </a:xfrm>
          <a:prstGeom prst="rect">
            <a:avLst/>
          </a:prstGeom>
        </p:spPr>
        <p:txBody>
          <a:bodyPr/>
          <a:lstStyle/>
          <a:p>
            <a:endParaRPr lang="en-GB" dirty="0"/>
          </a:p>
        </p:txBody>
      </p:sp>
      <p:sp>
        <p:nvSpPr>
          <p:cNvPr id="3" name="Footer Placeholder 2"/>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12" name="Title 1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829966085"/>
      </p:ext>
    </p:extLst>
  </p:cSld>
  <p:clrMapOvr>
    <a:masterClrMapping/>
  </p:clrMapOvr>
  <p:transition>
    <p:wipe dir="r"/>
  </p:transition>
  <p:timing>
    <p:tnLst>
      <p:par>
        <p:cTn id="1" dur="indefinite" restart="never" nodeType="tmRoot"/>
      </p:par>
    </p:tnLst>
  </p:timing>
</p:sldLayout>
</file>

<file path=ppt/slideLayouts/slideLayout870.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dirty="0">
                <a:solidFill>
                  <a:srgbClr val="FFFFFF">
                    <a:lumMod val="50000"/>
                  </a:srgbClr>
                </a:solidFill>
              </a:rPr>
              <a:t>For financial intermediary use only, not to be used with customers.</a:t>
            </a:r>
          </a:p>
        </p:txBody>
      </p:sp>
      <p:sp>
        <p:nvSpPr>
          <p:cNvPr id="4"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a:solidFill>
                  <a:schemeClr val="tx1"/>
                </a:solidFill>
              </a:rPr>
              <a:t>Source: </a:t>
            </a:r>
            <a:endParaRPr lang="en-GB" dirty="0"/>
          </a:p>
        </p:txBody>
      </p:sp>
      <p:sp>
        <p:nvSpPr>
          <p:cNvPr id="5" name="Rectangle 4"/>
          <p:cNvSpPr/>
          <p:nvPr userDrawn="1"/>
        </p:nvSpPr>
        <p:spPr>
          <a:xfrm>
            <a:off x="0" y="0"/>
            <a:ext cx="9144000" cy="5143500"/>
          </a:xfrm>
          <a:prstGeom prst="rect">
            <a:avLst/>
          </a:prstGeom>
          <a:solidFill>
            <a:srgbClr val="FF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2400" dirty="0">
              <a:solidFill>
                <a:srgbClr val="FFFFFF"/>
              </a:solidFill>
              <a:latin typeface="Just Script" panose="02020803050402020203" pitchFamily="18" charset="0"/>
            </a:endParaRPr>
          </a:p>
        </p:txBody>
      </p:sp>
      <p:pic>
        <p:nvPicPr>
          <p:cNvPr id="6" name="Picture 5" descr="object_rgb_72_C_lightbulb_01.jpg"/>
          <p:cNvPicPr>
            <a:picLocks noChangeAspect="1"/>
          </p:cNvPicPr>
          <p:nvPr userDrawn="1"/>
        </p:nvPicPr>
        <p:blipFill>
          <a:blip r:embed="rId2" cstate="print"/>
          <a:srcRect/>
          <a:stretch>
            <a:fillRect/>
          </a:stretch>
        </p:blipFill>
        <p:spPr>
          <a:xfrm>
            <a:off x="5516563" y="2816225"/>
            <a:ext cx="3627437" cy="2327275"/>
          </a:xfrm>
          <a:prstGeom prst="rect">
            <a:avLst/>
          </a:prstGeom>
          <a:effectLst>
            <a:softEdge rad="127000"/>
          </a:effectLst>
        </p:spPr>
      </p:pic>
    </p:spTree>
    <p:extLst>
      <p:ext uri="{BB962C8B-B14F-4D97-AF65-F5344CB8AC3E}">
        <p14:creationId xmlns:p14="http://schemas.microsoft.com/office/powerpoint/2010/main" val="3036730199"/>
      </p:ext>
    </p:extLst>
  </p:cSld>
  <p:clrMapOvr>
    <a:masterClrMapping/>
  </p:clrMapOvr>
  <p:transition>
    <p:wipe dir="r"/>
  </p:transition>
</p:sldLayout>
</file>

<file path=ppt/slideLayouts/slideLayout871.xml><?xml version="1.0" encoding="utf-8"?>
<p:sldLayout xmlns:a="http://schemas.openxmlformats.org/drawingml/2006/main" xmlns:r="http://schemas.openxmlformats.org/officeDocument/2006/relationships" xmlns:p="http://schemas.openxmlformats.org/presentationml/2006/main" preserve="1" userDrawn="1">
  <p:cSld name="1_Title and Content (Lef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a:t>Click to edit Master title style</a:t>
            </a:r>
          </a:p>
        </p:txBody>
      </p:sp>
      <p:sp>
        <p:nvSpPr>
          <p:cNvPr id="16" name="Text Placeholder 15"/>
          <p:cNvSpPr>
            <a:spLocks noGrp="1"/>
          </p:cNvSpPr>
          <p:nvPr>
            <p:ph type="body" sz="quarter" idx="11"/>
          </p:nvPr>
        </p:nvSpPr>
        <p:spPr>
          <a:xfrm>
            <a:off x="285751" y="1471617"/>
            <a:ext cx="4214813" cy="27717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 name="Footer Placeholder 1"/>
          <p:cNvSpPr>
            <a:spLocks noGrp="1"/>
          </p:cNvSpPr>
          <p:nvPr>
            <p:ph type="ftr" sz="quarter" idx="12"/>
          </p:nvPr>
        </p:nvSpPr>
        <p:spPr/>
        <p:txBody>
          <a:bodyPr/>
          <a:lstStyle>
            <a:lvl1pPr>
              <a:defRPr>
                <a:solidFill>
                  <a:schemeClr val="bg1">
                    <a:lumMod val="50000"/>
                  </a:schemeClr>
                </a:solidFill>
              </a:defRPr>
            </a:lvl1pPr>
          </a:lstStyle>
          <a:p>
            <a:r>
              <a:rPr lang="en-GB" dirty="0">
                <a:solidFill>
                  <a:srgbClr val="FFFFFF">
                    <a:lumMod val="50000"/>
                  </a:srgbClr>
                </a:solidFill>
              </a:rPr>
              <a:t>For financial intermediary use only, not to be used with customers.</a:t>
            </a:r>
          </a:p>
        </p:txBody>
      </p:sp>
      <p:sp>
        <p:nvSpPr>
          <p:cNvPr id="6" name="Rectangle 5"/>
          <p:cNvSpPr/>
          <p:nvPr userDrawn="1"/>
        </p:nvSpPr>
        <p:spPr>
          <a:xfrm>
            <a:off x="8621652" y="314533"/>
            <a:ext cx="236600" cy="23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685800"/>
            <a:fld id="{F8CABEAB-F316-457F-A830-C8844EF27269}" type="slidenum">
              <a:rPr lang="en-GB" sz="900" b="1" smtClean="0">
                <a:solidFill>
                  <a:srgbClr val="373433"/>
                </a:solidFill>
              </a:rPr>
              <a:pPr algn="ctr" defTabSz="685800"/>
              <a:t>‹#›</a:t>
            </a:fld>
            <a:endParaRPr lang="en-GB" sz="2400" b="1" dirty="0">
              <a:solidFill>
                <a:srgbClr val="373433"/>
              </a:solidFill>
              <a:latin typeface="Just Script" panose="02020803050402020203" pitchFamily="18" charset="0"/>
            </a:endParaRPr>
          </a:p>
        </p:txBody>
      </p:sp>
      <p:pic>
        <p:nvPicPr>
          <p:cNvPr id="7" name="Picture 6" descr="JUST LOGO PINK.png"/>
          <p:cNvPicPr>
            <a:picLocks noChangeAspect="1"/>
          </p:cNvPicPr>
          <p:nvPr userDrawn="1"/>
        </p:nvPicPr>
        <p:blipFill>
          <a:blip r:embed="rId2" cstate="print"/>
          <a:stretch>
            <a:fillRect/>
          </a:stretch>
        </p:blipFill>
        <p:spPr>
          <a:xfrm>
            <a:off x="8172000" y="4644000"/>
            <a:ext cx="720000" cy="308090"/>
          </a:xfrm>
          <a:prstGeom prst="rect">
            <a:avLst/>
          </a:prstGeom>
        </p:spPr>
      </p:pic>
      <p:pic>
        <p:nvPicPr>
          <p:cNvPr id="8" name="Picture 7"/>
          <p:cNvPicPr>
            <a:picLocks noChangeAspect="1"/>
          </p:cNvPicPr>
          <p:nvPr userDrawn="1"/>
        </p:nvPicPr>
        <p:blipFill>
          <a:blip r:embed="rId3" cstate="email">
            <a:lum bright="100000"/>
            <a:extLst>
              <a:ext uri="{28A0092B-C50C-407E-A947-70E740481C1C}">
                <a14:useLocalDpi xmlns:a14="http://schemas.microsoft.com/office/drawing/2010/main" val="0"/>
              </a:ext>
            </a:extLst>
          </a:blip>
          <a:srcRect t="-174991" b="-174991"/>
          <a:stretch>
            <a:fillRect/>
          </a:stretch>
        </p:blipFill>
        <p:spPr>
          <a:xfrm>
            <a:off x="285749" y="792000"/>
            <a:ext cx="8591619" cy="84169"/>
          </a:xfrm>
          <a:prstGeom prst="rect">
            <a:avLst/>
          </a:prstGeom>
        </p:spPr>
      </p:pic>
      <p:sp>
        <p:nvSpPr>
          <p:cNvPr id="10"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a:solidFill>
                  <a:schemeClr val="tx1"/>
                </a:solidFill>
              </a:rPr>
              <a:t>Source: </a:t>
            </a:r>
            <a:endParaRPr lang="en-GB" dirty="0"/>
          </a:p>
        </p:txBody>
      </p:sp>
    </p:spTree>
    <p:extLst>
      <p:ext uri="{BB962C8B-B14F-4D97-AF65-F5344CB8AC3E}">
        <p14:creationId xmlns:p14="http://schemas.microsoft.com/office/powerpoint/2010/main" val="1437685677"/>
      </p:ext>
    </p:extLst>
  </p:cSld>
  <p:clrMapOvr>
    <a:masterClrMapping/>
  </p:clrMapOvr>
  <p:transition>
    <p:wipe dir="r"/>
  </p:transition>
</p:sldLayout>
</file>

<file path=ppt/slideLayouts/slideLayout872.xml><?xml version="1.0" encoding="utf-8"?>
<p:sldLayout xmlns:a="http://schemas.openxmlformats.org/drawingml/2006/main" xmlns:r="http://schemas.openxmlformats.org/officeDocument/2006/relationships" xmlns:p="http://schemas.openxmlformats.org/presentationml/2006/main" preserve="1" userDrawn="1">
  <p:cSld name="Headers and Bullets">
    <p:spTree>
      <p:nvGrpSpPr>
        <p:cNvPr id="1" name=""/>
        <p:cNvGrpSpPr/>
        <p:nvPr/>
      </p:nvGrpSpPr>
      <p:grpSpPr>
        <a:xfrm>
          <a:off x="0" y="0"/>
          <a:ext cx="0" cy="0"/>
          <a:chOff x="0" y="0"/>
          <a:chExt cx="0" cy="0"/>
        </a:xfrm>
      </p:grpSpPr>
      <p:sp>
        <p:nvSpPr>
          <p:cNvPr id="16" name="Text Placeholder 15"/>
          <p:cNvSpPr>
            <a:spLocks noGrp="1"/>
          </p:cNvSpPr>
          <p:nvPr>
            <p:ph type="body" sz="quarter" idx="11"/>
          </p:nvPr>
        </p:nvSpPr>
        <p:spPr>
          <a:xfrm>
            <a:off x="285751" y="1471617"/>
            <a:ext cx="4214813" cy="2771775"/>
          </a:xfrm>
        </p:spPr>
        <p:txBody>
          <a:bodyPr/>
          <a:lstStyle>
            <a:lvl1pPr>
              <a:defRPr>
                <a:solidFill>
                  <a:srgbClr val="373433"/>
                </a:solidFill>
              </a:defRPr>
            </a:lvl1pPr>
            <a:lvl3pPr marL="285750" indent="-285750">
              <a:buFont typeface="Arial" panose="020B0604020202020204" pitchFamily="34" charset="0"/>
              <a:buChar char="•"/>
              <a:defRPr/>
            </a:lvl3pPr>
            <a:lvl4pPr marL="285750" indent="-285750">
              <a:buFont typeface="Arial" panose="020B0604020202020204" pitchFamily="34" charset="0"/>
              <a:buChar char="•"/>
              <a:defRPr/>
            </a:lvl4pPr>
            <a:lvl5pPr marL="171450" indent="-171450">
              <a:buFont typeface="Arial" panose="020B0604020202020204" pitchFamily="34" charset="0"/>
              <a:buChar char="•"/>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1" name="Title 10"/>
          <p:cNvSpPr>
            <a:spLocks noGrp="1"/>
          </p:cNvSpPr>
          <p:nvPr>
            <p:ph type="title"/>
          </p:nvPr>
        </p:nvSpPr>
        <p:spPr/>
        <p:txBody>
          <a:bodyPr/>
          <a:lstStyle/>
          <a:p>
            <a:r>
              <a:rPr lang="en-US"/>
              <a:t>Click to edit Master title style</a:t>
            </a:r>
            <a:endParaRPr lang="en-GB"/>
          </a:p>
        </p:txBody>
      </p:sp>
      <p:sp>
        <p:nvSpPr>
          <p:cNvPr id="6" name="Footer Placeholder 5"/>
          <p:cNvSpPr>
            <a:spLocks noGrp="1"/>
          </p:cNvSpPr>
          <p:nvPr>
            <p:ph type="ftr" sz="quarter" idx="14"/>
          </p:nvPr>
        </p:nvSpPr>
        <p:spPr/>
        <p:txBody>
          <a:bodyPr/>
          <a:lstStyle/>
          <a:p>
            <a:r>
              <a:rPr lang="en-GB" dirty="0">
                <a:solidFill>
                  <a:srgbClr val="FFFFFF">
                    <a:lumMod val="50000"/>
                  </a:srgbClr>
                </a:solidFill>
              </a:rPr>
              <a:t>For financial intermediary use only, not to be used with customers.</a:t>
            </a:r>
          </a:p>
        </p:txBody>
      </p:sp>
      <p:sp>
        <p:nvSpPr>
          <p:cNvPr id="7"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a:solidFill>
                  <a:schemeClr val="tx1"/>
                </a:solidFill>
              </a:rPr>
              <a:t>Source: </a:t>
            </a:r>
            <a:endParaRPr lang="en-GB" dirty="0"/>
          </a:p>
        </p:txBody>
      </p:sp>
    </p:spTree>
    <p:extLst>
      <p:ext uri="{BB962C8B-B14F-4D97-AF65-F5344CB8AC3E}">
        <p14:creationId xmlns:p14="http://schemas.microsoft.com/office/powerpoint/2010/main" val="1913683679"/>
      </p:ext>
    </p:extLst>
  </p:cSld>
  <p:clrMapOvr>
    <a:masterClrMapping/>
  </p:clrMapOvr>
  <p:transition>
    <p:wipe dir="r"/>
  </p:transition>
</p:sldLayout>
</file>

<file path=ppt/slideLayouts/slideLayout873.xml><?xml version="1.0" encoding="utf-8"?>
<p:sldLayout xmlns:a="http://schemas.openxmlformats.org/drawingml/2006/main" xmlns:r="http://schemas.openxmlformats.org/officeDocument/2006/relationships" xmlns:p="http://schemas.openxmlformats.org/presentationml/2006/main" preserve="1" userDrawn="1">
  <p:cSld name="Title and Content (Righ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a:t>Click to edit Master title style</a:t>
            </a:r>
          </a:p>
        </p:txBody>
      </p:sp>
      <p:sp>
        <p:nvSpPr>
          <p:cNvPr id="16" name="Text Placeholder 15"/>
          <p:cNvSpPr>
            <a:spLocks noGrp="1"/>
          </p:cNvSpPr>
          <p:nvPr>
            <p:ph type="body" sz="quarter" idx="11"/>
          </p:nvPr>
        </p:nvSpPr>
        <p:spPr>
          <a:xfrm>
            <a:off x="4643439" y="1471617"/>
            <a:ext cx="4214813" cy="2771775"/>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 name="Footer Placeholder 1"/>
          <p:cNvSpPr>
            <a:spLocks noGrp="1"/>
          </p:cNvSpPr>
          <p:nvPr>
            <p:ph type="ftr" sz="quarter" idx="12"/>
          </p:nvPr>
        </p:nvSpPr>
        <p:spPr/>
        <p:txBody>
          <a:bodyPr/>
          <a:lstStyle/>
          <a:p>
            <a:r>
              <a:rPr lang="en-GB" dirty="0">
                <a:solidFill>
                  <a:srgbClr val="FFFFFF">
                    <a:lumMod val="50000"/>
                  </a:srgbClr>
                </a:solidFill>
              </a:rPr>
              <a:t>For financial intermediary use only, not to be used with customers.</a:t>
            </a:r>
          </a:p>
        </p:txBody>
      </p:sp>
      <p:sp>
        <p:nvSpPr>
          <p:cNvPr id="6"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a:solidFill>
                  <a:schemeClr val="tx1"/>
                </a:solidFill>
              </a:rPr>
              <a:t>Source: </a:t>
            </a:r>
            <a:endParaRPr lang="en-GB" dirty="0"/>
          </a:p>
        </p:txBody>
      </p:sp>
    </p:spTree>
    <p:extLst>
      <p:ext uri="{BB962C8B-B14F-4D97-AF65-F5344CB8AC3E}">
        <p14:creationId xmlns:p14="http://schemas.microsoft.com/office/powerpoint/2010/main" val="73293341"/>
      </p:ext>
    </p:extLst>
  </p:cSld>
  <p:clrMapOvr>
    <a:masterClrMapping/>
  </p:clrMapOvr>
  <p:transition>
    <p:wipe dir="r"/>
  </p:transition>
</p:sldLayout>
</file>

<file path=ppt/slideLayouts/slideLayout874.xml><?xml version="1.0" encoding="utf-8"?>
<p:sldLayout xmlns:a="http://schemas.openxmlformats.org/drawingml/2006/main" xmlns:r="http://schemas.openxmlformats.org/officeDocument/2006/relationships" xmlns:p="http://schemas.openxmlformats.org/presentationml/2006/main" preserve="1" userDrawn="1">
  <p:cSld name="Title and Content (Lef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a:t>Click to edit Master title style</a:t>
            </a:r>
          </a:p>
        </p:txBody>
      </p:sp>
      <p:sp>
        <p:nvSpPr>
          <p:cNvPr id="16" name="Text Placeholder 15"/>
          <p:cNvSpPr>
            <a:spLocks noGrp="1"/>
          </p:cNvSpPr>
          <p:nvPr>
            <p:ph type="body" sz="quarter" idx="11"/>
          </p:nvPr>
        </p:nvSpPr>
        <p:spPr>
          <a:xfrm>
            <a:off x="285751" y="1471617"/>
            <a:ext cx="4214813" cy="2771775"/>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 name="Footer Placeholder 1"/>
          <p:cNvSpPr>
            <a:spLocks noGrp="1"/>
          </p:cNvSpPr>
          <p:nvPr>
            <p:ph type="ftr" sz="quarter" idx="12"/>
          </p:nvPr>
        </p:nvSpPr>
        <p:spPr/>
        <p:txBody>
          <a:bodyPr/>
          <a:lstStyle/>
          <a:p>
            <a:r>
              <a:rPr lang="en-GB" dirty="0">
                <a:solidFill>
                  <a:srgbClr val="FFFFFF">
                    <a:lumMod val="50000"/>
                  </a:srgbClr>
                </a:solidFill>
              </a:rPr>
              <a:t>For financial intermediary use only, not to be used with customers.</a:t>
            </a:r>
          </a:p>
        </p:txBody>
      </p:sp>
      <p:sp>
        <p:nvSpPr>
          <p:cNvPr id="6"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a:solidFill>
                  <a:schemeClr val="tx1"/>
                </a:solidFill>
              </a:rPr>
              <a:t>Source: </a:t>
            </a:r>
            <a:endParaRPr lang="en-GB" dirty="0"/>
          </a:p>
        </p:txBody>
      </p:sp>
    </p:spTree>
    <p:extLst>
      <p:ext uri="{BB962C8B-B14F-4D97-AF65-F5344CB8AC3E}">
        <p14:creationId xmlns:p14="http://schemas.microsoft.com/office/powerpoint/2010/main" val="3248991082"/>
      </p:ext>
    </p:extLst>
  </p:cSld>
  <p:clrMapOvr>
    <a:masterClrMapping/>
  </p:clrMapOvr>
  <p:transition>
    <p:wipe dir="r"/>
  </p:transition>
</p:sldLayout>
</file>

<file path=ppt/slideLayouts/slideLayout875.xml><?xml version="1.0" encoding="utf-8"?>
<p:sldLayout xmlns:a="http://schemas.openxmlformats.org/drawingml/2006/main" xmlns:r="http://schemas.openxmlformats.org/officeDocument/2006/relationships" xmlns:p="http://schemas.openxmlformats.org/presentationml/2006/main" preserve="1" userDrawn="1">
  <p:cSld name="Headlines">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a:t>Click to edit Master title style</a:t>
            </a:r>
          </a:p>
        </p:txBody>
      </p:sp>
      <p:sp>
        <p:nvSpPr>
          <p:cNvPr id="16" name="Text Placeholder 15"/>
          <p:cNvSpPr>
            <a:spLocks noGrp="1"/>
          </p:cNvSpPr>
          <p:nvPr>
            <p:ph type="body" sz="quarter" idx="11"/>
          </p:nvPr>
        </p:nvSpPr>
        <p:spPr>
          <a:xfrm>
            <a:off x="285751" y="1471617"/>
            <a:ext cx="8572500" cy="2771775"/>
          </a:xfrm>
        </p:spPr>
        <p:txBody>
          <a:bodyPr anchor="ctr">
            <a:normAutofit/>
          </a:bodyPr>
          <a:lstStyle>
            <a:lvl1pPr algn="ctr">
              <a:defRPr/>
            </a:lvl1pPr>
            <a:lvl2pPr algn="ctr">
              <a:lnSpc>
                <a:spcPts val="1755"/>
              </a:lnSpc>
              <a:defRPr sz="1900">
                <a:solidFill>
                  <a:schemeClr val="tx1"/>
                </a:solidFill>
              </a:defRPr>
            </a:lvl2pPr>
            <a:lvl3pPr algn="ctr">
              <a:defRPr/>
            </a:lvl3pPr>
            <a:lvl4pPr algn="ctr">
              <a:defRPr/>
            </a:lvl4pPr>
            <a:lvl5pPr algn="ctr">
              <a:defRPr/>
            </a:lvl5pPr>
          </a:lstStyle>
          <a:p>
            <a:pPr lvl="1"/>
            <a:r>
              <a:rPr lang="en-GB" noProof="0" dirty="0"/>
              <a:t>Click to edit Master text styles</a:t>
            </a:r>
          </a:p>
        </p:txBody>
      </p:sp>
      <p:sp>
        <p:nvSpPr>
          <p:cNvPr id="2" name="Footer Placeholder 1"/>
          <p:cNvSpPr>
            <a:spLocks noGrp="1"/>
          </p:cNvSpPr>
          <p:nvPr>
            <p:ph type="ftr" sz="quarter" idx="12"/>
          </p:nvPr>
        </p:nvSpPr>
        <p:spPr/>
        <p:txBody>
          <a:bodyPr/>
          <a:lstStyle/>
          <a:p>
            <a:r>
              <a:rPr lang="en-GB" dirty="0">
                <a:solidFill>
                  <a:srgbClr val="FFFFFF">
                    <a:lumMod val="50000"/>
                  </a:srgbClr>
                </a:solidFill>
              </a:rPr>
              <a:t>For financial intermediary use only, not to be used with customers.</a:t>
            </a:r>
          </a:p>
        </p:txBody>
      </p:sp>
      <p:sp>
        <p:nvSpPr>
          <p:cNvPr id="6"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a:solidFill>
                  <a:schemeClr val="tx1"/>
                </a:solidFill>
              </a:rPr>
              <a:t>Source: </a:t>
            </a:r>
            <a:endParaRPr lang="en-GB" dirty="0"/>
          </a:p>
        </p:txBody>
      </p:sp>
    </p:spTree>
    <p:extLst>
      <p:ext uri="{BB962C8B-B14F-4D97-AF65-F5344CB8AC3E}">
        <p14:creationId xmlns:p14="http://schemas.microsoft.com/office/powerpoint/2010/main" val="2467183579"/>
      </p:ext>
    </p:extLst>
  </p:cSld>
  <p:clrMapOvr>
    <a:masterClrMapping/>
  </p:clrMapOvr>
  <p:transition>
    <p:wipe dir="r"/>
  </p:transition>
</p:sldLayout>
</file>

<file path=ppt/slideLayouts/slideLayout876.xml><?xml version="1.0" encoding="utf-8"?>
<p:sldLayout xmlns:a="http://schemas.openxmlformats.org/drawingml/2006/main" xmlns:r="http://schemas.openxmlformats.org/officeDocument/2006/relationships" xmlns:p="http://schemas.openxmlformats.org/presentationml/2006/main" showMasterSp="0" preserve="1" userDrawn="1">
  <p:cSld name="Highlight Headlines">
    <p:spTree>
      <p:nvGrpSpPr>
        <p:cNvPr id="1" name=""/>
        <p:cNvGrpSpPr/>
        <p:nvPr/>
      </p:nvGrpSpPr>
      <p:grpSpPr>
        <a:xfrm>
          <a:off x="0" y="0"/>
          <a:ext cx="0" cy="0"/>
          <a:chOff x="0" y="0"/>
          <a:chExt cx="0" cy="0"/>
        </a:xfrm>
      </p:grpSpPr>
      <p:sp>
        <p:nvSpPr>
          <p:cNvPr id="8" name="Rectangle 7"/>
          <p:cNvSpPr/>
          <p:nvPr userDrawn="1"/>
        </p:nvSpPr>
        <p:spPr>
          <a:xfrm>
            <a:off x="221625" y="4758074"/>
            <a:ext cx="8843631" cy="199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defTabSz="685800"/>
            <a:endParaRPr lang="en-GB" sz="900" dirty="0">
              <a:solidFill>
                <a:srgbClr val="FFFFFF"/>
              </a:solidFill>
              <a:latin typeface="Just Script" panose="02020803050402020203" pitchFamily="18" charset="0"/>
            </a:endParaRPr>
          </a:p>
        </p:txBody>
      </p:sp>
      <p:sp>
        <p:nvSpPr>
          <p:cNvPr id="4" name="Rectangle 3"/>
          <p:cNvSpPr/>
          <p:nvPr userDrawn="1"/>
        </p:nvSpPr>
        <p:spPr>
          <a:xfrm>
            <a:off x="175439" y="765544"/>
            <a:ext cx="8843631" cy="199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defTabSz="685800"/>
            <a:endParaRPr lang="en-GB" sz="900" dirty="0">
              <a:solidFill>
                <a:srgbClr val="FFFFFF"/>
              </a:solidFill>
              <a:latin typeface="Just Script" panose="02020803050402020203" pitchFamily="18" charset="0"/>
            </a:endParaRPr>
          </a:p>
        </p:txBody>
      </p:sp>
      <p:sp>
        <p:nvSpPr>
          <p:cNvPr id="3" name="Rectangle 2"/>
          <p:cNvSpPr/>
          <p:nvPr userDrawn="1"/>
        </p:nvSpPr>
        <p:spPr>
          <a:xfrm>
            <a:off x="285751" y="849276"/>
            <a:ext cx="8572500" cy="4008474"/>
          </a:xfrm>
          <a:prstGeom prst="rect">
            <a:avLst/>
          </a:prstGeom>
          <a:solidFill>
            <a:srgbClr val="252221"/>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defTabSz="685800"/>
            <a:endParaRPr lang="en-GB" sz="900" dirty="0">
              <a:solidFill>
                <a:srgbClr val="FFFFFF"/>
              </a:solidFill>
              <a:latin typeface="Just Script" panose="02020803050402020203" pitchFamily="18" charset="0"/>
            </a:endParaRPr>
          </a:p>
        </p:txBody>
      </p:sp>
      <p:sp>
        <p:nvSpPr>
          <p:cNvPr id="13" name="Title 12"/>
          <p:cNvSpPr>
            <a:spLocks noGrp="1"/>
          </p:cNvSpPr>
          <p:nvPr>
            <p:ph type="title"/>
          </p:nvPr>
        </p:nvSpPr>
        <p:spPr/>
        <p:txBody>
          <a:bodyPr/>
          <a:lstStyle/>
          <a:p>
            <a:r>
              <a:rPr lang="en-US" dirty="0"/>
              <a:t>Click to edit Master title style</a:t>
            </a:r>
            <a:endParaRPr lang="en-GB" dirty="0"/>
          </a:p>
        </p:txBody>
      </p:sp>
      <p:sp>
        <p:nvSpPr>
          <p:cNvPr id="16" name="Text Placeholder 15"/>
          <p:cNvSpPr>
            <a:spLocks noGrp="1"/>
          </p:cNvSpPr>
          <p:nvPr>
            <p:ph type="body" sz="quarter" idx="11"/>
          </p:nvPr>
        </p:nvSpPr>
        <p:spPr>
          <a:xfrm>
            <a:off x="1743076" y="1471617"/>
            <a:ext cx="5657851" cy="2771775"/>
          </a:xfrm>
          <a:noFill/>
        </p:spPr>
        <p:txBody>
          <a:bodyPr anchor="ctr"/>
          <a:lstStyle>
            <a:lvl1pPr algn="ctr">
              <a:lnSpc>
                <a:spcPts val="3300"/>
              </a:lnSpc>
              <a:defRPr baseline="0">
                <a:solidFill>
                  <a:schemeClr val="bg1"/>
                </a:solidFill>
              </a:defRPr>
            </a:lvl1pPr>
            <a:lvl2pPr algn="ctr">
              <a:defRPr/>
            </a:lvl2pPr>
            <a:lvl3pPr algn="ctr">
              <a:defRPr/>
            </a:lvl3pPr>
            <a:lvl4pPr algn="ctr">
              <a:defRPr/>
            </a:lvl4pPr>
            <a:lvl5pPr algn="ctr">
              <a:defRPr/>
            </a:lvl5pPr>
          </a:lstStyle>
          <a:p>
            <a:pPr lvl="0"/>
            <a:r>
              <a:rPr lang="en-GB" noProof="0" dirty="0"/>
              <a:t>Click to edit Master text styles</a:t>
            </a:r>
          </a:p>
        </p:txBody>
      </p:sp>
    </p:spTree>
    <p:extLst>
      <p:ext uri="{BB962C8B-B14F-4D97-AF65-F5344CB8AC3E}">
        <p14:creationId xmlns:p14="http://schemas.microsoft.com/office/powerpoint/2010/main" val="1522390285"/>
      </p:ext>
    </p:extLst>
  </p:cSld>
  <p:clrMapOvr>
    <a:masterClrMapping/>
  </p:clrMapOvr>
  <p:transition>
    <p:wipe dir="r"/>
  </p:transition>
  <p:hf hdr="0" ftr="0" dt="0"/>
</p:sldLayout>
</file>

<file path=ppt/slideLayouts/slideLayout877.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rgbClr val="25222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43076" y="2455164"/>
            <a:ext cx="5657851" cy="688086"/>
          </a:xfrm>
          <a:prstGeom prst="rect">
            <a:avLst/>
          </a:prstGeom>
        </p:spPr>
        <p:txBody>
          <a:bodyPr>
            <a:normAutofit/>
          </a:bodyPr>
          <a:lstStyle>
            <a:lvl1pPr marL="0" indent="0" algn="ctr">
              <a:lnSpc>
                <a:spcPts val="3300"/>
              </a:lnSpc>
              <a:spcBef>
                <a:spcPts val="0"/>
              </a:spcBef>
              <a:spcAft>
                <a:spcPts val="0"/>
              </a:spcAft>
              <a:buNone/>
              <a:defRPr sz="3000" b="1" spc="0" baseline="0">
                <a:solidFill>
                  <a:schemeClr val="bg1"/>
                </a:solidFill>
                <a:latin typeface="+mj-lt"/>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noProof="0" dirty="0"/>
              <a:t>Click to edit Master text styles</a:t>
            </a:r>
          </a:p>
        </p:txBody>
      </p:sp>
    </p:spTree>
    <p:extLst>
      <p:ext uri="{BB962C8B-B14F-4D97-AF65-F5344CB8AC3E}">
        <p14:creationId xmlns:p14="http://schemas.microsoft.com/office/powerpoint/2010/main" val="3419376937"/>
      </p:ext>
    </p:extLst>
  </p:cSld>
  <p:clrMapOvr>
    <a:masterClrMapping/>
  </p:clrMapOvr>
  <p:transition>
    <p:wipe dir="r"/>
  </p:transition>
</p:sldLayout>
</file>

<file path=ppt/slideLayouts/slideLayout878.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a:t>Click to edit Master title style</a:t>
            </a:r>
          </a:p>
        </p:txBody>
      </p:sp>
      <p:sp>
        <p:nvSpPr>
          <p:cNvPr id="5" name="Picture Placeholder 4"/>
          <p:cNvSpPr>
            <a:spLocks noGrp="1"/>
          </p:cNvSpPr>
          <p:nvPr>
            <p:ph type="pic" sz="quarter" idx="11"/>
          </p:nvPr>
        </p:nvSpPr>
        <p:spPr>
          <a:xfrm>
            <a:off x="285751" y="1471617"/>
            <a:ext cx="8572500" cy="2771775"/>
          </a:xfrm>
          <a:prstGeom prst="rect">
            <a:avLst/>
          </a:prstGeom>
        </p:spPr>
        <p:txBody>
          <a:bodyPr/>
          <a:lstStyle/>
          <a:p>
            <a:endParaRPr lang="en-GB" dirty="0"/>
          </a:p>
        </p:txBody>
      </p:sp>
      <p:sp>
        <p:nvSpPr>
          <p:cNvPr id="4" name="Footer Placeholder 3"/>
          <p:cNvSpPr>
            <a:spLocks noGrp="1"/>
          </p:cNvSpPr>
          <p:nvPr>
            <p:ph type="ftr" sz="quarter" idx="12"/>
          </p:nvPr>
        </p:nvSpPr>
        <p:spPr/>
        <p:txBody>
          <a:bodyPr/>
          <a:lstStyle/>
          <a:p>
            <a:r>
              <a:rPr lang="en-GB" dirty="0">
                <a:solidFill>
                  <a:srgbClr val="FFFFFF">
                    <a:lumMod val="50000"/>
                  </a:srgbClr>
                </a:solidFill>
              </a:rPr>
              <a:t>For financial intermediary use only, not to be used with customers.</a:t>
            </a:r>
          </a:p>
        </p:txBody>
      </p:sp>
    </p:spTree>
    <p:extLst>
      <p:ext uri="{BB962C8B-B14F-4D97-AF65-F5344CB8AC3E}">
        <p14:creationId xmlns:p14="http://schemas.microsoft.com/office/powerpoint/2010/main" val="3371945607"/>
      </p:ext>
    </p:extLst>
  </p:cSld>
  <p:clrMapOvr>
    <a:masterClrMapping/>
  </p:clrMapOvr>
  <p:transition>
    <p:wipe dir="r"/>
  </p:transition>
</p:sldLayout>
</file>

<file path=ppt/slideLayouts/slideLayout879.xml><?xml version="1.0" encoding="utf-8"?>
<p:sldLayout xmlns:a="http://schemas.openxmlformats.org/drawingml/2006/main" xmlns:r="http://schemas.openxmlformats.org/officeDocument/2006/relationships" xmlns:p="http://schemas.openxmlformats.org/presentationml/2006/main" preserve="1" userDrawn="1">
  <p:cSld name="Image With Annota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a:t>Click to edit Master title style</a:t>
            </a:r>
          </a:p>
        </p:txBody>
      </p:sp>
      <p:sp>
        <p:nvSpPr>
          <p:cNvPr id="5" name="Picture Placeholder 4"/>
          <p:cNvSpPr>
            <a:spLocks noGrp="1"/>
          </p:cNvSpPr>
          <p:nvPr>
            <p:ph type="pic" sz="quarter" idx="11"/>
          </p:nvPr>
        </p:nvSpPr>
        <p:spPr>
          <a:xfrm>
            <a:off x="285749" y="1471617"/>
            <a:ext cx="5672139" cy="2771775"/>
          </a:xfrm>
          <a:prstGeom prst="rect">
            <a:avLst/>
          </a:prstGeom>
        </p:spPr>
        <p:txBody>
          <a:bodyPr/>
          <a:lstStyle/>
          <a:p>
            <a:endParaRPr lang="en-GB" dirty="0"/>
          </a:p>
        </p:txBody>
      </p:sp>
      <p:sp>
        <p:nvSpPr>
          <p:cNvPr id="6" name="Text Placeholder 5"/>
          <p:cNvSpPr>
            <a:spLocks noGrp="1"/>
          </p:cNvSpPr>
          <p:nvPr>
            <p:ph type="body" sz="quarter" idx="12"/>
          </p:nvPr>
        </p:nvSpPr>
        <p:spPr>
          <a:xfrm>
            <a:off x="6922293" y="1471617"/>
            <a:ext cx="2007395" cy="2771775"/>
          </a:xfrm>
        </p:spPr>
        <p:txBody>
          <a:bodyPr>
            <a:normAutofit/>
          </a:bodyPr>
          <a:lstStyle>
            <a:lvl1pPr>
              <a:lnSpc>
                <a:spcPts val="1260"/>
              </a:lnSpc>
              <a:spcAft>
                <a:spcPts val="1260"/>
              </a:spcAft>
              <a:defRPr lang="en-US" sz="900" kern="1200" spc="8" baseline="0" dirty="0" smtClean="0">
                <a:solidFill>
                  <a:schemeClr val="tx1"/>
                </a:solidFill>
                <a:latin typeface="+mn-lt"/>
                <a:ea typeface="+mn-ea"/>
                <a:cs typeface="+mn-cs"/>
              </a:defRPr>
            </a:lvl1pPr>
            <a:lvl2pPr>
              <a:lnSpc>
                <a:spcPts val="1260"/>
              </a:lnSpc>
              <a:spcAft>
                <a:spcPts val="1260"/>
              </a:spcAft>
              <a:defRPr lang="en-US" sz="900" kern="1200" spc="8" baseline="0" dirty="0" smtClean="0">
                <a:solidFill>
                  <a:schemeClr val="tx1"/>
                </a:solidFill>
                <a:latin typeface="+mn-lt"/>
                <a:ea typeface="+mn-ea"/>
                <a:cs typeface="+mn-cs"/>
              </a:defRPr>
            </a:lvl2pPr>
            <a:lvl3pPr>
              <a:lnSpc>
                <a:spcPts val="1260"/>
              </a:lnSpc>
              <a:spcAft>
                <a:spcPts val="1260"/>
              </a:spcAft>
              <a:defRPr lang="en-US" sz="900" b="0" kern="1200" spc="8" baseline="0" dirty="0" smtClean="0">
                <a:solidFill>
                  <a:schemeClr val="tx1"/>
                </a:solidFill>
                <a:latin typeface="+mn-lt"/>
                <a:ea typeface="+mn-ea"/>
                <a:cs typeface="+mn-cs"/>
              </a:defRPr>
            </a:lvl3pPr>
            <a:lvl4pPr>
              <a:lnSpc>
                <a:spcPts val="1260"/>
              </a:lnSpc>
              <a:spcAft>
                <a:spcPts val="1260"/>
              </a:spcAft>
              <a:defRPr lang="en-US" sz="900" kern="1200" spc="8" baseline="0" dirty="0" smtClean="0">
                <a:solidFill>
                  <a:schemeClr val="tx1"/>
                </a:solidFill>
                <a:latin typeface="+mn-lt"/>
                <a:ea typeface="+mn-ea"/>
                <a:cs typeface="+mn-cs"/>
              </a:defRPr>
            </a:lvl4pPr>
            <a:lvl5pPr>
              <a:lnSpc>
                <a:spcPts val="1260"/>
              </a:lnSpc>
              <a:spcAft>
                <a:spcPts val="1260"/>
              </a:spcAft>
              <a:defRPr lang="en-GB" sz="900" kern="1200" spc="8" baseline="0" dirty="0">
                <a:solidFill>
                  <a:schemeClr val="tx1"/>
                </a:solidFill>
                <a:latin typeface="+mn-lt"/>
                <a:ea typeface="+mn-ea"/>
                <a:cs typeface="+mn-cs"/>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Footer Placeholder 3"/>
          <p:cNvSpPr>
            <a:spLocks noGrp="1"/>
          </p:cNvSpPr>
          <p:nvPr>
            <p:ph type="ftr" sz="quarter" idx="13"/>
          </p:nvPr>
        </p:nvSpPr>
        <p:spPr>
          <a:xfrm>
            <a:off x="287895" y="4955579"/>
            <a:ext cx="5220000" cy="180000"/>
          </a:xfrm>
        </p:spPr>
        <p:txBody>
          <a:bodyPr/>
          <a:lstStyle/>
          <a:p>
            <a:r>
              <a:rPr lang="en-GB" dirty="0">
                <a:solidFill>
                  <a:srgbClr val="FFFFFF">
                    <a:lumMod val="50000"/>
                  </a:srgbClr>
                </a:solidFill>
              </a:rPr>
              <a:t>For financial intermediary use only. Not approved for use with customers.</a:t>
            </a:r>
          </a:p>
        </p:txBody>
      </p:sp>
    </p:spTree>
    <p:extLst>
      <p:ext uri="{BB962C8B-B14F-4D97-AF65-F5344CB8AC3E}">
        <p14:creationId xmlns:p14="http://schemas.microsoft.com/office/powerpoint/2010/main" val="3925948502"/>
      </p:ext>
    </p:extLst>
  </p:cSld>
  <p:clrMapOvr>
    <a:masterClrMapping/>
  </p:clrMapOvr>
  <p:transition>
    <p:wipe dir="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wo Column (Image Righ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85773" y="1471619"/>
            <a:ext cx="4214813" cy="2771775"/>
          </a:xfrm>
          <a:prstGeom prst="rect">
            <a:avLst/>
          </a:prstGeo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0" name="Picture Placeholder 9"/>
          <p:cNvSpPr>
            <a:spLocks noGrp="1"/>
          </p:cNvSpPr>
          <p:nvPr>
            <p:ph type="pic" sz="quarter" idx="11"/>
          </p:nvPr>
        </p:nvSpPr>
        <p:spPr>
          <a:xfrm>
            <a:off x="4643460" y="1471619"/>
            <a:ext cx="4214813" cy="2771775"/>
          </a:xfrm>
          <a:prstGeom prst="rect">
            <a:avLst/>
          </a:prstGeom>
        </p:spPr>
        <p:txBody>
          <a:bodyPr/>
          <a:lstStyle/>
          <a:p>
            <a:endParaRPr lang="en-GB" dirty="0"/>
          </a:p>
        </p:txBody>
      </p:sp>
      <p:sp>
        <p:nvSpPr>
          <p:cNvPr id="3" name="Footer Placeholder 2"/>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12" name="Title 1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720282703"/>
      </p:ext>
    </p:extLst>
  </p:cSld>
  <p:clrMapOvr>
    <a:masterClrMapping/>
  </p:clrMapOvr>
  <p:transition>
    <p:wipe dir="r"/>
  </p:transition>
  <p:timing>
    <p:tnLst>
      <p:par>
        <p:cTn id="1" dur="indefinite" restart="never" nodeType="tmRoot"/>
      </p:par>
    </p:tnLst>
  </p:timing>
</p:sldLayout>
</file>

<file path=ppt/slideLayouts/slideLayout880.xml><?xml version="1.0" encoding="utf-8"?>
<p:sldLayout xmlns:a="http://schemas.openxmlformats.org/drawingml/2006/main" xmlns:r="http://schemas.openxmlformats.org/officeDocument/2006/relationships" xmlns:p="http://schemas.openxmlformats.org/presentationml/2006/main" preserve="1" userDrawn="1">
  <p:cSld name="Two Column (Image Lef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3439" y="1471617"/>
            <a:ext cx="3886200" cy="2771775"/>
          </a:xfrm>
          <a:prstGeom prst="rect">
            <a:avLst/>
          </a:prstGeo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0" name="Picture Placeholder 9"/>
          <p:cNvSpPr>
            <a:spLocks noGrp="1"/>
          </p:cNvSpPr>
          <p:nvPr>
            <p:ph type="pic" sz="quarter" idx="11"/>
          </p:nvPr>
        </p:nvSpPr>
        <p:spPr>
          <a:xfrm>
            <a:off x="285752" y="1471617"/>
            <a:ext cx="4214813" cy="2771775"/>
          </a:xfrm>
          <a:prstGeom prst="rect">
            <a:avLst/>
          </a:prstGeom>
        </p:spPr>
        <p:txBody>
          <a:bodyPr/>
          <a:lstStyle/>
          <a:p>
            <a:endParaRPr lang="en-GB" dirty="0"/>
          </a:p>
        </p:txBody>
      </p:sp>
      <p:sp>
        <p:nvSpPr>
          <p:cNvPr id="3" name="Footer Placeholder 2"/>
          <p:cNvSpPr>
            <a:spLocks noGrp="1"/>
          </p:cNvSpPr>
          <p:nvPr>
            <p:ph type="ftr" sz="quarter" idx="12"/>
          </p:nvPr>
        </p:nvSpPr>
        <p:spPr/>
        <p:txBody>
          <a:bodyPr/>
          <a:lstStyle/>
          <a:p>
            <a:r>
              <a:rPr lang="en-GB" dirty="0">
                <a:solidFill>
                  <a:srgbClr val="FFFFFF">
                    <a:lumMod val="50000"/>
                  </a:srgbClr>
                </a:solidFill>
              </a:rPr>
              <a:t>For financial intermediary use only, not to be used with customers.</a:t>
            </a:r>
          </a:p>
        </p:txBody>
      </p:sp>
      <p:sp>
        <p:nvSpPr>
          <p:cNvPr id="12" name="Title 1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847784462"/>
      </p:ext>
    </p:extLst>
  </p:cSld>
  <p:clrMapOvr>
    <a:masterClrMapping/>
  </p:clrMapOvr>
  <p:transition>
    <p:wipe dir="r"/>
  </p:transition>
</p:sldLayout>
</file>

<file path=ppt/slideLayouts/slideLayout881.xml><?xml version="1.0" encoding="utf-8"?>
<p:sldLayout xmlns:a="http://schemas.openxmlformats.org/drawingml/2006/main" xmlns:r="http://schemas.openxmlformats.org/officeDocument/2006/relationships" xmlns:p="http://schemas.openxmlformats.org/presentationml/2006/main" preserve="1" userDrawn="1">
  <p:cSld name="Two Column (Image Righ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85752" y="1471617"/>
            <a:ext cx="4214813" cy="2771775"/>
          </a:xfrm>
          <a:prstGeom prst="rect">
            <a:avLst/>
          </a:prstGeo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0" name="Picture Placeholder 9"/>
          <p:cNvSpPr>
            <a:spLocks noGrp="1"/>
          </p:cNvSpPr>
          <p:nvPr>
            <p:ph type="pic" sz="quarter" idx="11"/>
          </p:nvPr>
        </p:nvSpPr>
        <p:spPr>
          <a:xfrm>
            <a:off x="4643439" y="1471617"/>
            <a:ext cx="4214813" cy="2771775"/>
          </a:xfrm>
          <a:prstGeom prst="rect">
            <a:avLst/>
          </a:prstGeom>
        </p:spPr>
        <p:txBody>
          <a:bodyPr/>
          <a:lstStyle/>
          <a:p>
            <a:endParaRPr lang="en-GB" dirty="0"/>
          </a:p>
        </p:txBody>
      </p:sp>
      <p:sp>
        <p:nvSpPr>
          <p:cNvPr id="3" name="Footer Placeholder 2"/>
          <p:cNvSpPr>
            <a:spLocks noGrp="1"/>
          </p:cNvSpPr>
          <p:nvPr>
            <p:ph type="ftr" sz="quarter" idx="12"/>
          </p:nvPr>
        </p:nvSpPr>
        <p:spPr/>
        <p:txBody>
          <a:bodyPr/>
          <a:lstStyle/>
          <a:p>
            <a:r>
              <a:rPr lang="en-GB" dirty="0">
                <a:solidFill>
                  <a:srgbClr val="FFFFFF">
                    <a:lumMod val="50000"/>
                  </a:srgbClr>
                </a:solidFill>
              </a:rPr>
              <a:t>For financial intermediary use only, not to be used with customers.</a:t>
            </a:r>
          </a:p>
        </p:txBody>
      </p:sp>
      <p:sp>
        <p:nvSpPr>
          <p:cNvPr id="12" name="Title 1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377375017"/>
      </p:ext>
    </p:extLst>
  </p:cSld>
  <p:clrMapOvr>
    <a:masterClrMapping/>
  </p:clrMapOvr>
  <p:transition>
    <p:wipe dir="r"/>
  </p:transition>
</p:sldLayout>
</file>

<file path=ppt/slideLayouts/slideLayout882.xml><?xml version="1.0" encoding="utf-8"?>
<p:sldLayout xmlns:a="http://schemas.openxmlformats.org/drawingml/2006/main" xmlns:r="http://schemas.openxmlformats.org/officeDocument/2006/relationships" xmlns:p="http://schemas.openxmlformats.org/presentationml/2006/main" preserve="1" userDrawn="1">
  <p:cSld name="Two Column Copy">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85752" y="1471617"/>
            <a:ext cx="4214813" cy="2771775"/>
          </a:xfrm>
          <a:prstGeom prst="rect">
            <a:avLst/>
          </a:prstGeo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Text Placeholder 4"/>
          <p:cNvSpPr>
            <a:spLocks noGrp="1"/>
          </p:cNvSpPr>
          <p:nvPr>
            <p:ph type="body" sz="quarter" idx="11"/>
          </p:nvPr>
        </p:nvSpPr>
        <p:spPr>
          <a:xfrm>
            <a:off x="4643439" y="1471617"/>
            <a:ext cx="4214813" cy="2771775"/>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 name="Footer Placeholder 2"/>
          <p:cNvSpPr>
            <a:spLocks noGrp="1"/>
          </p:cNvSpPr>
          <p:nvPr>
            <p:ph type="ftr" sz="quarter" idx="12"/>
          </p:nvPr>
        </p:nvSpPr>
        <p:spPr/>
        <p:txBody>
          <a:bodyPr/>
          <a:lstStyle/>
          <a:p>
            <a:r>
              <a:rPr lang="en-GB" dirty="0">
                <a:solidFill>
                  <a:srgbClr val="FFFFFF">
                    <a:lumMod val="50000"/>
                  </a:srgbClr>
                </a:solidFill>
              </a:rPr>
              <a:t>For financial intermediary use only, not to be used with customers.</a:t>
            </a:r>
          </a:p>
        </p:txBody>
      </p:sp>
      <p:sp>
        <p:nvSpPr>
          <p:cNvPr id="11" name="Title 10"/>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546153947"/>
      </p:ext>
    </p:extLst>
  </p:cSld>
  <p:clrMapOvr>
    <a:masterClrMapping/>
  </p:clrMapOvr>
  <p:transition>
    <p:wipe dir="r"/>
  </p:transition>
</p:sldLayout>
</file>

<file path=ppt/slideLayouts/slideLayout88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dirty="0">
                <a:solidFill>
                  <a:srgbClr val="FFFFFF">
                    <a:lumMod val="50000"/>
                  </a:srgbClr>
                </a:solidFill>
              </a:rPr>
              <a:t>For financial intermediary use only, not to be used with customers.</a:t>
            </a:r>
          </a:p>
        </p:txBody>
      </p:sp>
      <p:sp>
        <p:nvSpPr>
          <p:cNvPr id="9" name="Title 8"/>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346883737"/>
      </p:ext>
    </p:extLst>
  </p:cSld>
  <p:clrMapOvr>
    <a:masterClrMapping/>
  </p:clrMapOvr>
  <p:transition>
    <p:wipe dir="r"/>
  </p:transition>
</p:sldLayout>
</file>

<file path=ppt/slideLayouts/slideLayout8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dirty="0">
                <a:solidFill>
                  <a:srgbClr val="FFFFFF">
                    <a:lumMod val="50000"/>
                  </a:srgbClr>
                </a:solidFill>
              </a:rPr>
              <a:t>For financial intermediary use only, not to be used with customers.</a:t>
            </a:r>
          </a:p>
        </p:txBody>
      </p:sp>
    </p:spTree>
    <p:extLst>
      <p:ext uri="{BB962C8B-B14F-4D97-AF65-F5344CB8AC3E}">
        <p14:creationId xmlns:p14="http://schemas.microsoft.com/office/powerpoint/2010/main" val="1798518344"/>
      </p:ext>
    </p:extLst>
  </p:cSld>
  <p:clrMapOvr>
    <a:masterClrMapping/>
  </p:clrMapOvr>
  <p:transition>
    <p:wipe dir="r"/>
  </p:transition>
</p:sldLayout>
</file>

<file path=ppt/slideLayouts/slideLayout88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9" name="Content Placeholder 8"/>
          <p:cNvSpPr>
            <a:spLocks noGrp="1"/>
          </p:cNvSpPr>
          <p:nvPr>
            <p:ph sz="quarter" idx="13"/>
          </p:nvPr>
        </p:nvSpPr>
        <p:spPr bwMode="gray">
          <a:xfrm>
            <a:off x="378432" y="951570"/>
            <a:ext cx="8374544" cy="3482084"/>
          </a:xfrm>
        </p:spPr>
        <p:txBody>
          <a:bodyPr/>
          <a:lstStyle>
            <a:lvl1pPr marL="305748" indent="-305748">
              <a:buSzPct val="120000"/>
              <a:buFont typeface="Arial" pitchFamily="34" charset="0"/>
              <a:buChar char="•"/>
              <a:defRPr b="0"/>
            </a:lvl1pPr>
            <a:lvl2pPr marL="610144" indent="-304396">
              <a:buSzPct val="120000"/>
              <a:buFont typeface="Arial" pitchFamily="34" charset="0"/>
              <a:buChar char="–"/>
              <a:defRPr/>
            </a:lvl2pPr>
            <a:lvl3pPr marL="844189" indent="-234047">
              <a:buFont typeface="Arial" pitchFamily="34" charset="0"/>
              <a:buChar char="–"/>
              <a:defRPr/>
            </a:lvl3pPr>
            <a:lvl4pPr marL="610144" indent="-304396">
              <a:buNone/>
              <a:defRPr sz="1500"/>
            </a:lvl4pPr>
            <a:lvl5pPr>
              <a:defRPr/>
            </a:lvl5pPr>
            <a:lvl6pPr marL="844189" indent="-234047">
              <a:defRPr/>
            </a:lvl6pPr>
            <a:lvl7pPr marL="1148585" indent="-304396">
              <a:defRPr/>
            </a:lvl7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8" name="Title 7"/>
          <p:cNvSpPr>
            <a:spLocks noGrp="1"/>
          </p:cNvSpPr>
          <p:nvPr>
            <p:ph type="title" hasCustomPrompt="1"/>
          </p:nvPr>
        </p:nvSpPr>
        <p:spPr bwMode="gray"/>
        <p:txBody>
          <a:bodyPr/>
          <a:lstStyle>
            <a:lvl1pPr>
              <a:defRPr/>
            </a:lvl1pPr>
          </a:lstStyle>
          <a:p>
            <a:r>
              <a:rPr lang="en-GB" noProof="0" dirty="0" smtClean="0"/>
              <a:t>Insert title here</a:t>
            </a:r>
            <a:endParaRPr lang="en-GB" noProof="0" dirty="0"/>
          </a:p>
        </p:txBody>
      </p:sp>
      <p:sp>
        <p:nvSpPr>
          <p:cNvPr id="10" name="Date Placeholder 9"/>
          <p:cNvSpPr>
            <a:spLocks noGrp="1"/>
          </p:cNvSpPr>
          <p:nvPr>
            <p:ph type="dt" sz="half" idx="14"/>
          </p:nvPr>
        </p:nvSpPr>
        <p:spPr bwMode="gray">
          <a:xfrm>
            <a:off x="326148" y="4726664"/>
            <a:ext cx="1495385" cy="270000"/>
          </a:xfrm>
          <a:prstGeom prst="rect">
            <a:avLst/>
          </a:prstGeom>
        </p:spPr>
        <p:txBody>
          <a:bodyPr lIns="77925" tIns="38963" rIns="77925" bIns="38963"/>
          <a:lstStyle/>
          <a:p>
            <a:pPr defTabSz="685800"/>
            <a:fld id="{C9BE7FDE-DF2B-432D-82A3-62B5AB649375}" type="datetime6">
              <a:rPr lang="en-US" smtClean="0">
                <a:solidFill>
                  <a:srgbClr val="373433"/>
                </a:solidFill>
              </a:rPr>
              <a:pPr defTabSz="685800"/>
              <a:t>September 18</a:t>
            </a:fld>
            <a:endParaRPr lang="en-GB" dirty="0">
              <a:solidFill>
                <a:srgbClr val="373433"/>
              </a:solidFill>
            </a:endParaRPr>
          </a:p>
        </p:txBody>
      </p:sp>
      <p:sp>
        <p:nvSpPr>
          <p:cNvPr id="11" name="Slide Number Placeholder 10"/>
          <p:cNvSpPr>
            <a:spLocks noGrp="1"/>
          </p:cNvSpPr>
          <p:nvPr>
            <p:ph type="sldNum" sz="quarter" idx="15"/>
          </p:nvPr>
        </p:nvSpPr>
        <p:spPr bwMode="gray">
          <a:xfrm>
            <a:off x="8360729" y="195486"/>
            <a:ext cx="398769" cy="405000"/>
          </a:xfrm>
          <a:prstGeom prst="rect">
            <a:avLst/>
          </a:prstGeom>
        </p:spPr>
        <p:txBody>
          <a:bodyPr lIns="77925" tIns="38963" rIns="77925" bIns="38963"/>
          <a:lstStyle/>
          <a:p>
            <a:pPr defTabSz="685800"/>
            <a:fld id="{9BD6FA6A-A86D-4D06-AFF9-1E656D8048A1}" type="slidenum">
              <a:rPr lang="en-GB" smtClean="0">
                <a:solidFill>
                  <a:srgbClr val="373433"/>
                </a:solidFill>
              </a:rPr>
              <a:pPr defTabSz="685800"/>
              <a:t>‹#›</a:t>
            </a:fld>
            <a:endParaRPr lang="en-GB" dirty="0">
              <a:solidFill>
                <a:srgbClr val="373433"/>
              </a:solidFill>
            </a:endParaRPr>
          </a:p>
        </p:txBody>
      </p:sp>
      <p:sp>
        <p:nvSpPr>
          <p:cNvPr id="12" name="Footer Placeholder 11"/>
          <p:cNvSpPr>
            <a:spLocks noGrp="1"/>
          </p:cNvSpPr>
          <p:nvPr>
            <p:ph type="ftr" sz="quarter" idx="16"/>
          </p:nvPr>
        </p:nvSpPr>
        <p:spPr bwMode="gray"/>
        <p:txBody>
          <a:bodyPr/>
          <a:lstStyle/>
          <a:p>
            <a:r>
              <a:rPr lang="en-GB" dirty="0" smtClean="0">
                <a:solidFill>
                  <a:srgbClr val="FFFFFF">
                    <a:lumMod val="50000"/>
                  </a:srgbClr>
                </a:solidFill>
              </a:rPr>
              <a:t>Insert title of presentation in footer text by selecting 'Insert - Header &amp; Footer'</a:t>
            </a:r>
            <a:endParaRPr lang="en-GB" dirty="0">
              <a:solidFill>
                <a:srgbClr val="FFFFFF">
                  <a:lumMod val="50000"/>
                </a:srgbClr>
              </a:solidFill>
            </a:endParaRPr>
          </a:p>
        </p:txBody>
      </p:sp>
      <p:sp>
        <p:nvSpPr>
          <p:cNvPr id="3" name="Text Placeholder 2"/>
          <p:cNvSpPr>
            <a:spLocks noGrp="1"/>
          </p:cNvSpPr>
          <p:nvPr>
            <p:ph type="body" sz="quarter" idx="17" hasCustomPrompt="1"/>
          </p:nvPr>
        </p:nvSpPr>
        <p:spPr>
          <a:xfrm>
            <a:off x="378431" y="4527492"/>
            <a:ext cx="8374154" cy="80792"/>
          </a:xfrm>
          <a:noFill/>
        </p:spPr>
        <p:txBody>
          <a:bodyPr wrap="none" lIns="0" tIns="0" rIns="0" bIns="0" rtlCol="0" anchor="b" anchorCtr="0">
            <a:noAutofit/>
          </a:bodyPr>
          <a:lstStyle>
            <a:lvl1pPr>
              <a:defRPr lang="en-US" sz="600" dirty="0" smtClean="0">
                <a:solidFill>
                  <a:schemeClr val="tx1"/>
                </a:solidFill>
              </a:defRPr>
            </a:lvl1pPr>
            <a:lvl2pPr>
              <a:defRPr lang="en-US" sz="1200" dirty="0" smtClean="0"/>
            </a:lvl2pPr>
            <a:lvl3pPr>
              <a:defRPr lang="en-US" sz="1200" dirty="0" smtClean="0"/>
            </a:lvl3pPr>
            <a:lvl4pPr>
              <a:defRPr lang="en-US" sz="1200" dirty="0" smtClean="0"/>
            </a:lvl4pPr>
            <a:lvl5pPr>
              <a:defRPr lang="en-GB" sz="1200" dirty="0"/>
            </a:lvl5pPr>
          </a:lstStyle>
          <a:p>
            <a:pPr lvl="0" defTabSz="766905"/>
            <a:r>
              <a:rPr lang="en-US" dirty="0" smtClean="0"/>
              <a:t>Insert source text or delete this text placeholder</a:t>
            </a:r>
          </a:p>
        </p:txBody>
      </p:sp>
    </p:spTree>
    <p:extLst>
      <p:ext uri="{BB962C8B-B14F-4D97-AF65-F5344CB8AC3E}">
        <p14:creationId xmlns:p14="http://schemas.microsoft.com/office/powerpoint/2010/main" val="1316435274"/>
      </p:ext>
    </p:extLst>
  </p:cSld>
  <p:clrMapOvr>
    <a:masterClrMapping/>
  </p:clrMapOvr>
  <p:transition>
    <p:wipe dir="r"/>
  </p:transition>
  <p:timing>
    <p:tnLst>
      <p:par>
        <p:cTn id="1" dur="indefinite" restart="never" nodeType="tmRoot"/>
      </p:par>
    </p:tnLst>
  </p:timing>
</p:sldLayout>
</file>

<file path=ppt/slideLayouts/slideLayout886.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25222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43076" y="3163614"/>
            <a:ext cx="5657851" cy="1979885"/>
          </a:xfrm>
          <a:prstGeom prst="rect">
            <a:avLst/>
          </a:prstGeom>
        </p:spPr>
        <p:txBody>
          <a:bodyPr anchor="ctr">
            <a:noAutofit/>
          </a:bodyPr>
          <a:lstStyle>
            <a:lvl1pPr marL="0" indent="0" algn="ctr">
              <a:lnSpc>
                <a:spcPct val="90000"/>
              </a:lnSpc>
              <a:buNone/>
              <a:defRPr sz="3000" b="1" spc="0" baseline="0">
                <a:solidFill>
                  <a:schemeClr val="bg1"/>
                </a:solidFill>
                <a:latin typeface="+mn-lt"/>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noProof="0" dirty="0"/>
              <a:t>Click to edit Master subtitle style</a:t>
            </a:r>
          </a:p>
        </p:txBody>
      </p:sp>
      <p:sp>
        <p:nvSpPr>
          <p:cNvPr id="30" name="Date Placeholder 29"/>
          <p:cNvSpPr>
            <a:spLocks noGrp="1"/>
          </p:cNvSpPr>
          <p:nvPr>
            <p:ph type="dt" sz="half" idx="10"/>
          </p:nvPr>
        </p:nvSpPr>
        <p:spPr>
          <a:xfrm>
            <a:off x="1743076" y="4748213"/>
            <a:ext cx="5657851" cy="202406"/>
          </a:xfrm>
          <a:prstGeom prst="rect">
            <a:avLst/>
          </a:prstGeom>
        </p:spPr>
        <p:txBody>
          <a:bodyPr lIns="34290" tIns="17145" rIns="34290" bIns="17145"/>
          <a:lstStyle>
            <a:lvl1pPr algn="ctr">
              <a:lnSpc>
                <a:spcPts val="900"/>
              </a:lnSpc>
              <a:defRPr sz="900">
                <a:solidFill>
                  <a:schemeClr val="bg1"/>
                </a:solidFill>
              </a:defRPr>
            </a:lvl1pPr>
          </a:lstStyle>
          <a:p>
            <a:pPr defTabSz="685800"/>
            <a:endParaRPr lang="en-GB" dirty="0">
              <a:solidFill>
                <a:srgbClr val="FFFFFF"/>
              </a:solidFill>
            </a:endParaRPr>
          </a:p>
        </p:txBody>
      </p:sp>
      <p:pic>
        <p:nvPicPr>
          <p:cNvPr id="33" name="Picture 3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192401" y="1981962"/>
            <a:ext cx="2763775" cy="1183867"/>
          </a:xfrm>
          <a:prstGeom prst="rect">
            <a:avLst/>
          </a:prstGeom>
        </p:spPr>
      </p:pic>
    </p:spTree>
    <p:extLst>
      <p:ext uri="{BB962C8B-B14F-4D97-AF65-F5344CB8AC3E}">
        <p14:creationId xmlns:p14="http://schemas.microsoft.com/office/powerpoint/2010/main" val="937255165"/>
      </p:ext>
    </p:extLst>
  </p:cSld>
  <p:clrMapOvr>
    <a:masterClrMapping/>
  </p:clrMapOvr>
  <p:transition>
    <p:wipe dir="r"/>
  </p:transition>
</p:sldLayout>
</file>

<file path=ppt/slideLayouts/slideLayout88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Footer Placeholder 2"/>
          <p:cNvSpPr>
            <a:spLocks noGrp="1"/>
          </p:cNvSpPr>
          <p:nvPr>
            <p:ph type="ftr" sz="quarter" idx="10"/>
          </p:nvPr>
        </p:nvSpPr>
        <p:spPr/>
        <p:txBody>
          <a:bodyPr/>
          <a:lstStyle/>
          <a:p>
            <a:r>
              <a:rPr lang="en-GB" dirty="0">
                <a:solidFill>
                  <a:srgbClr val="FFFFFF">
                    <a:lumMod val="50000"/>
                  </a:srgbClr>
                </a:solidFill>
              </a:rPr>
              <a:t>For financial intermediary use only, not to be used with customers.</a:t>
            </a:r>
          </a:p>
        </p:txBody>
      </p:sp>
      <p:sp>
        <p:nvSpPr>
          <p:cNvPr id="4"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a:solidFill>
                  <a:schemeClr val="tx1"/>
                </a:solidFill>
              </a:rPr>
              <a:t>Source: </a:t>
            </a:r>
            <a:endParaRPr lang="en-GB" dirty="0"/>
          </a:p>
        </p:txBody>
      </p:sp>
    </p:spTree>
    <p:extLst>
      <p:ext uri="{BB962C8B-B14F-4D97-AF65-F5344CB8AC3E}">
        <p14:creationId xmlns:p14="http://schemas.microsoft.com/office/powerpoint/2010/main" val="1653219141"/>
      </p:ext>
    </p:extLst>
  </p:cSld>
  <p:clrMapOvr>
    <a:masterClrMapping/>
  </p:clrMapOvr>
  <p:transition>
    <p:wipe dir="r"/>
  </p:transition>
</p:sldLayout>
</file>

<file path=ppt/slideLayouts/slideLayout888.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dirty="0">
                <a:solidFill>
                  <a:srgbClr val="FFFFFF">
                    <a:lumMod val="50000"/>
                  </a:srgbClr>
                </a:solidFill>
              </a:rPr>
              <a:t>For financial intermediary use only, not to be used with customers.</a:t>
            </a:r>
          </a:p>
        </p:txBody>
      </p:sp>
      <p:sp>
        <p:nvSpPr>
          <p:cNvPr id="4"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a:solidFill>
                  <a:schemeClr val="tx1"/>
                </a:solidFill>
              </a:rPr>
              <a:t>Source: </a:t>
            </a:r>
            <a:endParaRPr lang="en-GB" dirty="0"/>
          </a:p>
        </p:txBody>
      </p:sp>
      <p:sp>
        <p:nvSpPr>
          <p:cNvPr id="5" name="Rectangle 4"/>
          <p:cNvSpPr/>
          <p:nvPr userDrawn="1"/>
        </p:nvSpPr>
        <p:spPr>
          <a:xfrm>
            <a:off x="0" y="0"/>
            <a:ext cx="9144000" cy="5143500"/>
          </a:xfrm>
          <a:prstGeom prst="rect">
            <a:avLst/>
          </a:prstGeom>
          <a:solidFill>
            <a:srgbClr val="FF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2400" dirty="0">
              <a:solidFill>
                <a:srgbClr val="FFFFFF"/>
              </a:solidFill>
              <a:latin typeface="Just Script" panose="02020803050402020203" pitchFamily="18" charset="0"/>
            </a:endParaRPr>
          </a:p>
        </p:txBody>
      </p:sp>
      <p:pic>
        <p:nvPicPr>
          <p:cNvPr id="6" name="Picture 5" descr="object_rgb_72_C_lightbulb_01.jpg"/>
          <p:cNvPicPr>
            <a:picLocks noChangeAspect="1"/>
          </p:cNvPicPr>
          <p:nvPr userDrawn="1"/>
        </p:nvPicPr>
        <p:blipFill>
          <a:blip r:embed="rId2" cstate="print"/>
          <a:srcRect/>
          <a:stretch>
            <a:fillRect/>
          </a:stretch>
        </p:blipFill>
        <p:spPr>
          <a:xfrm>
            <a:off x="5516563" y="2816225"/>
            <a:ext cx="3627437" cy="2327275"/>
          </a:xfrm>
          <a:prstGeom prst="rect">
            <a:avLst/>
          </a:prstGeom>
          <a:effectLst>
            <a:softEdge rad="127000"/>
          </a:effectLst>
        </p:spPr>
      </p:pic>
    </p:spTree>
    <p:extLst>
      <p:ext uri="{BB962C8B-B14F-4D97-AF65-F5344CB8AC3E}">
        <p14:creationId xmlns:p14="http://schemas.microsoft.com/office/powerpoint/2010/main" val="2980927556"/>
      </p:ext>
    </p:extLst>
  </p:cSld>
  <p:clrMapOvr>
    <a:masterClrMapping/>
  </p:clrMapOvr>
  <p:transition>
    <p:wipe dir="r"/>
  </p:transition>
</p:sldLayout>
</file>

<file path=ppt/slideLayouts/slideLayout889.xml><?xml version="1.0" encoding="utf-8"?>
<p:sldLayout xmlns:a="http://schemas.openxmlformats.org/drawingml/2006/main" xmlns:r="http://schemas.openxmlformats.org/officeDocument/2006/relationships" xmlns:p="http://schemas.openxmlformats.org/presentationml/2006/main" preserve="1" userDrawn="1">
  <p:cSld name="1_Title and Content (Lef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a:t>Click to edit Master title style</a:t>
            </a:r>
          </a:p>
        </p:txBody>
      </p:sp>
      <p:sp>
        <p:nvSpPr>
          <p:cNvPr id="16" name="Text Placeholder 15"/>
          <p:cNvSpPr>
            <a:spLocks noGrp="1"/>
          </p:cNvSpPr>
          <p:nvPr>
            <p:ph type="body" sz="quarter" idx="11"/>
          </p:nvPr>
        </p:nvSpPr>
        <p:spPr>
          <a:xfrm>
            <a:off x="285751" y="1471617"/>
            <a:ext cx="4214813" cy="27717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 name="Footer Placeholder 1"/>
          <p:cNvSpPr>
            <a:spLocks noGrp="1"/>
          </p:cNvSpPr>
          <p:nvPr>
            <p:ph type="ftr" sz="quarter" idx="12"/>
          </p:nvPr>
        </p:nvSpPr>
        <p:spPr/>
        <p:txBody>
          <a:bodyPr/>
          <a:lstStyle>
            <a:lvl1pPr>
              <a:defRPr>
                <a:solidFill>
                  <a:schemeClr val="bg1">
                    <a:lumMod val="50000"/>
                  </a:schemeClr>
                </a:solidFill>
              </a:defRPr>
            </a:lvl1pPr>
          </a:lstStyle>
          <a:p>
            <a:r>
              <a:rPr lang="en-GB" dirty="0">
                <a:solidFill>
                  <a:srgbClr val="FFFFFF">
                    <a:lumMod val="50000"/>
                  </a:srgbClr>
                </a:solidFill>
              </a:rPr>
              <a:t>For financial intermediary use only, not to be used with customers.</a:t>
            </a:r>
          </a:p>
        </p:txBody>
      </p:sp>
      <p:sp>
        <p:nvSpPr>
          <p:cNvPr id="6" name="Rectangle 5"/>
          <p:cNvSpPr/>
          <p:nvPr userDrawn="1"/>
        </p:nvSpPr>
        <p:spPr>
          <a:xfrm>
            <a:off x="8621652" y="314533"/>
            <a:ext cx="236600" cy="23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685800"/>
            <a:fld id="{F8CABEAB-F316-457F-A830-C8844EF27269}" type="slidenum">
              <a:rPr lang="en-GB" sz="900" b="1" smtClean="0">
                <a:solidFill>
                  <a:srgbClr val="373433"/>
                </a:solidFill>
              </a:rPr>
              <a:pPr algn="ctr" defTabSz="685800"/>
              <a:t>‹#›</a:t>
            </a:fld>
            <a:endParaRPr lang="en-GB" sz="2400" b="1" dirty="0">
              <a:solidFill>
                <a:srgbClr val="373433"/>
              </a:solidFill>
              <a:latin typeface="Just Script" panose="02020803050402020203" pitchFamily="18" charset="0"/>
            </a:endParaRPr>
          </a:p>
        </p:txBody>
      </p:sp>
      <p:pic>
        <p:nvPicPr>
          <p:cNvPr id="7" name="Picture 6" descr="JUST LOGO PINK.png"/>
          <p:cNvPicPr>
            <a:picLocks noChangeAspect="1"/>
          </p:cNvPicPr>
          <p:nvPr userDrawn="1"/>
        </p:nvPicPr>
        <p:blipFill>
          <a:blip r:embed="rId2" cstate="print"/>
          <a:stretch>
            <a:fillRect/>
          </a:stretch>
        </p:blipFill>
        <p:spPr>
          <a:xfrm>
            <a:off x="8172000" y="4644000"/>
            <a:ext cx="720000" cy="308090"/>
          </a:xfrm>
          <a:prstGeom prst="rect">
            <a:avLst/>
          </a:prstGeom>
        </p:spPr>
      </p:pic>
      <p:pic>
        <p:nvPicPr>
          <p:cNvPr id="8" name="Picture 7"/>
          <p:cNvPicPr>
            <a:picLocks noChangeAspect="1"/>
          </p:cNvPicPr>
          <p:nvPr userDrawn="1"/>
        </p:nvPicPr>
        <p:blipFill>
          <a:blip r:embed="rId3" cstate="email">
            <a:lum bright="100000"/>
            <a:extLst>
              <a:ext uri="{28A0092B-C50C-407E-A947-70E740481C1C}">
                <a14:useLocalDpi xmlns:a14="http://schemas.microsoft.com/office/drawing/2010/main" val="0"/>
              </a:ext>
            </a:extLst>
          </a:blip>
          <a:srcRect t="-174991" b="-174991"/>
          <a:stretch>
            <a:fillRect/>
          </a:stretch>
        </p:blipFill>
        <p:spPr>
          <a:xfrm>
            <a:off x="285749" y="792000"/>
            <a:ext cx="8591619" cy="84169"/>
          </a:xfrm>
          <a:prstGeom prst="rect">
            <a:avLst/>
          </a:prstGeom>
        </p:spPr>
      </p:pic>
      <p:sp>
        <p:nvSpPr>
          <p:cNvPr id="10"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a:solidFill>
                  <a:schemeClr val="tx1"/>
                </a:solidFill>
              </a:rPr>
              <a:t>Source: </a:t>
            </a:r>
            <a:endParaRPr lang="en-GB" dirty="0"/>
          </a:p>
        </p:txBody>
      </p:sp>
    </p:spTree>
    <p:extLst>
      <p:ext uri="{BB962C8B-B14F-4D97-AF65-F5344CB8AC3E}">
        <p14:creationId xmlns:p14="http://schemas.microsoft.com/office/powerpoint/2010/main" val="475029553"/>
      </p:ext>
    </p:extLst>
  </p:cSld>
  <p:clrMapOvr>
    <a:masterClrMapping/>
  </p:clrMapOvr>
  <p:transition>
    <p:wipe dir="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wo Column Copy">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85773" y="1471619"/>
            <a:ext cx="4214813" cy="2771775"/>
          </a:xfrm>
          <a:prstGeom prst="rect">
            <a:avLst/>
          </a:prstGeo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5" name="Text Placeholder 4"/>
          <p:cNvSpPr>
            <a:spLocks noGrp="1"/>
          </p:cNvSpPr>
          <p:nvPr>
            <p:ph type="body" sz="quarter" idx="11"/>
          </p:nvPr>
        </p:nvSpPr>
        <p:spPr>
          <a:xfrm>
            <a:off x="4643460" y="1471619"/>
            <a:ext cx="4214813" cy="2771775"/>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3" name="Footer Placeholder 2"/>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11" name="Title 10"/>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105060515"/>
      </p:ext>
    </p:extLst>
  </p:cSld>
  <p:clrMapOvr>
    <a:masterClrMapping/>
  </p:clrMapOvr>
  <p:transition>
    <p:wipe dir="r"/>
  </p:transition>
  <p:timing>
    <p:tnLst>
      <p:par>
        <p:cTn id="1" dur="indefinite" restart="never" nodeType="tmRoot"/>
      </p:par>
    </p:tnLst>
  </p:timing>
</p:sldLayout>
</file>

<file path=ppt/slideLayouts/slideLayout890.xml><?xml version="1.0" encoding="utf-8"?>
<p:sldLayout xmlns:a="http://schemas.openxmlformats.org/drawingml/2006/main" xmlns:r="http://schemas.openxmlformats.org/officeDocument/2006/relationships" xmlns:p="http://schemas.openxmlformats.org/presentationml/2006/main" preserve="1" userDrawn="1">
  <p:cSld name="Headers and Bullets">
    <p:spTree>
      <p:nvGrpSpPr>
        <p:cNvPr id="1" name=""/>
        <p:cNvGrpSpPr/>
        <p:nvPr/>
      </p:nvGrpSpPr>
      <p:grpSpPr>
        <a:xfrm>
          <a:off x="0" y="0"/>
          <a:ext cx="0" cy="0"/>
          <a:chOff x="0" y="0"/>
          <a:chExt cx="0" cy="0"/>
        </a:xfrm>
      </p:grpSpPr>
      <p:sp>
        <p:nvSpPr>
          <p:cNvPr id="16" name="Text Placeholder 15"/>
          <p:cNvSpPr>
            <a:spLocks noGrp="1"/>
          </p:cNvSpPr>
          <p:nvPr>
            <p:ph type="body" sz="quarter" idx="11"/>
          </p:nvPr>
        </p:nvSpPr>
        <p:spPr>
          <a:xfrm>
            <a:off x="285751" y="1471617"/>
            <a:ext cx="4214813" cy="2771775"/>
          </a:xfrm>
        </p:spPr>
        <p:txBody>
          <a:bodyPr/>
          <a:lstStyle>
            <a:lvl1pPr>
              <a:defRPr>
                <a:solidFill>
                  <a:srgbClr val="373433"/>
                </a:solidFill>
              </a:defRPr>
            </a:lvl1pPr>
            <a:lvl3pPr marL="285750" indent="-285750">
              <a:buFont typeface="Arial" panose="020B0604020202020204" pitchFamily="34" charset="0"/>
              <a:buChar char="•"/>
              <a:defRPr/>
            </a:lvl3pPr>
            <a:lvl4pPr marL="285750" indent="-285750">
              <a:buFont typeface="Arial" panose="020B0604020202020204" pitchFamily="34" charset="0"/>
              <a:buChar char="•"/>
              <a:defRPr/>
            </a:lvl4pPr>
            <a:lvl5pPr marL="171450" indent="-171450">
              <a:buFont typeface="Arial" panose="020B0604020202020204" pitchFamily="34" charset="0"/>
              <a:buChar char="•"/>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1" name="Title 10"/>
          <p:cNvSpPr>
            <a:spLocks noGrp="1"/>
          </p:cNvSpPr>
          <p:nvPr>
            <p:ph type="title"/>
          </p:nvPr>
        </p:nvSpPr>
        <p:spPr/>
        <p:txBody>
          <a:bodyPr/>
          <a:lstStyle/>
          <a:p>
            <a:r>
              <a:rPr lang="en-US"/>
              <a:t>Click to edit Master title style</a:t>
            </a:r>
            <a:endParaRPr lang="en-GB"/>
          </a:p>
        </p:txBody>
      </p:sp>
      <p:sp>
        <p:nvSpPr>
          <p:cNvPr id="6" name="Footer Placeholder 5"/>
          <p:cNvSpPr>
            <a:spLocks noGrp="1"/>
          </p:cNvSpPr>
          <p:nvPr>
            <p:ph type="ftr" sz="quarter" idx="14"/>
          </p:nvPr>
        </p:nvSpPr>
        <p:spPr/>
        <p:txBody>
          <a:bodyPr/>
          <a:lstStyle/>
          <a:p>
            <a:r>
              <a:rPr lang="en-GB" dirty="0">
                <a:solidFill>
                  <a:srgbClr val="FFFFFF">
                    <a:lumMod val="50000"/>
                  </a:srgbClr>
                </a:solidFill>
              </a:rPr>
              <a:t>For financial intermediary use only, not to be used with customers.</a:t>
            </a:r>
          </a:p>
        </p:txBody>
      </p:sp>
      <p:sp>
        <p:nvSpPr>
          <p:cNvPr id="7"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a:solidFill>
                  <a:schemeClr val="tx1"/>
                </a:solidFill>
              </a:rPr>
              <a:t>Source: </a:t>
            </a:r>
            <a:endParaRPr lang="en-GB" dirty="0"/>
          </a:p>
        </p:txBody>
      </p:sp>
    </p:spTree>
    <p:extLst>
      <p:ext uri="{BB962C8B-B14F-4D97-AF65-F5344CB8AC3E}">
        <p14:creationId xmlns:p14="http://schemas.microsoft.com/office/powerpoint/2010/main" val="2637980062"/>
      </p:ext>
    </p:extLst>
  </p:cSld>
  <p:clrMapOvr>
    <a:masterClrMapping/>
  </p:clrMapOvr>
  <p:transition>
    <p:wipe dir="r"/>
  </p:transition>
</p:sldLayout>
</file>

<file path=ppt/slideLayouts/slideLayout891.xml><?xml version="1.0" encoding="utf-8"?>
<p:sldLayout xmlns:a="http://schemas.openxmlformats.org/drawingml/2006/main" xmlns:r="http://schemas.openxmlformats.org/officeDocument/2006/relationships" xmlns:p="http://schemas.openxmlformats.org/presentationml/2006/main" preserve="1" userDrawn="1">
  <p:cSld name="Title and Content (Righ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a:t>Click to edit Master title style</a:t>
            </a:r>
          </a:p>
        </p:txBody>
      </p:sp>
      <p:sp>
        <p:nvSpPr>
          <p:cNvPr id="16" name="Text Placeholder 15"/>
          <p:cNvSpPr>
            <a:spLocks noGrp="1"/>
          </p:cNvSpPr>
          <p:nvPr>
            <p:ph type="body" sz="quarter" idx="11"/>
          </p:nvPr>
        </p:nvSpPr>
        <p:spPr>
          <a:xfrm>
            <a:off x="4643439" y="1471617"/>
            <a:ext cx="4214813" cy="2771775"/>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 name="Footer Placeholder 1"/>
          <p:cNvSpPr>
            <a:spLocks noGrp="1"/>
          </p:cNvSpPr>
          <p:nvPr>
            <p:ph type="ftr" sz="quarter" idx="12"/>
          </p:nvPr>
        </p:nvSpPr>
        <p:spPr/>
        <p:txBody>
          <a:bodyPr/>
          <a:lstStyle/>
          <a:p>
            <a:r>
              <a:rPr lang="en-GB" dirty="0">
                <a:solidFill>
                  <a:srgbClr val="FFFFFF">
                    <a:lumMod val="50000"/>
                  </a:srgbClr>
                </a:solidFill>
              </a:rPr>
              <a:t>For financial intermediary use only, not to be used with customers.</a:t>
            </a:r>
          </a:p>
        </p:txBody>
      </p:sp>
      <p:sp>
        <p:nvSpPr>
          <p:cNvPr id="6"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a:solidFill>
                  <a:schemeClr val="tx1"/>
                </a:solidFill>
              </a:rPr>
              <a:t>Source: </a:t>
            </a:r>
            <a:endParaRPr lang="en-GB" dirty="0"/>
          </a:p>
        </p:txBody>
      </p:sp>
    </p:spTree>
    <p:extLst>
      <p:ext uri="{BB962C8B-B14F-4D97-AF65-F5344CB8AC3E}">
        <p14:creationId xmlns:p14="http://schemas.microsoft.com/office/powerpoint/2010/main" val="4075581570"/>
      </p:ext>
    </p:extLst>
  </p:cSld>
  <p:clrMapOvr>
    <a:masterClrMapping/>
  </p:clrMapOvr>
  <p:transition>
    <p:wipe dir="r"/>
  </p:transition>
</p:sldLayout>
</file>

<file path=ppt/slideLayouts/slideLayout892.xml><?xml version="1.0" encoding="utf-8"?>
<p:sldLayout xmlns:a="http://schemas.openxmlformats.org/drawingml/2006/main" xmlns:r="http://schemas.openxmlformats.org/officeDocument/2006/relationships" xmlns:p="http://schemas.openxmlformats.org/presentationml/2006/main" preserve="1" userDrawn="1">
  <p:cSld name="Title and Content (Lef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a:t>Click to edit Master title style</a:t>
            </a:r>
          </a:p>
        </p:txBody>
      </p:sp>
      <p:sp>
        <p:nvSpPr>
          <p:cNvPr id="16" name="Text Placeholder 15"/>
          <p:cNvSpPr>
            <a:spLocks noGrp="1"/>
          </p:cNvSpPr>
          <p:nvPr>
            <p:ph type="body" sz="quarter" idx="11"/>
          </p:nvPr>
        </p:nvSpPr>
        <p:spPr>
          <a:xfrm>
            <a:off x="285751" y="1471617"/>
            <a:ext cx="4214813" cy="2771775"/>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 name="Footer Placeholder 1"/>
          <p:cNvSpPr>
            <a:spLocks noGrp="1"/>
          </p:cNvSpPr>
          <p:nvPr>
            <p:ph type="ftr" sz="quarter" idx="12"/>
          </p:nvPr>
        </p:nvSpPr>
        <p:spPr/>
        <p:txBody>
          <a:bodyPr/>
          <a:lstStyle/>
          <a:p>
            <a:r>
              <a:rPr lang="en-GB" dirty="0">
                <a:solidFill>
                  <a:srgbClr val="FFFFFF">
                    <a:lumMod val="50000"/>
                  </a:srgbClr>
                </a:solidFill>
              </a:rPr>
              <a:t>For financial intermediary use only, not to be used with customers.</a:t>
            </a:r>
          </a:p>
        </p:txBody>
      </p:sp>
      <p:sp>
        <p:nvSpPr>
          <p:cNvPr id="6"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a:solidFill>
                  <a:schemeClr val="tx1"/>
                </a:solidFill>
              </a:rPr>
              <a:t>Source: </a:t>
            </a:r>
            <a:endParaRPr lang="en-GB" dirty="0"/>
          </a:p>
        </p:txBody>
      </p:sp>
    </p:spTree>
    <p:extLst>
      <p:ext uri="{BB962C8B-B14F-4D97-AF65-F5344CB8AC3E}">
        <p14:creationId xmlns:p14="http://schemas.microsoft.com/office/powerpoint/2010/main" val="3891472522"/>
      </p:ext>
    </p:extLst>
  </p:cSld>
  <p:clrMapOvr>
    <a:masterClrMapping/>
  </p:clrMapOvr>
  <p:transition>
    <p:wipe dir="r"/>
  </p:transition>
</p:sldLayout>
</file>

<file path=ppt/slideLayouts/slideLayout893.xml><?xml version="1.0" encoding="utf-8"?>
<p:sldLayout xmlns:a="http://schemas.openxmlformats.org/drawingml/2006/main" xmlns:r="http://schemas.openxmlformats.org/officeDocument/2006/relationships" xmlns:p="http://schemas.openxmlformats.org/presentationml/2006/main" preserve="1" userDrawn="1">
  <p:cSld name="Headlines">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a:t>Click to edit Master title style</a:t>
            </a:r>
          </a:p>
        </p:txBody>
      </p:sp>
      <p:sp>
        <p:nvSpPr>
          <p:cNvPr id="16" name="Text Placeholder 15"/>
          <p:cNvSpPr>
            <a:spLocks noGrp="1"/>
          </p:cNvSpPr>
          <p:nvPr>
            <p:ph type="body" sz="quarter" idx="11"/>
          </p:nvPr>
        </p:nvSpPr>
        <p:spPr>
          <a:xfrm>
            <a:off x="285751" y="1471617"/>
            <a:ext cx="8572500" cy="2771775"/>
          </a:xfrm>
        </p:spPr>
        <p:txBody>
          <a:bodyPr anchor="ctr">
            <a:normAutofit/>
          </a:bodyPr>
          <a:lstStyle>
            <a:lvl1pPr algn="ctr">
              <a:defRPr/>
            </a:lvl1pPr>
            <a:lvl2pPr algn="ctr">
              <a:lnSpc>
                <a:spcPts val="1755"/>
              </a:lnSpc>
              <a:defRPr sz="1900">
                <a:solidFill>
                  <a:schemeClr val="tx1"/>
                </a:solidFill>
              </a:defRPr>
            </a:lvl2pPr>
            <a:lvl3pPr algn="ctr">
              <a:defRPr/>
            </a:lvl3pPr>
            <a:lvl4pPr algn="ctr">
              <a:defRPr/>
            </a:lvl4pPr>
            <a:lvl5pPr algn="ctr">
              <a:defRPr/>
            </a:lvl5pPr>
          </a:lstStyle>
          <a:p>
            <a:pPr lvl="1"/>
            <a:r>
              <a:rPr lang="en-GB" noProof="0" dirty="0"/>
              <a:t>Click to edit Master text styles</a:t>
            </a:r>
          </a:p>
        </p:txBody>
      </p:sp>
      <p:sp>
        <p:nvSpPr>
          <p:cNvPr id="2" name="Footer Placeholder 1"/>
          <p:cNvSpPr>
            <a:spLocks noGrp="1"/>
          </p:cNvSpPr>
          <p:nvPr>
            <p:ph type="ftr" sz="quarter" idx="12"/>
          </p:nvPr>
        </p:nvSpPr>
        <p:spPr/>
        <p:txBody>
          <a:bodyPr/>
          <a:lstStyle/>
          <a:p>
            <a:r>
              <a:rPr lang="en-GB" dirty="0">
                <a:solidFill>
                  <a:srgbClr val="FFFFFF">
                    <a:lumMod val="50000"/>
                  </a:srgbClr>
                </a:solidFill>
              </a:rPr>
              <a:t>For financial intermediary use only, not to be used with customers.</a:t>
            </a:r>
          </a:p>
        </p:txBody>
      </p:sp>
      <p:sp>
        <p:nvSpPr>
          <p:cNvPr id="6"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a:solidFill>
                  <a:schemeClr val="tx1"/>
                </a:solidFill>
              </a:rPr>
              <a:t>Source: </a:t>
            </a:r>
            <a:endParaRPr lang="en-GB" dirty="0"/>
          </a:p>
        </p:txBody>
      </p:sp>
    </p:spTree>
    <p:extLst>
      <p:ext uri="{BB962C8B-B14F-4D97-AF65-F5344CB8AC3E}">
        <p14:creationId xmlns:p14="http://schemas.microsoft.com/office/powerpoint/2010/main" val="4139744118"/>
      </p:ext>
    </p:extLst>
  </p:cSld>
  <p:clrMapOvr>
    <a:masterClrMapping/>
  </p:clrMapOvr>
  <p:transition>
    <p:wipe dir="r"/>
  </p:transition>
</p:sldLayout>
</file>

<file path=ppt/slideLayouts/slideLayout894.xml><?xml version="1.0" encoding="utf-8"?>
<p:sldLayout xmlns:a="http://schemas.openxmlformats.org/drawingml/2006/main" xmlns:r="http://schemas.openxmlformats.org/officeDocument/2006/relationships" xmlns:p="http://schemas.openxmlformats.org/presentationml/2006/main" showMasterSp="0" preserve="1" userDrawn="1">
  <p:cSld name="Highlight Headlines">
    <p:spTree>
      <p:nvGrpSpPr>
        <p:cNvPr id="1" name=""/>
        <p:cNvGrpSpPr/>
        <p:nvPr/>
      </p:nvGrpSpPr>
      <p:grpSpPr>
        <a:xfrm>
          <a:off x="0" y="0"/>
          <a:ext cx="0" cy="0"/>
          <a:chOff x="0" y="0"/>
          <a:chExt cx="0" cy="0"/>
        </a:xfrm>
      </p:grpSpPr>
      <p:sp>
        <p:nvSpPr>
          <p:cNvPr id="8" name="Rectangle 7"/>
          <p:cNvSpPr/>
          <p:nvPr userDrawn="1"/>
        </p:nvSpPr>
        <p:spPr>
          <a:xfrm>
            <a:off x="221625" y="4758074"/>
            <a:ext cx="8843631" cy="199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defTabSz="685800"/>
            <a:endParaRPr lang="en-GB" sz="900" dirty="0">
              <a:solidFill>
                <a:srgbClr val="FFFFFF"/>
              </a:solidFill>
              <a:latin typeface="Just Script" panose="02020803050402020203" pitchFamily="18" charset="0"/>
            </a:endParaRPr>
          </a:p>
        </p:txBody>
      </p:sp>
      <p:sp>
        <p:nvSpPr>
          <p:cNvPr id="4" name="Rectangle 3"/>
          <p:cNvSpPr/>
          <p:nvPr userDrawn="1"/>
        </p:nvSpPr>
        <p:spPr>
          <a:xfrm>
            <a:off x="175439" y="765544"/>
            <a:ext cx="8843631" cy="199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defTabSz="685800"/>
            <a:endParaRPr lang="en-GB" sz="900" dirty="0">
              <a:solidFill>
                <a:srgbClr val="FFFFFF"/>
              </a:solidFill>
              <a:latin typeface="Just Script" panose="02020803050402020203" pitchFamily="18" charset="0"/>
            </a:endParaRPr>
          </a:p>
        </p:txBody>
      </p:sp>
      <p:sp>
        <p:nvSpPr>
          <p:cNvPr id="3" name="Rectangle 2"/>
          <p:cNvSpPr/>
          <p:nvPr userDrawn="1"/>
        </p:nvSpPr>
        <p:spPr>
          <a:xfrm>
            <a:off x="285751" y="849276"/>
            <a:ext cx="8572500" cy="4008474"/>
          </a:xfrm>
          <a:prstGeom prst="rect">
            <a:avLst/>
          </a:prstGeom>
          <a:solidFill>
            <a:srgbClr val="252221"/>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defTabSz="685800"/>
            <a:endParaRPr lang="en-GB" sz="900" dirty="0">
              <a:solidFill>
                <a:srgbClr val="FFFFFF"/>
              </a:solidFill>
              <a:latin typeface="Just Script" panose="02020803050402020203" pitchFamily="18" charset="0"/>
            </a:endParaRPr>
          </a:p>
        </p:txBody>
      </p:sp>
      <p:sp>
        <p:nvSpPr>
          <p:cNvPr id="13" name="Title 12"/>
          <p:cNvSpPr>
            <a:spLocks noGrp="1"/>
          </p:cNvSpPr>
          <p:nvPr>
            <p:ph type="title"/>
          </p:nvPr>
        </p:nvSpPr>
        <p:spPr/>
        <p:txBody>
          <a:bodyPr/>
          <a:lstStyle/>
          <a:p>
            <a:r>
              <a:rPr lang="en-US" dirty="0"/>
              <a:t>Click to edit Master title style</a:t>
            </a:r>
            <a:endParaRPr lang="en-GB" dirty="0"/>
          </a:p>
        </p:txBody>
      </p:sp>
      <p:sp>
        <p:nvSpPr>
          <p:cNvPr id="16" name="Text Placeholder 15"/>
          <p:cNvSpPr>
            <a:spLocks noGrp="1"/>
          </p:cNvSpPr>
          <p:nvPr>
            <p:ph type="body" sz="quarter" idx="11"/>
          </p:nvPr>
        </p:nvSpPr>
        <p:spPr>
          <a:xfrm>
            <a:off x="1743076" y="1471617"/>
            <a:ext cx="5657851" cy="2771775"/>
          </a:xfrm>
          <a:noFill/>
        </p:spPr>
        <p:txBody>
          <a:bodyPr anchor="ctr"/>
          <a:lstStyle>
            <a:lvl1pPr algn="ctr">
              <a:lnSpc>
                <a:spcPts val="3300"/>
              </a:lnSpc>
              <a:defRPr baseline="0">
                <a:solidFill>
                  <a:schemeClr val="bg1"/>
                </a:solidFill>
              </a:defRPr>
            </a:lvl1pPr>
            <a:lvl2pPr algn="ctr">
              <a:defRPr/>
            </a:lvl2pPr>
            <a:lvl3pPr algn="ctr">
              <a:defRPr/>
            </a:lvl3pPr>
            <a:lvl4pPr algn="ctr">
              <a:defRPr/>
            </a:lvl4pPr>
            <a:lvl5pPr algn="ctr">
              <a:defRPr/>
            </a:lvl5pPr>
          </a:lstStyle>
          <a:p>
            <a:pPr lvl="0"/>
            <a:r>
              <a:rPr lang="en-GB" noProof="0" dirty="0"/>
              <a:t>Click to edit Master text styles</a:t>
            </a:r>
          </a:p>
        </p:txBody>
      </p:sp>
    </p:spTree>
    <p:extLst>
      <p:ext uri="{BB962C8B-B14F-4D97-AF65-F5344CB8AC3E}">
        <p14:creationId xmlns:p14="http://schemas.microsoft.com/office/powerpoint/2010/main" val="3815882368"/>
      </p:ext>
    </p:extLst>
  </p:cSld>
  <p:clrMapOvr>
    <a:masterClrMapping/>
  </p:clrMapOvr>
  <p:transition>
    <p:wipe dir="r"/>
  </p:transition>
  <p:hf hdr="0" ftr="0" dt="0"/>
</p:sldLayout>
</file>

<file path=ppt/slideLayouts/slideLayout895.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rgbClr val="25222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43076" y="2455164"/>
            <a:ext cx="5657851" cy="688086"/>
          </a:xfrm>
          <a:prstGeom prst="rect">
            <a:avLst/>
          </a:prstGeom>
        </p:spPr>
        <p:txBody>
          <a:bodyPr>
            <a:normAutofit/>
          </a:bodyPr>
          <a:lstStyle>
            <a:lvl1pPr marL="0" indent="0" algn="ctr">
              <a:lnSpc>
                <a:spcPts val="3300"/>
              </a:lnSpc>
              <a:spcBef>
                <a:spcPts val="0"/>
              </a:spcBef>
              <a:spcAft>
                <a:spcPts val="0"/>
              </a:spcAft>
              <a:buNone/>
              <a:defRPr sz="3000" b="1" spc="0" baseline="0">
                <a:solidFill>
                  <a:schemeClr val="bg1"/>
                </a:solidFill>
                <a:latin typeface="+mj-lt"/>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noProof="0" dirty="0"/>
              <a:t>Click to edit Master text styles</a:t>
            </a:r>
          </a:p>
        </p:txBody>
      </p:sp>
    </p:spTree>
    <p:extLst>
      <p:ext uri="{BB962C8B-B14F-4D97-AF65-F5344CB8AC3E}">
        <p14:creationId xmlns:p14="http://schemas.microsoft.com/office/powerpoint/2010/main" val="2622485670"/>
      </p:ext>
    </p:extLst>
  </p:cSld>
  <p:clrMapOvr>
    <a:masterClrMapping/>
  </p:clrMapOvr>
  <p:transition>
    <p:wipe dir="r"/>
  </p:transition>
</p:sldLayout>
</file>

<file path=ppt/slideLayouts/slideLayout896.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a:t>Click to edit Master title style</a:t>
            </a:r>
          </a:p>
        </p:txBody>
      </p:sp>
      <p:sp>
        <p:nvSpPr>
          <p:cNvPr id="5" name="Picture Placeholder 4"/>
          <p:cNvSpPr>
            <a:spLocks noGrp="1"/>
          </p:cNvSpPr>
          <p:nvPr>
            <p:ph type="pic" sz="quarter" idx="11"/>
          </p:nvPr>
        </p:nvSpPr>
        <p:spPr>
          <a:xfrm>
            <a:off x="285751" y="1471617"/>
            <a:ext cx="8572500" cy="2771775"/>
          </a:xfrm>
          <a:prstGeom prst="rect">
            <a:avLst/>
          </a:prstGeom>
        </p:spPr>
        <p:txBody>
          <a:bodyPr/>
          <a:lstStyle/>
          <a:p>
            <a:endParaRPr lang="en-GB" dirty="0"/>
          </a:p>
        </p:txBody>
      </p:sp>
      <p:sp>
        <p:nvSpPr>
          <p:cNvPr id="4" name="Footer Placeholder 3"/>
          <p:cNvSpPr>
            <a:spLocks noGrp="1"/>
          </p:cNvSpPr>
          <p:nvPr>
            <p:ph type="ftr" sz="quarter" idx="12"/>
          </p:nvPr>
        </p:nvSpPr>
        <p:spPr/>
        <p:txBody>
          <a:bodyPr/>
          <a:lstStyle/>
          <a:p>
            <a:r>
              <a:rPr lang="en-GB" dirty="0">
                <a:solidFill>
                  <a:srgbClr val="FFFFFF">
                    <a:lumMod val="50000"/>
                  </a:srgbClr>
                </a:solidFill>
              </a:rPr>
              <a:t>For financial intermediary use only, not to be used with customers.</a:t>
            </a:r>
          </a:p>
        </p:txBody>
      </p:sp>
    </p:spTree>
    <p:extLst>
      <p:ext uri="{BB962C8B-B14F-4D97-AF65-F5344CB8AC3E}">
        <p14:creationId xmlns:p14="http://schemas.microsoft.com/office/powerpoint/2010/main" val="2292175947"/>
      </p:ext>
    </p:extLst>
  </p:cSld>
  <p:clrMapOvr>
    <a:masterClrMapping/>
  </p:clrMapOvr>
  <p:transition>
    <p:wipe dir="r"/>
  </p:transition>
</p:sldLayout>
</file>

<file path=ppt/slideLayouts/slideLayout897.xml><?xml version="1.0" encoding="utf-8"?>
<p:sldLayout xmlns:a="http://schemas.openxmlformats.org/drawingml/2006/main" xmlns:r="http://schemas.openxmlformats.org/officeDocument/2006/relationships" xmlns:p="http://schemas.openxmlformats.org/presentationml/2006/main" preserve="1" userDrawn="1">
  <p:cSld name="Image With Annota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a:t>Click to edit Master title style</a:t>
            </a:r>
          </a:p>
        </p:txBody>
      </p:sp>
      <p:sp>
        <p:nvSpPr>
          <p:cNvPr id="5" name="Picture Placeholder 4"/>
          <p:cNvSpPr>
            <a:spLocks noGrp="1"/>
          </p:cNvSpPr>
          <p:nvPr>
            <p:ph type="pic" sz="quarter" idx="11"/>
          </p:nvPr>
        </p:nvSpPr>
        <p:spPr>
          <a:xfrm>
            <a:off x="285749" y="1471617"/>
            <a:ext cx="5672139" cy="2771775"/>
          </a:xfrm>
          <a:prstGeom prst="rect">
            <a:avLst/>
          </a:prstGeom>
        </p:spPr>
        <p:txBody>
          <a:bodyPr/>
          <a:lstStyle/>
          <a:p>
            <a:endParaRPr lang="en-GB" dirty="0"/>
          </a:p>
        </p:txBody>
      </p:sp>
      <p:sp>
        <p:nvSpPr>
          <p:cNvPr id="6" name="Text Placeholder 5"/>
          <p:cNvSpPr>
            <a:spLocks noGrp="1"/>
          </p:cNvSpPr>
          <p:nvPr>
            <p:ph type="body" sz="quarter" idx="12"/>
          </p:nvPr>
        </p:nvSpPr>
        <p:spPr>
          <a:xfrm>
            <a:off x="6922293" y="1471617"/>
            <a:ext cx="2007395" cy="2771775"/>
          </a:xfrm>
        </p:spPr>
        <p:txBody>
          <a:bodyPr>
            <a:normAutofit/>
          </a:bodyPr>
          <a:lstStyle>
            <a:lvl1pPr>
              <a:lnSpc>
                <a:spcPts val="1260"/>
              </a:lnSpc>
              <a:spcAft>
                <a:spcPts val="1260"/>
              </a:spcAft>
              <a:defRPr lang="en-US" sz="900" kern="1200" spc="8" baseline="0" dirty="0" smtClean="0">
                <a:solidFill>
                  <a:schemeClr val="tx1"/>
                </a:solidFill>
                <a:latin typeface="+mn-lt"/>
                <a:ea typeface="+mn-ea"/>
                <a:cs typeface="+mn-cs"/>
              </a:defRPr>
            </a:lvl1pPr>
            <a:lvl2pPr>
              <a:lnSpc>
                <a:spcPts val="1260"/>
              </a:lnSpc>
              <a:spcAft>
                <a:spcPts val="1260"/>
              </a:spcAft>
              <a:defRPr lang="en-US" sz="900" kern="1200" spc="8" baseline="0" dirty="0" smtClean="0">
                <a:solidFill>
                  <a:schemeClr val="tx1"/>
                </a:solidFill>
                <a:latin typeface="+mn-lt"/>
                <a:ea typeface="+mn-ea"/>
                <a:cs typeface="+mn-cs"/>
              </a:defRPr>
            </a:lvl2pPr>
            <a:lvl3pPr>
              <a:lnSpc>
                <a:spcPts val="1260"/>
              </a:lnSpc>
              <a:spcAft>
                <a:spcPts val="1260"/>
              </a:spcAft>
              <a:defRPr lang="en-US" sz="900" b="0" kern="1200" spc="8" baseline="0" dirty="0" smtClean="0">
                <a:solidFill>
                  <a:schemeClr val="tx1"/>
                </a:solidFill>
                <a:latin typeface="+mn-lt"/>
                <a:ea typeface="+mn-ea"/>
                <a:cs typeface="+mn-cs"/>
              </a:defRPr>
            </a:lvl3pPr>
            <a:lvl4pPr>
              <a:lnSpc>
                <a:spcPts val="1260"/>
              </a:lnSpc>
              <a:spcAft>
                <a:spcPts val="1260"/>
              </a:spcAft>
              <a:defRPr lang="en-US" sz="900" kern="1200" spc="8" baseline="0" dirty="0" smtClean="0">
                <a:solidFill>
                  <a:schemeClr val="tx1"/>
                </a:solidFill>
                <a:latin typeface="+mn-lt"/>
                <a:ea typeface="+mn-ea"/>
                <a:cs typeface="+mn-cs"/>
              </a:defRPr>
            </a:lvl4pPr>
            <a:lvl5pPr>
              <a:lnSpc>
                <a:spcPts val="1260"/>
              </a:lnSpc>
              <a:spcAft>
                <a:spcPts val="1260"/>
              </a:spcAft>
              <a:defRPr lang="en-GB" sz="900" kern="1200" spc="8" baseline="0" dirty="0">
                <a:solidFill>
                  <a:schemeClr val="tx1"/>
                </a:solidFill>
                <a:latin typeface="+mn-lt"/>
                <a:ea typeface="+mn-ea"/>
                <a:cs typeface="+mn-cs"/>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Footer Placeholder 3"/>
          <p:cNvSpPr>
            <a:spLocks noGrp="1"/>
          </p:cNvSpPr>
          <p:nvPr>
            <p:ph type="ftr" sz="quarter" idx="13"/>
          </p:nvPr>
        </p:nvSpPr>
        <p:spPr>
          <a:xfrm>
            <a:off x="287895" y="4955579"/>
            <a:ext cx="5220000" cy="180000"/>
          </a:xfrm>
        </p:spPr>
        <p:txBody>
          <a:bodyPr/>
          <a:lstStyle/>
          <a:p>
            <a:r>
              <a:rPr lang="en-GB" dirty="0">
                <a:solidFill>
                  <a:srgbClr val="FFFFFF">
                    <a:lumMod val="50000"/>
                  </a:srgbClr>
                </a:solidFill>
              </a:rPr>
              <a:t>For financial intermediary use only. Not approved for use with customers.</a:t>
            </a:r>
          </a:p>
        </p:txBody>
      </p:sp>
    </p:spTree>
    <p:extLst>
      <p:ext uri="{BB962C8B-B14F-4D97-AF65-F5344CB8AC3E}">
        <p14:creationId xmlns:p14="http://schemas.microsoft.com/office/powerpoint/2010/main" val="1737461590"/>
      </p:ext>
    </p:extLst>
  </p:cSld>
  <p:clrMapOvr>
    <a:masterClrMapping/>
  </p:clrMapOvr>
  <p:transition>
    <p:wipe dir="r"/>
  </p:transition>
</p:sldLayout>
</file>

<file path=ppt/slideLayouts/slideLayout898.xml><?xml version="1.0" encoding="utf-8"?>
<p:sldLayout xmlns:a="http://schemas.openxmlformats.org/drawingml/2006/main" xmlns:r="http://schemas.openxmlformats.org/officeDocument/2006/relationships" xmlns:p="http://schemas.openxmlformats.org/presentationml/2006/main" preserve="1" userDrawn="1">
  <p:cSld name="Two Column (Image Lef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3439" y="1471617"/>
            <a:ext cx="3886200" cy="2771775"/>
          </a:xfrm>
          <a:prstGeom prst="rect">
            <a:avLst/>
          </a:prstGeo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0" name="Picture Placeholder 9"/>
          <p:cNvSpPr>
            <a:spLocks noGrp="1"/>
          </p:cNvSpPr>
          <p:nvPr>
            <p:ph type="pic" sz="quarter" idx="11"/>
          </p:nvPr>
        </p:nvSpPr>
        <p:spPr>
          <a:xfrm>
            <a:off x="285752" y="1471617"/>
            <a:ext cx="4214813" cy="2771775"/>
          </a:xfrm>
          <a:prstGeom prst="rect">
            <a:avLst/>
          </a:prstGeom>
        </p:spPr>
        <p:txBody>
          <a:bodyPr/>
          <a:lstStyle/>
          <a:p>
            <a:endParaRPr lang="en-GB" dirty="0"/>
          </a:p>
        </p:txBody>
      </p:sp>
      <p:sp>
        <p:nvSpPr>
          <p:cNvPr id="3" name="Footer Placeholder 2"/>
          <p:cNvSpPr>
            <a:spLocks noGrp="1"/>
          </p:cNvSpPr>
          <p:nvPr>
            <p:ph type="ftr" sz="quarter" idx="12"/>
          </p:nvPr>
        </p:nvSpPr>
        <p:spPr/>
        <p:txBody>
          <a:bodyPr/>
          <a:lstStyle/>
          <a:p>
            <a:r>
              <a:rPr lang="en-GB" dirty="0">
                <a:solidFill>
                  <a:srgbClr val="FFFFFF">
                    <a:lumMod val="50000"/>
                  </a:srgbClr>
                </a:solidFill>
              </a:rPr>
              <a:t>For financial intermediary use only, not to be used with customers.</a:t>
            </a:r>
          </a:p>
        </p:txBody>
      </p:sp>
      <p:sp>
        <p:nvSpPr>
          <p:cNvPr id="12" name="Title 1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895198074"/>
      </p:ext>
    </p:extLst>
  </p:cSld>
  <p:clrMapOvr>
    <a:masterClrMapping/>
  </p:clrMapOvr>
  <p:transition>
    <p:wipe dir="r"/>
  </p:transition>
</p:sldLayout>
</file>

<file path=ppt/slideLayouts/slideLayout899.xml><?xml version="1.0" encoding="utf-8"?>
<p:sldLayout xmlns:a="http://schemas.openxmlformats.org/drawingml/2006/main" xmlns:r="http://schemas.openxmlformats.org/officeDocument/2006/relationships" xmlns:p="http://schemas.openxmlformats.org/presentationml/2006/main" preserve="1" userDrawn="1">
  <p:cSld name="Two Column (Image Righ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85752" y="1471617"/>
            <a:ext cx="4214813" cy="2771775"/>
          </a:xfrm>
          <a:prstGeom prst="rect">
            <a:avLst/>
          </a:prstGeo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0" name="Picture Placeholder 9"/>
          <p:cNvSpPr>
            <a:spLocks noGrp="1"/>
          </p:cNvSpPr>
          <p:nvPr>
            <p:ph type="pic" sz="quarter" idx="11"/>
          </p:nvPr>
        </p:nvSpPr>
        <p:spPr>
          <a:xfrm>
            <a:off x="4643439" y="1471617"/>
            <a:ext cx="4214813" cy="2771775"/>
          </a:xfrm>
          <a:prstGeom prst="rect">
            <a:avLst/>
          </a:prstGeom>
        </p:spPr>
        <p:txBody>
          <a:bodyPr/>
          <a:lstStyle/>
          <a:p>
            <a:endParaRPr lang="en-GB" dirty="0"/>
          </a:p>
        </p:txBody>
      </p:sp>
      <p:sp>
        <p:nvSpPr>
          <p:cNvPr id="3" name="Footer Placeholder 2"/>
          <p:cNvSpPr>
            <a:spLocks noGrp="1"/>
          </p:cNvSpPr>
          <p:nvPr>
            <p:ph type="ftr" sz="quarter" idx="12"/>
          </p:nvPr>
        </p:nvSpPr>
        <p:spPr/>
        <p:txBody>
          <a:bodyPr/>
          <a:lstStyle/>
          <a:p>
            <a:r>
              <a:rPr lang="en-GB" dirty="0">
                <a:solidFill>
                  <a:srgbClr val="FFFFFF">
                    <a:lumMod val="50000"/>
                  </a:srgbClr>
                </a:solidFill>
              </a:rPr>
              <a:t>For financial intermediary use only, not to be used with customers.</a:t>
            </a:r>
          </a:p>
        </p:txBody>
      </p:sp>
      <p:sp>
        <p:nvSpPr>
          <p:cNvPr id="12" name="Title 1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731041405"/>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Highlight Headlines">
    <p:spTree>
      <p:nvGrpSpPr>
        <p:cNvPr id="1" name=""/>
        <p:cNvGrpSpPr/>
        <p:nvPr/>
      </p:nvGrpSpPr>
      <p:grpSpPr>
        <a:xfrm>
          <a:off x="0" y="0"/>
          <a:ext cx="0" cy="0"/>
          <a:chOff x="0" y="0"/>
          <a:chExt cx="0" cy="0"/>
        </a:xfrm>
      </p:grpSpPr>
      <p:sp>
        <p:nvSpPr>
          <p:cNvPr id="8" name="Rectangle 7"/>
          <p:cNvSpPr/>
          <p:nvPr userDrawn="1"/>
        </p:nvSpPr>
        <p:spPr>
          <a:xfrm>
            <a:off x="221627" y="4758095"/>
            <a:ext cx="8843631" cy="199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89" tIns="17144" rIns="34289" bIns="17144" rtlCol="0" anchor="ctr"/>
          <a:lstStyle/>
          <a:p>
            <a:pPr algn="ctr"/>
            <a:endParaRPr lang="en-GB" sz="900" dirty="0" smtClean="0">
              <a:solidFill>
                <a:schemeClr val="bg1"/>
              </a:solidFill>
              <a:latin typeface="Just Script" panose="02020803050402020203" pitchFamily="18" charset="0"/>
            </a:endParaRPr>
          </a:p>
        </p:txBody>
      </p:sp>
      <p:sp>
        <p:nvSpPr>
          <p:cNvPr id="4" name="Rectangle 3"/>
          <p:cNvSpPr/>
          <p:nvPr userDrawn="1"/>
        </p:nvSpPr>
        <p:spPr>
          <a:xfrm>
            <a:off x="175439" y="765565"/>
            <a:ext cx="8843631" cy="199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89" tIns="17144" rIns="34289" bIns="17144" rtlCol="0" anchor="ctr"/>
          <a:lstStyle/>
          <a:p>
            <a:pPr algn="ctr"/>
            <a:endParaRPr lang="en-GB" sz="900" dirty="0" smtClean="0">
              <a:solidFill>
                <a:schemeClr val="bg1"/>
              </a:solidFill>
              <a:latin typeface="Just Script" panose="02020803050402020203" pitchFamily="18" charset="0"/>
            </a:endParaRPr>
          </a:p>
        </p:txBody>
      </p:sp>
      <p:sp>
        <p:nvSpPr>
          <p:cNvPr id="3" name="Rectangle 2"/>
          <p:cNvSpPr/>
          <p:nvPr userDrawn="1"/>
        </p:nvSpPr>
        <p:spPr>
          <a:xfrm>
            <a:off x="285751" y="849276"/>
            <a:ext cx="8572500" cy="4008474"/>
          </a:xfrm>
          <a:prstGeom prst="rect">
            <a:avLst/>
          </a:prstGeom>
          <a:solidFill>
            <a:srgbClr val="252221"/>
          </a:solidFill>
          <a:ln>
            <a:noFill/>
          </a:ln>
        </p:spPr>
        <p:style>
          <a:lnRef idx="2">
            <a:schemeClr val="accent1">
              <a:shade val="50000"/>
            </a:schemeClr>
          </a:lnRef>
          <a:fillRef idx="1">
            <a:schemeClr val="accent1"/>
          </a:fillRef>
          <a:effectRef idx="0">
            <a:schemeClr val="accent1"/>
          </a:effectRef>
          <a:fontRef idx="minor">
            <a:schemeClr val="lt1"/>
          </a:fontRef>
        </p:style>
        <p:txBody>
          <a:bodyPr lIns="34289" tIns="17144" rIns="34289" bIns="17144" rtlCol="0" anchor="ctr"/>
          <a:lstStyle/>
          <a:p>
            <a:pPr algn="ctr"/>
            <a:endParaRPr lang="en-GB" sz="900" dirty="0" smtClean="0">
              <a:solidFill>
                <a:schemeClr val="bg1"/>
              </a:solidFill>
              <a:latin typeface="Just Script" panose="02020803050402020203" pitchFamily="18" charset="0"/>
            </a:endParaRPr>
          </a:p>
        </p:txBody>
      </p:sp>
      <p:sp>
        <p:nvSpPr>
          <p:cNvPr id="13" name="Title 12"/>
          <p:cNvSpPr>
            <a:spLocks noGrp="1"/>
          </p:cNvSpPr>
          <p:nvPr>
            <p:ph type="title"/>
          </p:nvPr>
        </p:nvSpPr>
        <p:spPr/>
        <p:txBody>
          <a:bodyPr/>
          <a:lstStyle/>
          <a:p>
            <a:r>
              <a:rPr lang="en-US" dirty="0" smtClean="0"/>
              <a:t>Click to edit Master title style</a:t>
            </a:r>
            <a:endParaRPr lang="en-GB" dirty="0"/>
          </a:p>
        </p:txBody>
      </p:sp>
      <p:sp>
        <p:nvSpPr>
          <p:cNvPr id="16" name="Text Placeholder 15"/>
          <p:cNvSpPr>
            <a:spLocks noGrp="1"/>
          </p:cNvSpPr>
          <p:nvPr>
            <p:ph type="body" sz="quarter" idx="11"/>
          </p:nvPr>
        </p:nvSpPr>
        <p:spPr>
          <a:xfrm>
            <a:off x="1743097" y="1471619"/>
            <a:ext cx="5657851" cy="2771775"/>
          </a:xfrm>
          <a:noFill/>
        </p:spPr>
        <p:txBody>
          <a:bodyPr anchor="ctr"/>
          <a:lstStyle>
            <a:lvl1pPr algn="ctr">
              <a:lnSpc>
                <a:spcPts val="3300"/>
              </a:lnSpc>
              <a:defRPr baseline="0">
                <a:solidFill>
                  <a:schemeClr val="bg1"/>
                </a:solidFill>
              </a:defRPr>
            </a:lvl1pPr>
            <a:lvl2pPr algn="ctr">
              <a:defRPr/>
            </a:lvl2pPr>
            <a:lvl3pPr algn="ctr">
              <a:defRPr/>
            </a:lvl3pPr>
            <a:lvl4pPr algn="ctr">
              <a:defRPr/>
            </a:lvl4pPr>
            <a:lvl5pPr algn="ctr">
              <a:defRPr/>
            </a:lvl5pPr>
          </a:lstStyle>
          <a:p>
            <a:pPr lvl="0"/>
            <a:r>
              <a:rPr lang="en-GB" noProof="0" dirty="0" smtClean="0"/>
              <a:t>Click to edit Master text styles</a:t>
            </a:r>
          </a:p>
        </p:txBody>
      </p:sp>
    </p:spTree>
    <p:extLst>
      <p:ext uri="{BB962C8B-B14F-4D97-AF65-F5344CB8AC3E}">
        <p14:creationId xmlns:p14="http://schemas.microsoft.com/office/powerpoint/2010/main" val="1220607323"/>
      </p:ext>
    </p:extLst>
  </p:cSld>
  <p:clrMapOvr>
    <a:masterClrMapping/>
  </p:clrMapOvr>
  <p:transition>
    <p:wipe dir="r"/>
  </p:transition>
  <p:timing>
    <p:tnLst>
      <p:par>
        <p:cTn id="1" dur="indefinite" restart="never" nodeType="tmRoot"/>
      </p:par>
    </p:tnLst>
  </p:timing>
  <p:hf hdr="0" ftr="0" dt="0"/>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9" name="Title 8"/>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345860670"/>
      </p:ext>
    </p:extLst>
  </p:cSld>
  <p:clrMapOvr>
    <a:masterClrMapping/>
  </p:clrMapOvr>
  <p:transition>
    <p:wipe dir="r"/>
  </p:transition>
  <p:timing>
    <p:tnLst>
      <p:par>
        <p:cTn id="1" dur="indefinite" restart="never" nodeType="tmRoot"/>
      </p:par>
    </p:tnLst>
  </p:timing>
</p:sldLayout>
</file>

<file path=ppt/slideLayouts/slideLayout900.xml><?xml version="1.0" encoding="utf-8"?>
<p:sldLayout xmlns:a="http://schemas.openxmlformats.org/drawingml/2006/main" xmlns:r="http://schemas.openxmlformats.org/officeDocument/2006/relationships" xmlns:p="http://schemas.openxmlformats.org/presentationml/2006/main" preserve="1" userDrawn="1">
  <p:cSld name="Two Column Copy">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85752" y="1471617"/>
            <a:ext cx="4214813" cy="2771775"/>
          </a:xfrm>
          <a:prstGeom prst="rect">
            <a:avLst/>
          </a:prstGeo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Text Placeholder 4"/>
          <p:cNvSpPr>
            <a:spLocks noGrp="1"/>
          </p:cNvSpPr>
          <p:nvPr>
            <p:ph type="body" sz="quarter" idx="11"/>
          </p:nvPr>
        </p:nvSpPr>
        <p:spPr>
          <a:xfrm>
            <a:off x="4643439" y="1471617"/>
            <a:ext cx="4214813" cy="2771775"/>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 name="Footer Placeholder 2"/>
          <p:cNvSpPr>
            <a:spLocks noGrp="1"/>
          </p:cNvSpPr>
          <p:nvPr>
            <p:ph type="ftr" sz="quarter" idx="12"/>
          </p:nvPr>
        </p:nvSpPr>
        <p:spPr/>
        <p:txBody>
          <a:bodyPr/>
          <a:lstStyle/>
          <a:p>
            <a:r>
              <a:rPr lang="en-GB" dirty="0">
                <a:solidFill>
                  <a:srgbClr val="FFFFFF">
                    <a:lumMod val="50000"/>
                  </a:srgbClr>
                </a:solidFill>
              </a:rPr>
              <a:t>For financial intermediary use only, not to be used with customers.</a:t>
            </a:r>
          </a:p>
        </p:txBody>
      </p:sp>
      <p:sp>
        <p:nvSpPr>
          <p:cNvPr id="11" name="Title 10"/>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91047325"/>
      </p:ext>
    </p:extLst>
  </p:cSld>
  <p:clrMapOvr>
    <a:masterClrMapping/>
  </p:clrMapOvr>
  <p:transition>
    <p:wipe dir="r"/>
  </p:transition>
</p:sldLayout>
</file>

<file path=ppt/slideLayouts/slideLayout90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dirty="0">
                <a:solidFill>
                  <a:srgbClr val="FFFFFF">
                    <a:lumMod val="50000"/>
                  </a:srgbClr>
                </a:solidFill>
              </a:rPr>
              <a:t>For financial intermediary use only, not to be used with customers.</a:t>
            </a:r>
          </a:p>
        </p:txBody>
      </p:sp>
      <p:sp>
        <p:nvSpPr>
          <p:cNvPr id="9" name="Title 8"/>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606408855"/>
      </p:ext>
    </p:extLst>
  </p:cSld>
  <p:clrMapOvr>
    <a:masterClrMapping/>
  </p:clrMapOvr>
  <p:transition>
    <p:wipe dir="r"/>
  </p:transition>
</p:sldLayout>
</file>

<file path=ppt/slideLayouts/slideLayout9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dirty="0">
                <a:solidFill>
                  <a:srgbClr val="FFFFFF">
                    <a:lumMod val="50000"/>
                  </a:srgbClr>
                </a:solidFill>
              </a:rPr>
              <a:t>For financial intermediary use only, not to be used with customers.</a:t>
            </a:r>
          </a:p>
        </p:txBody>
      </p:sp>
    </p:spTree>
    <p:extLst>
      <p:ext uri="{BB962C8B-B14F-4D97-AF65-F5344CB8AC3E}">
        <p14:creationId xmlns:p14="http://schemas.microsoft.com/office/powerpoint/2010/main" val="530457794"/>
      </p:ext>
    </p:extLst>
  </p:cSld>
  <p:clrMapOvr>
    <a:masterClrMapping/>
  </p:clrMapOvr>
  <p:transition>
    <p:wipe dir="r"/>
  </p:transition>
</p:sldLayout>
</file>

<file path=ppt/slideLayouts/slideLayout903.xml><?xml version="1.0" encoding="utf-8"?>
<p:sldLayout xmlns:a="http://schemas.openxmlformats.org/drawingml/2006/main" xmlns:r="http://schemas.openxmlformats.org/officeDocument/2006/relationships" xmlns:p="http://schemas.openxmlformats.org/presentationml/2006/main" userDrawn="1">
  <p:cSld name="3_Title and Content (Left)">
    <p:spTree>
      <p:nvGrpSpPr>
        <p:cNvPr id="1" name=""/>
        <p:cNvGrpSpPr/>
        <p:nvPr/>
      </p:nvGrpSpPr>
      <p:grpSpPr>
        <a:xfrm>
          <a:off x="0" y="0"/>
          <a:ext cx="0" cy="0"/>
          <a:chOff x="0" y="0"/>
          <a:chExt cx="0" cy="0"/>
        </a:xfrm>
      </p:grpSpPr>
      <p:sp>
        <p:nvSpPr>
          <p:cNvPr id="11" name="Slide Number Placeholder 10"/>
          <p:cNvSpPr>
            <a:spLocks noGrp="1"/>
          </p:cNvSpPr>
          <p:nvPr>
            <p:ph type="sldNum" sz="quarter" idx="10"/>
          </p:nvPr>
        </p:nvSpPr>
        <p:spPr/>
        <p:txBody>
          <a:bodyPr/>
          <a:lstStyle/>
          <a:p>
            <a:pPr defTabSz="685800"/>
            <a:fld id="{F8CABEAB-F316-457F-A830-C8844EF27269}" type="slidenum">
              <a:rPr lang="en-GB" smtClean="0">
                <a:solidFill>
                  <a:srgbClr val="373433"/>
                </a:solidFill>
              </a:rPr>
              <a:pPr defTabSz="685800"/>
              <a:t>‹#›</a:t>
            </a:fld>
            <a:endParaRPr lang="en-GB" dirty="0">
              <a:solidFill>
                <a:srgbClr val="373433"/>
              </a:solidFill>
            </a:endParaRPr>
          </a:p>
        </p:txBody>
      </p:sp>
      <p:sp>
        <p:nvSpPr>
          <p:cNvPr id="13" name="Title 12"/>
          <p:cNvSpPr>
            <a:spLocks noGrp="1"/>
          </p:cNvSpPr>
          <p:nvPr>
            <p:ph type="title"/>
          </p:nvPr>
        </p:nvSpPr>
        <p:spPr/>
        <p:txBody>
          <a:bodyPr/>
          <a:lstStyle/>
          <a:p>
            <a:r>
              <a:rPr lang="en-US" noProof="0"/>
              <a:t>Click to edit Master title style</a:t>
            </a:r>
            <a:endParaRPr lang="en-GB" noProof="0" dirty="0"/>
          </a:p>
        </p:txBody>
      </p:sp>
      <p:sp>
        <p:nvSpPr>
          <p:cNvPr id="16" name="Text Placeholder 15"/>
          <p:cNvSpPr>
            <a:spLocks noGrp="1"/>
          </p:cNvSpPr>
          <p:nvPr>
            <p:ph type="body" sz="quarter" idx="11"/>
          </p:nvPr>
        </p:nvSpPr>
        <p:spPr>
          <a:xfrm>
            <a:off x="285754" y="1471613"/>
            <a:ext cx="4214813" cy="277177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2" name="Footer Placeholder 1"/>
          <p:cNvSpPr>
            <a:spLocks noGrp="1"/>
          </p:cNvSpPr>
          <p:nvPr>
            <p:ph type="ftr" sz="quarter" idx="12"/>
          </p:nvPr>
        </p:nvSpPr>
        <p:spPr/>
        <p:txBody>
          <a:bodyPr/>
          <a:lstStyle/>
          <a:p>
            <a:r>
              <a:rPr lang="en-GB" dirty="0">
                <a:solidFill>
                  <a:srgbClr val="FFFFFF">
                    <a:lumMod val="50000"/>
                  </a:srgbClr>
                </a:solidFill>
              </a:rPr>
              <a:t>For financial intermediary use only, not to be used with customers.</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50" y="857252"/>
            <a:ext cx="8591618" cy="18705"/>
          </a:xfrm>
          <a:prstGeom prst="rect">
            <a:avLst/>
          </a:prstGeom>
        </p:spPr>
      </p:pic>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50" y="4857752"/>
            <a:ext cx="8591618" cy="18705"/>
          </a:xfrm>
          <a:prstGeom prst="rect">
            <a:avLst/>
          </a:prstGeom>
        </p:spPr>
      </p:pic>
    </p:spTree>
    <p:extLst>
      <p:ext uri="{BB962C8B-B14F-4D97-AF65-F5344CB8AC3E}">
        <p14:creationId xmlns:p14="http://schemas.microsoft.com/office/powerpoint/2010/main" val="4119863253"/>
      </p:ext>
    </p:extLst>
  </p:cSld>
  <p:clrMapOvr>
    <a:masterClrMapping/>
  </p:clrMapOvr>
  <p:transition>
    <p:wipe dir="r"/>
  </p:transition>
</p:sldLayout>
</file>

<file path=ppt/slideLayouts/slideLayout904.xml><?xml version="1.0" encoding="utf-8"?>
<p:sldLayout xmlns:a="http://schemas.openxmlformats.org/drawingml/2006/main" xmlns:r="http://schemas.openxmlformats.org/officeDocument/2006/relationships" xmlns:p="http://schemas.openxmlformats.org/presentationml/2006/main" userDrawn="1">
  <p:cSld name="2_Title and Content (Left)">
    <p:spTree>
      <p:nvGrpSpPr>
        <p:cNvPr id="1" name=""/>
        <p:cNvGrpSpPr/>
        <p:nvPr/>
      </p:nvGrpSpPr>
      <p:grpSpPr>
        <a:xfrm>
          <a:off x="0" y="0"/>
          <a:ext cx="0" cy="0"/>
          <a:chOff x="0" y="0"/>
          <a:chExt cx="0" cy="0"/>
        </a:xfrm>
      </p:grpSpPr>
      <p:sp>
        <p:nvSpPr>
          <p:cNvPr id="11" name="Slide Number Placeholder 10"/>
          <p:cNvSpPr>
            <a:spLocks noGrp="1"/>
          </p:cNvSpPr>
          <p:nvPr>
            <p:ph type="sldNum" sz="quarter" idx="10"/>
          </p:nvPr>
        </p:nvSpPr>
        <p:spPr/>
        <p:txBody>
          <a:bodyPr/>
          <a:lstStyle/>
          <a:p>
            <a:pPr defTabSz="685800"/>
            <a:fld id="{F8CABEAB-F316-457F-A830-C8844EF27269}" type="slidenum">
              <a:rPr lang="en-GB" smtClean="0">
                <a:solidFill>
                  <a:srgbClr val="373433"/>
                </a:solidFill>
              </a:rPr>
              <a:pPr defTabSz="685800"/>
              <a:t>‹#›</a:t>
            </a:fld>
            <a:endParaRPr lang="en-GB" dirty="0">
              <a:solidFill>
                <a:srgbClr val="373433"/>
              </a:solidFill>
            </a:endParaRPr>
          </a:p>
        </p:txBody>
      </p:sp>
      <p:sp>
        <p:nvSpPr>
          <p:cNvPr id="13" name="Title 12"/>
          <p:cNvSpPr>
            <a:spLocks noGrp="1"/>
          </p:cNvSpPr>
          <p:nvPr>
            <p:ph type="title"/>
          </p:nvPr>
        </p:nvSpPr>
        <p:spPr/>
        <p:txBody>
          <a:bodyPr/>
          <a:lstStyle/>
          <a:p>
            <a:r>
              <a:rPr lang="en-US" noProof="0"/>
              <a:t>Click to edit Master title style</a:t>
            </a:r>
            <a:endParaRPr lang="en-GB" noProof="0" dirty="0"/>
          </a:p>
        </p:txBody>
      </p:sp>
      <p:sp>
        <p:nvSpPr>
          <p:cNvPr id="16" name="Text Placeholder 15"/>
          <p:cNvSpPr>
            <a:spLocks noGrp="1"/>
          </p:cNvSpPr>
          <p:nvPr>
            <p:ph type="body" sz="quarter" idx="11"/>
          </p:nvPr>
        </p:nvSpPr>
        <p:spPr>
          <a:xfrm>
            <a:off x="285754" y="1471613"/>
            <a:ext cx="4214813" cy="277177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2" name="Footer Placeholder 1"/>
          <p:cNvSpPr>
            <a:spLocks noGrp="1"/>
          </p:cNvSpPr>
          <p:nvPr>
            <p:ph type="ftr" sz="quarter" idx="12"/>
          </p:nvPr>
        </p:nvSpPr>
        <p:spPr/>
        <p:txBody>
          <a:bodyPr/>
          <a:lstStyle/>
          <a:p>
            <a:r>
              <a:rPr lang="en-GB" dirty="0">
                <a:solidFill>
                  <a:srgbClr val="FFFFFF">
                    <a:lumMod val="50000"/>
                  </a:srgbClr>
                </a:solidFill>
              </a:rPr>
              <a:t>For financial intermediary use only, not to be used with customers.</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50" y="857252"/>
            <a:ext cx="8591618" cy="18705"/>
          </a:xfrm>
          <a:prstGeom prst="rect">
            <a:avLst/>
          </a:prstGeom>
        </p:spPr>
      </p:pic>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50" y="4857752"/>
            <a:ext cx="8591618" cy="18705"/>
          </a:xfrm>
          <a:prstGeom prst="rect">
            <a:avLst/>
          </a:prstGeom>
        </p:spPr>
      </p:pic>
    </p:spTree>
    <p:extLst>
      <p:ext uri="{BB962C8B-B14F-4D97-AF65-F5344CB8AC3E}">
        <p14:creationId xmlns:p14="http://schemas.microsoft.com/office/powerpoint/2010/main" val="2108475619"/>
      </p:ext>
    </p:extLst>
  </p:cSld>
  <p:clrMapOvr>
    <a:masterClrMapping/>
  </p:clrMapOvr>
  <p:transition>
    <p:wipe dir="r"/>
  </p:transition>
</p:sldLayout>
</file>

<file path=ppt/slideLayouts/slideLayout905.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6" name="Text Placeholder 4"/>
          <p:cNvSpPr>
            <a:spLocks noGrp="1"/>
          </p:cNvSpPr>
          <p:nvPr>
            <p:ph type="body" sz="quarter" idx="13" hasCustomPrompt="1"/>
          </p:nvPr>
        </p:nvSpPr>
        <p:spPr>
          <a:xfrm>
            <a:off x="219078" y="4495800"/>
            <a:ext cx="6624637" cy="323850"/>
          </a:xfrm>
        </p:spPr>
        <p:txBody>
          <a:bodyPr>
            <a:noAutofit/>
          </a:bodyPr>
          <a:lstStyle>
            <a:lvl1pPr marL="0" indent="0">
              <a:buNone/>
              <a:defRPr sz="600"/>
            </a:lvl1pPr>
            <a:lvl2pPr marL="133350" indent="0">
              <a:buNone/>
              <a:defRPr sz="600"/>
            </a:lvl2pPr>
            <a:lvl3pPr marL="272654" indent="0">
              <a:buNone/>
              <a:defRPr sz="600"/>
            </a:lvl3pPr>
            <a:lvl4pPr marL="406004" indent="0">
              <a:buNone/>
              <a:defRPr sz="600"/>
            </a:lvl4pPr>
            <a:lvl5pPr marL="539354" indent="0">
              <a:buNone/>
              <a:defRPr sz="600"/>
            </a:lvl5pPr>
          </a:lstStyle>
          <a:p>
            <a:pPr lvl="0"/>
            <a:r>
              <a:rPr lang="en-US" dirty="0"/>
              <a:t>Source:</a:t>
            </a:r>
          </a:p>
        </p:txBody>
      </p:sp>
      <p:sp>
        <p:nvSpPr>
          <p:cNvPr id="3" name="Footer Placeholder 2"/>
          <p:cNvSpPr>
            <a:spLocks noGrp="1"/>
          </p:cNvSpPr>
          <p:nvPr>
            <p:ph type="ftr" sz="quarter" idx="14"/>
          </p:nvPr>
        </p:nvSpPr>
        <p:spPr/>
        <p:txBody>
          <a:bodyPr/>
          <a:lstStyle>
            <a:lvl1pPr>
              <a:defRPr>
                <a:solidFill>
                  <a:schemeClr val="tx1"/>
                </a:solidFill>
              </a:defRPr>
            </a:lvl1pPr>
          </a:lstStyle>
          <a:p>
            <a:r>
              <a:rPr lang="en-US" dirty="0">
                <a:solidFill>
                  <a:srgbClr val="352D76"/>
                </a:solidFill>
              </a:rPr>
              <a:t>Disclaimer/Confidentiality Statement - to update use the Header &amp; Footer tool</a:t>
            </a:r>
          </a:p>
        </p:txBody>
      </p:sp>
      <p:sp>
        <p:nvSpPr>
          <p:cNvPr id="4" name="Slide Number Placeholder 3"/>
          <p:cNvSpPr>
            <a:spLocks noGrp="1"/>
          </p:cNvSpPr>
          <p:nvPr>
            <p:ph type="sldNum" sz="quarter" idx="15"/>
          </p:nvPr>
        </p:nvSpPr>
        <p:spPr/>
        <p:txBody>
          <a:bodyPr/>
          <a:lstStyle/>
          <a:p>
            <a:pPr defTabSz="685800"/>
            <a:fld id="{D92943C2-89EB-8840-A8C0-4C21B007AE74}" type="slidenum">
              <a:rPr lang="en-US" smtClean="0">
                <a:solidFill>
                  <a:srgbClr val="352D76"/>
                </a:solidFill>
              </a:rPr>
              <a:pPr defTabSz="685800"/>
              <a:t>‹#›</a:t>
            </a:fld>
            <a:endParaRPr lang="en-US" dirty="0">
              <a:solidFill>
                <a:srgbClr val="352D76"/>
              </a:solidFill>
            </a:endParaRPr>
          </a:p>
        </p:txBody>
      </p:sp>
    </p:spTree>
    <p:extLst>
      <p:ext uri="{BB962C8B-B14F-4D97-AF65-F5344CB8AC3E}">
        <p14:creationId xmlns:p14="http://schemas.microsoft.com/office/powerpoint/2010/main" val="1868940023"/>
      </p:ext>
    </p:extLst>
  </p:cSld>
  <p:clrMapOvr>
    <a:masterClrMapping/>
  </p:clrMapOvr>
  <p:transition>
    <p:wipe dir="r"/>
  </p:transition>
</p:sldLayout>
</file>

<file path=ppt/slideLayouts/slideLayout90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a:xfrm>
            <a:off x="219075" y="631035"/>
            <a:ext cx="8712201" cy="386476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3" hasCustomPrompt="1"/>
          </p:nvPr>
        </p:nvSpPr>
        <p:spPr>
          <a:xfrm>
            <a:off x="219078" y="4495800"/>
            <a:ext cx="6624637" cy="323850"/>
          </a:xfrm>
        </p:spPr>
        <p:txBody>
          <a:bodyPr>
            <a:noAutofit/>
          </a:bodyPr>
          <a:lstStyle>
            <a:lvl1pPr marL="0" indent="0">
              <a:buNone/>
              <a:defRPr sz="600"/>
            </a:lvl1pPr>
            <a:lvl2pPr marL="133350" indent="0">
              <a:buNone/>
              <a:defRPr sz="600"/>
            </a:lvl2pPr>
            <a:lvl3pPr marL="272654" indent="0">
              <a:buNone/>
              <a:defRPr sz="600"/>
            </a:lvl3pPr>
            <a:lvl4pPr marL="406004" indent="0">
              <a:buNone/>
              <a:defRPr sz="600"/>
            </a:lvl4pPr>
            <a:lvl5pPr marL="539354" indent="0">
              <a:buNone/>
              <a:defRPr sz="600"/>
            </a:lvl5pPr>
          </a:lstStyle>
          <a:p>
            <a:pPr lvl="0"/>
            <a:r>
              <a:rPr lang="en-US" dirty="0"/>
              <a:t>Source:</a:t>
            </a:r>
          </a:p>
        </p:txBody>
      </p:sp>
      <p:sp>
        <p:nvSpPr>
          <p:cNvPr id="11" name="Footer Placeholder 10"/>
          <p:cNvSpPr>
            <a:spLocks noGrp="1"/>
          </p:cNvSpPr>
          <p:nvPr>
            <p:ph type="ftr" sz="quarter" idx="14"/>
          </p:nvPr>
        </p:nvSpPr>
        <p:spPr/>
        <p:txBody>
          <a:bodyPr/>
          <a:lstStyle>
            <a:lvl1pPr>
              <a:defRPr>
                <a:solidFill>
                  <a:schemeClr val="tx1"/>
                </a:solidFill>
              </a:defRPr>
            </a:lvl1pPr>
          </a:lstStyle>
          <a:p>
            <a:r>
              <a:rPr lang="en-US" dirty="0">
                <a:solidFill>
                  <a:srgbClr val="352D76"/>
                </a:solidFill>
              </a:rPr>
              <a:t>Disclaimer/Confidentiality Statement - to update use the Header &amp; Footer tool</a:t>
            </a:r>
          </a:p>
        </p:txBody>
      </p:sp>
      <p:sp>
        <p:nvSpPr>
          <p:cNvPr id="12" name="Slide Number Placeholder 11"/>
          <p:cNvSpPr>
            <a:spLocks noGrp="1"/>
          </p:cNvSpPr>
          <p:nvPr>
            <p:ph type="sldNum" sz="quarter" idx="15"/>
          </p:nvPr>
        </p:nvSpPr>
        <p:spPr/>
        <p:txBody>
          <a:bodyPr/>
          <a:lstStyle/>
          <a:p>
            <a:pPr defTabSz="685800"/>
            <a:fld id="{D92943C2-89EB-8840-A8C0-4C21B007AE74}" type="slidenum">
              <a:rPr lang="en-US" smtClean="0">
                <a:solidFill>
                  <a:srgbClr val="352D76"/>
                </a:solidFill>
              </a:rPr>
              <a:pPr defTabSz="685800"/>
              <a:t>‹#›</a:t>
            </a:fld>
            <a:endParaRPr lang="en-US" dirty="0">
              <a:solidFill>
                <a:srgbClr val="352D76"/>
              </a:solidFill>
            </a:endParaRPr>
          </a:p>
        </p:txBody>
      </p:sp>
    </p:spTree>
    <p:extLst>
      <p:ext uri="{BB962C8B-B14F-4D97-AF65-F5344CB8AC3E}">
        <p14:creationId xmlns:p14="http://schemas.microsoft.com/office/powerpoint/2010/main" val="2593428314"/>
      </p:ext>
    </p:extLst>
  </p:cSld>
  <p:clrMapOvr>
    <a:masterClrMapping/>
  </p:clrMapOvr>
  <p:transition>
    <p:wipe dir="r"/>
  </p:transition>
</p:sldLayout>
</file>

<file path=ppt/slideLayouts/slideLayout907.xml><?xml version="1.0" encoding="utf-8"?>
<p:sldLayout xmlns:a="http://schemas.openxmlformats.org/drawingml/2006/main" xmlns:r="http://schemas.openxmlformats.org/officeDocument/2006/relationships" xmlns:p="http://schemas.openxmlformats.org/presentationml/2006/main" userDrawn="1">
  <p:cSld name="1_Headlines">
    <p:spTree>
      <p:nvGrpSpPr>
        <p:cNvPr id="1" name=""/>
        <p:cNvGrpSpPr/>
        <p:nvPr/>
      </p:nvGrpSpPr>
      <p:grpSpPr>
        <a:xfrm>
          <a:off x="0" y="0"/>
          <a:ext cx="0" cy="0"/>
          <a:chOff x="0" y="0"/>
          <a:chExt cx="0" cy="0"/>
        </a:xfrm>
      </p:grpSpPr>
      <p:sp>
        <p:nvSpPr>
          <p:cNvPr id="11" name="Slide Number Placeholder 10"/>
          <p:cNvSpPr>
            <a:spLocks noGrp="1"/>
          </p:cNvSpPr>
          <p:nvPr>
            <p:ph type="sldNum" sz="quarter" idx="10"/>
          </p:nvPr>
        </p:nvSpPr>
        <p:spPr/>
        <p:txBody>
          <a:bodyPr/>
          <a:lstStyle/>
          <a:p>
            <a:pPr defTabSz="685800"/>
            <a:fld id="{F8CABEAB-F316-457F-A830-C8844EF27269}" type="slidenum">
              <a:rPr lang="en-GB" smtClean="0">
                <a:solidFill>
                  <a:srgbClr val="373433"/>
                </a:solidFill>
              </a:rPr>
              <a:pPr defTabSz="685800"/>
              <a:t>‹#›</a:t>
            </a:fld>
            <a:endParaRPr lang="en-GB" dirty="0">
              <a:solidFill>
                <a:srgbClr val="373433"/>
              </a:solidFill>
            </a:endParaRPr>
          </a:p>
        </p:txBody>
      </p:sp>
      <p:sp>
        <p:nvSpPr>
          <p:cNvPr id="13" name="Title 12"/>
          <p:cNvSpPr>
            <a:spLocks noGrp="1"/>
          </p:cNvSpPr>
          <p:nvPr>
            <p:ph type="title"/>
          </p:nvPr>
        </p:nvSpPr>
        <p:spPr/>
        <p:txBody>
          <a:bodyPr/>
          <a:lstStyle/>
          <a:p>
            <a:r>
              <a:rPr lang="en-US" noProof="0"/>
              <a:t>Click to edit Master title style</a:t>
            </a:r>
            <a:endParaRPr lang="en-GB" noProof="0" dirty="0"/>
          </a:p>
        </p:txBody>
      </p:sp>
      <p:sp>
        <p:nvSpPr>
          <p:cNvPr id="16" name="Text Placeholder 15"/>
          <p:cNvSpPr>
            <a:spLocks noGrp="1"/>
          </p:cNvSpPr>
          <p:nvPr>
            <p:ph type="body" sz="quarter" idx="11"/>
          </p:nvPr>
        </p:nvSpPr>
        <p:spPr>
          <a:xfrm>
            <a:off x="285750" y="1471613"/>
            <a:ext cx="8572500" cy="2771775"/>
          </a:xfrm>
        </p:spPr>
        <p:txBody>
          <a:bodyPr anchor="ctr">
            <a:normAutofit/>
          </a:bodyPr>
          <a:lstStyle>
            <a:lvl1pPr algn="ctr">
              <a:defRPr/>
            </a:lvl1pPr>
            <a:lvl2pPr algn="ctr">
              <a:lnSpc>
                <a:spcPts val="1316"/>
              </a:lnSpc>
              <a:defRPr sz="1425">
                <a:solidFill>
                  <a:schemeClr val="tx1"/>
                </a:solidFill>
              </a:defRPr>
            </a:lvl2pPr>
            <a:lvl3pPr algn="ctr">
              <a:defRPr/>
            </a:lvl3pPr>
            <a:lvl4pPr algn="ctr">
              <a:defRPr/>
            </a:lvl4pPr>
            <a:lvl5pPr algn="ctr">
              <a:defRPr/>
            </a:lvl5pPr>
          </a:lstStyle>
          <a:p>
            <a:pPr lvl="0"/>
            <a:r>
              <a:rPr lang="en-US" noProof="0"/>
              <a:t>Click to edit Master text styles</a:t>
            </a:r>
          </a:p>
        </p:txBody>
      </p:sp>
      <p:sp>
        <p:nvSpPr>
          <p:cNvPr id="2" name="Footer Placeholder 1"/>
          <p:cNvSpPr>
            <a:spLocks noGrp="1"/>
          </p:cNvSpPr>
          <p:nvPr>
            <p:ph type="ftr" sz="quarter" idx="12"/>
          </p:nvPr>
        </p:nvSpPr>
        <p:spPr/>
        <p:txBody>
          <a:bodyPr/>
          <a:lstStyle/>
          <a:p>
            <a:r>
              <a:rPr lang="en-GB" dirty="0">
                <a:solidFill>
                  <a:srgbClr val="FFFFFF">
                    <a:lumMod val="50000"/>
                  </a:srgbClr>
                </a:solidFill>
              </a:rPr>
              <a:t>For financial intermediary use only, not to be used with customers.</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50" y="857252"/>
            <a:ext cx="8591618" cy="18705"/>
          </a:xfrm>
          <a:prstGeom prst="rect">
            <a:avLst/>
          </a:prstGeom>
        </p:spPr>
      </p:pic>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50" y="4857752"/>
            <a:ext cx="8591618" cy="18705"/>
          </a:xfrm>
          <a:prstGeom prst="rect">
            <a:avLst/>
          </a:prstGeom>
        </p:spPr>
      </p:pic>
    </p:spTree>
    <p:extLst>
      <p:ext uri="{BB962C8B-B14F-4D97-AF65-F5344CB8AC3E}">
        <p14:creationId xmlns:p14="http://schemas.microsoft.com/office/powerpoint/2010/main" val="433556746"/>
      </p:ext>
    </p:extLst>
  </p:cSld>
  <p:clrMapOvr>
    <a:masterClrMapping/>
  </p:clrMapOvr>
  <p:transition>
    <p:wipe dir="r"/>
  </p:transition>
</p:sldLayout>
</file>

<file path=ppt/slideLayouts/slideLayout908.xml><?xml version="1.0" encoding="utf-8"?>
<p:sldLayout xmlns:a="http://schemas.openxmlformats.org/drawingml/2006/main" xmlns:r="http://schemas.openxmlformats.org/officeDocument/2006/relationships" xmlns:p="http://schemas.openxmlformats.org/presentationml/2006/main" userDrawn="1">
  <p:cSld name="2_Headlines">
    <p:spTree>
      <p:nvGrpSpPr>
        <p:cNvPr id="1" name=""/>
        <p:cNvGrpSpPr/>
        <p:nvPr/>
      </p:nvGrpSpPr>
      <p:grpSpPr>
        <a:xfrm>
          <a:off x="0" y="0"/>
          <a:ext cx="0" cy="0"/>
          <a:chOff x="0" y="0"/>
          <a:chExt cx="0" cy="0"/>
        </a:xfrm>
      </p:grpSpPr>
      <p:sp>
        <p:nvSpPr>
          <p:cNvPr id="11" name="Slide Number Placeholder 10"/>
          <p:cNvSpPr>
            <a:spLocks noGrp="1"/>
          </p:cNvSpPr>
          <p:nvPr>
            <p:ph type="sldNum" sz="quarter" idx="10"/>
          </p:nvPr>
        </p:nvSpPr>
        <p:spPr/>
        <p:txBody>
          <a:bodyPr/>
          <a:lstStyle/>
          <a:p>
            <a:pPr defTabSz="685800"/>
            <a:fld id="{F8CABEAB-F316-457F-A830-C8844EF27269}" type="slidenum">
              <a:rPr lang="en-GB" smtClean="0">
                <a:solidFill>
                  <a:srgbClr val="373433"/>
                </a:solidFill>
              </a:rPr>
              <a:pPr defTabSz="685800"/>
              <a:t>‹#›</a:t>
            </a:fld>
            <a:endParaRPr lang="en-GB" dirty="0">
              <a:solidFill>
                <a:srgbClr val="373433"/>
              </a:solidFill>
            </a:endParaRPr>
          </a:p>
        </p:txBody>
      </p:sp>
      <p:sp>
        <p:nvSpPr>
          <p:cNvPr id="13" name="Title 12"/>
          <p:cNvSpPr>
            <a:spLocks noGrp="1"/>
          </p:cNvSpPr>
          <p:nvPr>
            <p:ph type="title"/>
          </p:nvPr>
        </p:nvSpPr>
        <p:spPr/>
        <p:txBody>
          <a:bodyPr/>
          <a:lstStyle/>
          <a:p>
            <a:r>
              <a:rPr lang="en-US" noProof="0"/>
              <a:t>Click to edit Master title style</a:t>
            </a:r>
            <a:endParaRPr lang="en-GB" noProof="0" dirty="0"/>
          </a:p>
        </p:txBody>
      </p:sp>
      <p:sp>
        <p:nvSpPr>
          <p:cNvPr id="16" name="Text Placeholder 15"/>
          <p:cNvSpPr>
            <a:spLocks noGrp="1"/>
          </p:cNvSpPr>
          <p:nvPr>
            <p:ph type="body" sz="quarter" idx="11"/>
          </p:nvPr>
        </p:nvSpPr>
        <p:spPr>
          <a:xfrm>
            <a:off x="285750" y="1471613"/>
            <a:ext cx="8572500" cy="2771775"/>
          </a:xfrm>
        </p:spPr>
        <p:txBody>
          <a:bodyPr anchor="ctr">
            <a:normAutofit/>
          </a:bodyPr>
          <a:lstStyle>
            <a:lvl1pPr algn="ctr">
              <a:defRPr/>
            </a:lvl1pPr>
            <a:lvl2pPr algn="ctr">
              <a:lnSpc>
                <a:spcPts val="1316"/>
              </a:lnSpc>
              <a:defRPr sz="1425">
                <a:solidFill>
                  <a:schemeClr val="tx1"/>
                </a:solidFill>
              </a:defRPr>
            </a:lvl2pPr>
            <a:lvl3pPr algn="ctr">
              <a:defRPr/>
            </a:lvl3pPr>
            <a:lvl4pPr algn="ctr">
              <a:defRPr/>
            </a:lvl4pPr>
            <a:lvl5pPr algn="ctr">
              <a:defRPr/>
            </a:lvl5pPr>
          </a:lstStyle>
          <a:p>
            <a:pPr lvl="0"/>
            <a:r>
              <a:rPr lang="en-US" noProof="0"/>
              <a:t>Click to edit Master text styles</a:t>
            </a:r>
          </a:p>
        </p:txBody>
      </p:sp>
      <p:sp>
        <p:nvSpPr>
          <p:cNvPr id="2" name="Footer Placeholder 1"/>
          <p:cNvSpPr>
            <a:spLocks noGrp="1"/>
          </p:cNvSpPr>
          <p:nvPr>
            <p:ph type="ftr" sz="quarter" idx="12"/>
          </p:nvPr>
        </p:nvSpPr>
        <p:spPr/>
        <p:txBody>
          <a:bodyPr/>
          <a:lstStyle/>
          <a:p>
            <a:r>
              <a:rPr lang="en-GB" dirty="0">
                <a:solidFill>
                  <a:srgbClr val="FFFFFF">
                    <a:lumMod val="50000"/>
                  </a:srgbClr>
                </a:solidFill>
              </a:rPr>
              <a:t>For financial intermediary use only, not to be used with customers.</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50" y="857252"/>
            <a:ext cx="8591618" cy="18705"/>
          </a:xfrm>
          <a:prstGeom prst="rect">
            <a:avLst/>
          </a:prstGeom>
        </p:spPr>
      </p:pic>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50" y="4857752"/>
            <a:ext cx="8591618" cy="18705"/>
          </a:xfrm>
          <a:prstGeom prst="rect">
            <a:avLst/>
          </a:prstGeom>
        </p:spPr>
      </p:pic>
    </p:spTree>
    <p:extLst>
      <p:ext uri="{BB962C8B-B14F-4D97-AF65-F5344CB8AC3E}">
        <p14:creationId xmlns:p14="http://schemas.microsoft.com/office/powerpoint/2010/main" val="2827056728"/>
      </p:ext>
    </p:extLst>
  </p:cSld>
  <p:clrMapOvr>
    <a:masterClrMapping/>
  </p:clrMapOvr>
  <p:transition>
    <p:wipe dir="r"/>
  </p:transition>
</p:sldLayout>
</file>

<file path=ppt/slideLayouts/slideLayout909.xml><?xml version="1.0" encoding="utf-8"?>
<p:sldLayout xmlns:a="http://schemas.openxmlformats.org/drawingml/2006/main" xmlns:r="http://schemas.openxmlformats.org/officeDocument/2006/relationships" xmlns:p="http://schemas.openxmlformats.org/presentationml/2006/main" userDrawn="1">
  <p:cSld name="4_Title and Content (Left)">
    <p:spTree>
      <p:nvGrpSpPr>
        <p:cNvPr id="1" name=""/>
        <p:cNvGrpSpPr/>
        <p:nvPr/>
      </p:nvGrpSpPr>
      <p:grpSpPr>
        <a:xfrm>
          <a:off x="0" y="0"/>
          <a:ext cx="0" cy="0"/>
          <a:chOff x="0" y="0"/>
          <a:chExt cx="0" cy="0"/>
        </a:xfrm>
      </p:grpSpPr>
      <p:sp>
        <p:nvSpPr>
          <p:cNvPr id="11" name="Slide Number Placeholder 10"/>
          <p:cNvSpPr>
            <a:spLocks noGrp="1"/>
          </p:cNvSpPr>
          <p:nvPr>
            <p:ph type="sldNum" sz="quarter" idx="10"/>
          </p:nvPr>
        </p:nvSpPr>
        <p:spPr/>
        <p:txBody>
          <a:bodyPr/>
          <a:lstStyle/>
          <a:p>
            <a:pPr defTabSz="685800"/>
            <a:fld id="{F8CABEAB-F316-457F-A830-C8844EF27269}" type="slidenum">
              <a:rPr lang="en-GB" smtClean="0">
                <a:solidFill>
                  <a:srgbClr val="373433"/>
                </a:solidFill>
              </a:rPr>
              <a:pPr defTabSz="685800"/>
              <a:t>‹#›</a:t>
            </a:fld>
            <a:endParaRPr lang="en-GB" dirty="0">
              <a:solidFill>
                <a:srgbClr val="373433"/>
              </a:solidFill>
            </a:endParaRPr>
          </a:p>
        </p:txBody>
      </p:sp>
      <p:sp>
        <p:nvSpPr>
          <p:cNvPr id="13" name="Title 12"/>
          <p:cNvSpPr>
            <a:spLocks noGrp="1"/>
          </p:cNvSpPr>
          <p:nvPr>
            <p:ph type="title"/>
          </p:nvPr>
        </p:nvSpPr>
        <p:spPr/>
        <p:txBody>
          <a:bodyPr/>
          <a:lstStyle/>
          <a:p>
            <a:r>
              <a:rPr lang="en-US" noProof="0"/>
              <a:t>Click to edit Master title style</a:t>
            </a:r>
            <a:endParaRPr lang="en-GB" noProof="0" dirty="0"/>
          </a:p>
        </p:txBody>
      </p:sp>
      <p:sp>
        <p:nvSpPr>
          <p:cNvPr id="16" name="Text Placeholder 15"/>
          <p:cNvSpPr>
            <a:spLocks noGrp="1"/>
          </p:cNvSpPr>
          <p:nvPr>
            <p:ph type="body" sz="quarter" idx="11"/>
          </p:nvPr>
        </p:nvSpPr>
        <p:spPr>
          <a:xfrm>
            <a:off x="285754" y="1471613"/>
            <a:ext cx="4214813" cy="277177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2" name="Footer Placeholder 1"/>
          <p:cNvSpPr>
            <a:spLocks noGrp="1"/>
          </p:cNvSpPr>
          <p:nvPr>
            <p:ph type="ftr" sz="quarter" idx="12"/>
          </p:nvPr>
        </p:nvSpPr>
        <p:spPr/>
        <p:txBody>
          <a:bodyPr/>
          <a:lstStyle/>
          <a:p>
            <a:r>
              <a:rPr lang="en-GB" dirty="0">
                <a:solidFill>
                  <a:srgbClr val="FFFFFF">
                    <a:lumMod val="50000"/>
                  </a:srgbClr>
                </a:solidFill>
              </a:rPr>
              <a:t>For financial intermediary use only, not to be used with customers.</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50" y="857252"/>
            <a:ext cx="8591618" cy="18705"/>
          </a:xfrm>
          <a:prstGeom prst="rect">
            <a:avLst/>
          </a:prstGeom>
        </p:spPr>
      </p:pic>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50" y="4857752"/>
            <a:ext cx="8591618" cy="18705"/>
          </a:xfrm>
          <a:prstGeom prst="rect">
            <a:avLst/>
          </a:prstGeom>
        </p:spPr>
      </p:pic>
    </p:spTree>
    <p:extLst>
      <p:ext uri="{BB962C8B-B14F-4D97-AF65-F5344CB8AC3E}">
        <p14:creationId xmlns:p14="http://schemas.microsoft.com/office/powerpoint/2010/main" val="284324775"/>
      </p:ext>
    </p:extLst>
  </p:cSld>
  <p:clrMapOvr>
    <a:masterClrMapping/>
  </p:clrMapOvr>
  <p:transition>
    <p:wipe dir="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Tree>
    <p:extLst>
      <p:ext uri="{BB962C8B-B14F-4D97-AF65-F5344CB8AC3E}">
        <p14:creationId xmlns:p14="http://schemas.microsoft.com/office/powerpoint/2010/main" val="2643767741"/>
      </p:ext>
    </p:extLst>
  </p:cSld>
  <p:clrMapOvr>
    <a:masterClrMapping/>
  </p:clrMapOvr>
  <p:transition>
    <p:wipe dir="r"/>
  </p:transition>
  <p:timing>
    <p:tnLst>
      <p:par>
        <p:cTn id="1" dur="indefinite" restart="never" nodeType="tmRoot"/>
      </p:par>
    </p:tnLst>
  </p:timing>
</p:sldLayout>
</file>

<file path=ppt/slideLayouts/slideLayout910.xml><?xml version="1.0" encoding="utf-8"?>
<p:sldLayout xmlns:a="http://schemas.openxmlformats.org/drawingml/2006/main" xmlns:r="http://schemas.openxmlformats.org/officeDocument/2006/relationships" xmlns:p="http://schemas.openxmlformats.org/presentationml/2006/main" userDrawn="1">
  <p:cSld name="5_Title and Content (Left)">
    <p:spTree>
      <p:nvGrpSpPr>
        <p:cNvPr id="1" name=""/>
        <p:cNvGrpSpPr/>
        <p:nvPr/>
      </p:nvGrpSpPr>
      <p:grpSpPr>
        <a:xfrm>
          <a:off x="0" y="0"/>
          <a:ext cx="0" cy="0"/>
          <a:chOff x="0" y="0"/>
          <a:chExt cx="0" cy="0"/>
        </a:xfrm>
      </p:grpSpPr>
      <p:sp>
        <p:nvSpPr>
          <p:cNvPr id="11" name="Slide Number Placeholder 10"/>
          <p:cNvSpPr>
            <a:spLocks noGrp="1"/>
          </p:cNvSpPr>
          <p:nvPr>
            <p:ph type="sldNum" sz="quarter" idx="10"/>
          </p:nvPr>
        </p:nvSpPr>
        <p:spPr/>
        <p:txBody>
          <a:bodyPr/>
          <a:lstStyle/>
          <a:p>
            <a:pPr defTabSz="685800"/>
            <a:fld id="{F8CABEAB-F316-457F-A830-C8844EF27269}" type="slidenum">
              <a:rPr lang="en-GB" smtClean="0">
                <a:solidFill>
                  <a:srgbClr val="373433"/>
                </a:solidFill>
              </a:rPr>
              <a:pPr defTabSz="685800"/>
              <a:t>‹#›</a:t>
            </a:fld>
            <a:endParaRPr lang="en-GB" dirty="0">
              <a:solidFill>
                <a:srgbClr val="373433"/>
              </a:solidFill>
            </a:endParaRPr>
          </a:p>
        </p:txBody>
      </p:sp>
      <p:sp>
        <p:nvSpPr>
          <p:cNvPr id="13" name="Title 12"/>
          <p:cNvSpPr>
            <a:spLocks noGrp="1"/>
          </p:cNvSpPr>
          <p:nvPr>
            <p:ph type="title"/>
          </p:nvPr>
        </p:nvSpPr>
        <p:spPr/>
        <p:txBody>
          <a:bodyPr/>
          <a:lstStyle/>
          <a:p>
            <a:r>
              <a:rPr lang="en-US" noProof="0"/>
              <a:t>Click to edit Master title style</a:t>
            </a:r>
            <a:endParaRPr lang="en-GB" noProof="0" dirty="0"/>
          </a:p>
        </p:txBody>
      </p:sp>
      <p:sp>
        <p:nvSpPr>
          <p:cNvPr id="16" name="Text Placeholder 15"/>
          <p:cNvSpPr>
            <a:spLocks noGrp="1"/>
          </p:cNvSpPr>
          <p:nvPr>
            <p:ph type="body" sz="quarter" idx="11"/>
          </p:nvPr>
        </p:nvSpPr>
        <p:spPr>
          <a:xfrm>
            <a:off x="285754" y="1471613"/>
            <a:ext cx="4214813" cy="277177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2" name="Footer Placeholder 1"/>
          <p:cNvSpPr>
            <a:spLocks noGrp="1"/>
          </p:cNvSpPr>
          <p:nvPr>
            <p:ph type="ftr" sz="quarter" idx="12"/>
          </p:nvPr>
        </p:nvSpPr>
        <p:spPr/>
        <p:txBody>
          <a:bodyPr/>
          <a:lstStyle/>
          <a:p>
            <a:r>
              <a:rPr lang="en-GB" dirty="0">
                <a:solidFill>
                  <a:srgbClr val="FFFFFF">
                    <a:lumMod val="50000"/>
                  </a:srgbClr>
                </a:solidFill>
              </a:rPr>
              <a:t>For financial intermediary use only, not to be used with customers.</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50" y="857252"/>
            <a:ext cx="8591618" cy="18705"/>
          </a:xfrm>
          <a:prstGeom prst="rect">
            <a:avLst/>
          </a:prstGeom>
        </p:spPr>
      </p:pic>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50" y="4857752"/>
            <a:ext cx="8591618" cy="18705"/>
          </a:xfrm>
          <a:prstGeom prst="rect">
            <a:avLst/>
          </a:prstGeom>
        </p:spPr>
      </p:pic>
    </p:spTree>
    <p:extLst>
      <p:ext uri="{BB962C8B-B14F-4D97-AF65-F5344CB8AC3E}">
        <p14:creationId xmlns:p14="http://schemas.microsoft.com/office/powerpoint/2010/main" val="355287690"/>
      </p:ext>
    </p:extLst>
  </p:cSld>
  <p:clrMapOvr>
    <a:masterClrMapping/>
  </p:clrMapOvr>
  <p:transition>
    <p:wipe dir="r"/>
  </p:transition>
</p:sldLayout>
</file>

<file path=ppt/slideLayouts/slideLayout911.xml><?xml version="1.0" encoding="utf-8"?>
<p:sldLayout xmlns:a="http://schemas.openxmlformats.org/drawingml/2006/main" xmlns:r="http://schemas.openxmlformats.org/officeDocument/2006/relationships" xmlns:p="http://schemas.openxmlformats.org/presentationml/2006/main" userDrawn="1">
  <p:cSld name="6_Title and Content (Left)">
    <p:spTree>
      <p:nvGrpSpPr>
        <p:cNvPr id="1" name=""/>
        <p:cNvGrpSpPr/>
        <p:nvPr/>
      </p:nvGrpSpPr>
      <p:grpSpPr>
        <a:xfrm>
          <a:off x="0" y="0"/>
          <a:ext cx="0" cy="0"/>
          <a:chOff x="0" y="0"/>
          <a:chExt cx="0" cy="0"/>
        </a:xfrm>
      </p:grpSpPr>
      <p:sp>
        <p:nvSpPr>
          <p:cNvPr id="11" name="Slide Number Placeholder 10"/>
          <p:cNvSpPr>
            <a:spLocks noGrp="1"/>
          </p:cNvSpPr>
          <p:nvPr>
            <p:ph type="sldNum" sz="quarter" idx="10"/>
          </p:nvPr>
        </p:nvSpPr>
        <p:spPr/>
        <p:txBody>
          <a:bodyPr/>
          <a:lstStyle/>
          <a:p>
            <a:pPr defTabSz="685800"/>
            <a:fld id="{F8CABEAB-F316-457F-A830-C8844EF27269}" type="slidenum">
              <a:rPr lang="en-GB" smtClean="0">
                <a:solidFill>
                  <a:srgbClr val="373433"/>
                </a:solidFill>
              </a:rPr>
              <a:pPr defTabSz="685800"/>
              <a:t>‹#›</a:t>
            </a:fld>
            <a:endParaRPr lang="en-GB" dirty="0">
              <a:solidFill>
                <a:srgbClr val="373433"/>
              </a:solidFill>
            </a:endParaRPr>
          </a:p>
        </p:txBody>
      </p:sp>
      <p:sp>
        <p:nvSpPr>
          <p:cNvPr id="13" name="Title 12"/>
          <p:cNvSpPr>
            <a:spLocks noGrp="1"/>
          </p:cNvSpPr>
          <p:nvPr>
            <p:ph type="title"/>
          </p:nvPr>
        </p:nvSpPr>
        <p:spPr/>
        <p:txBody>
          <a:bodyPr/>
          <a:lstStyle/>
          <a:p>
            <a:r>
              <a:rPr lang="en-US" noProof="0"/>
              <a:t>Click to edit Master title style</a:t>
            </a:r>
            <a:endParaRPr lang="en-GB" noProof="0" dirty="0"/>
          </a:p>
        </p:txBody>
      </p:sp>
      <p:sp>
        <p:nvSpPr>
          <p:cNvPr id="16" name="Text Placeholder 15"/>
          <p:cNvSpPr>
            <a:spLocks noGrp="1"/>
          </p:cNvSpPr>
          <p:nvPr>
            <p:ph type="body" sz="quarter" idx="11"/>
          </p:nvPr>
        </p:nvSpPr>
        <p:spPr>
          <a:xfrm>
            <a:off x="285754" y="1471613"/>
            <a:ext cx="4214813" cy="277177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2" name="Footer Placeholder 1"/>
          <p:cNvSpPr>
            <a:spLocks noGrp="1"/>
          </p:cNvSpPr>
          <p:nvPr>
            <p:ph type="ftr" sz="quarter" idx="12"/>
          </p:nvPr>
        </p:nvSpPr>
        <p:spPr/>
        <p:txBody>
          <a:bodyPr/>
          <a:lstStyle/>
          <a:p>
            <a:r>
              <a:rPr lang="en-GB" dirty="0">
                <a:solidFill>
                  <a:srgbClr val="FFFFFF">
                    <a:lumMod val="50000"/>
                  </a:srgbClr>
                </a:solidFill>
              </a:rPr>
              <a:t>For financial intermediary use only, not to be used with customers.</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50" y="857252"/>
            <a:ext cx="8591618" cy="18705"/>
          </a:xfrm>
          <a:prstGeom prst="rect">
            <a:avLst/>
          </a:prstGeom>
        </p:spPr>
      </p:pic>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50" y="4857752"/>
            <a:ext cx="8591618" cy="18705"/>
          </a:xfrm>
          <a:prstGeom prst="rect">
            <a:avLst/>
          </a:prstGeom>
        </p:spPr>
      </p:pic>
    </p:spTree>
    <p:extLst>
      <p:ext uri="{BB962C8B-B14F-4D97-AF65-F5344CB8AC3E}">
        <p14:creationId xmlns:p14="http://schemas.microsoft.com/office/powerpoint/2010/main" val="146641307"/>
      </p:ext>
    </p:extLst>
  </p:cSld>
  <p:clrMapOvr>
    <a:masterClrMapping/>
  </p:clrMapOvr>
  <p:transition>
    <p:wipe dir="r"/>
  </p:transition>
</p:sldLayout>
</file>

<file path=ppt/slideLayouts/slideLayout912.xml><?xml version="1.0" encoding="utf-8"?>
<p:sldLayout xmlns:a="http://schemas.openxmlformats.org/drawingml/2006/main" xmlns:r="http://schemas.openxmlformats.org/officeDocument/2006/relationships" xmlns:p="http://schemas.openxmlformats.org/presentationml/2006/main" userDrawn="1">
  <p:cSld name="7_Title and Content (Left)">
    <p:spTree>
      <p:nvGrpSpPr>
        <p:cNvPr id="1" name=""/>
        <p:cNvGrpSpPr/>
        <p:nvPr/>
      </p:nvGrpSpPr>
      <p:grpSpPr>
        <a:xfrm>
          <a:off x="0" y="0"/>
          <a:ext cx="0" cy="0"/>
          <a:chOff x="0" y="0"/>
          <a:chExt cx="0" cy="0"/>
        </a:xfrm>
      </p:grpSpPr>
      <p:sp>
        <p:nvSpPr>
          <p:cNvPr id="11" name="Slide Number Placeholder 10"/>
          <p:cNvSpPr>
            <a:spLocks noGrp="1"/>
          </p:cNvSpPr>
          <p:nvPr>
            <p:ph type="sldNum" sz="quarter" idx="10"/>
          </p:nvPr>
        </p:nvSpPr>
        <p:spPr/>
        <p:txBody>
          <a:bodyPr/>
          <a:lstStyle/>
          <a:p>
            <a:pPr defTabSz="685800"/>
            <a:fld id="{F8CABEAB-F316-457F-A830-C8844EF27269}" type="slidenum">
              <a:rPr lang="en-GB" smtClean="0">
                <a:solidFill>
                  <a:srgbClr val="373433"/>
                </a:solidFill>
              </a:rPr>
              <a:pPr defTabSz="685800"/>
              <a:t>‹#›</a:t>
            </a:fld>
            <a:endParaRPr lang="en-GB" dirty="0">
              <a:solidFill>
                <a:srgbClr val="373433"/>
              </a:solidFill>
            </a:endParaRPr>
          </a:p>
        </p:txBody>
      </p:sp>
      <p:sp>
        <p:nvSpPr>
          <p:cNvPr id="13" name="Title 12"/>
          <p:cNvSpPr>
            <a:spLocks noGrp="1"/>
          </p:cNvSpPr>
          <p:nvPr>
            <p:ph type="title"/>
          </p:nvPr>
        </p:nvSpPr>
        <p:spPr/>
        <p:txBody>
          <a:bodyPr/>
          <a:lstStyle/>
          <a:p>
            <a:r>
              <a:rPr lang="en-US" noProof="0"/>
              <a:t>Click to edit Master title style</a:t>
            </a:r>
            <a:endParaRPr lang="en-GB" noProof="0" dirty="0"/>
          </a:p>
        </p:txBody>
      </p:sp>
      <p:sp>
        <p:nvSpPr>
          <p:cNvPr id="16" name="Text Placeholder 15"/>
          <p:cNvSpPr>
            <a:spLocks noGrp="1"/>
          </p:cNvSpPr>
          <p:nvPr>
            <p:ph type="body" sz="quarter" idx="11"/>
          </p:nvPr>
        </p:nvSpPr>
        <p:spPr>
          <a:xfrm>
            <a:off x="285754" y="1471613"/>
            <a:ext cx="4214813" cy="277177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2" name="Footer Placeholder 1"/>
          <p:cNvSpPr>
            <a:spLocks noGrp="1"/>
          </p:cNvSpPr>
          <p:nvPr>
            <p:ph type="ftr" sz="quarter" idx="12"/>
          </p:nvPr>
        </p:nvSpPr>
        <p:spPr/>
        <p:txBody>
          <a:bodyPr/>
          <a:lstStyle/>
          <a:p>
            <a:r>
              <a:rPr lang="en-GB" dirty="0">
                <a:solidFill>
                  <a:srgbClr val="FFFFFF">
                    <a:lumMod val="50000"/>
                  </a:srgbClr>
                </a:solidFill>
              </a:rPr>
              <a:t>For financial intermediary use only, not to be used with customers.</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50" y="857252"/>
            <a:ext cx="8591618" cy="18705"/>
          </a:xfrm>
          <a:prstGeom prst="rect">
            <a:avLst/>
          </a:prstGeom>
        </p:spPr>
      </p:pic>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50" y="4857752"/>
            <a:ext cx="8591618" cy="18705"/>
          </a:xfrm>
          <a:prstGeom prst="rect">
            <a:avLst/>
          </a:prstGeom>
        </p:spPr>
      </p:pic>
    </p:spTree>
    <p:extLst>
      <p:ext uri="{BB962C8B-B14F-4D97-AF65-F5344CB8AC3E}">
        <p14:creationId xmlns:p14="http://schemas.microsoft.com/office/powerpoint/2010/main" val="1138342064"/>
      </p:ext>
    </p:extLst>
  </p:cSld>
  <p:clrMapOvr>
    <a:masterClrMapping/>
  </p:clrMapOvr>
  <p:transition>
    <p:wipe dir="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25222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43097" y="3163635"/>
            <a:ext cx="5657851" cy="1979885"/>
          </a:xfrm>
          <a:prstGeom prst="rect">
            <a:avLst/>
          </a:prstGeom>
        </p:spPr>
        <p:txBody>
          <a:bodyPr anchor="ctr">
            <a:noAutofit/>
          </a:bodyPr>
          <a:lstStyle>
            <a:lvl1pPr marL="0" indent="0" algn="ctr">
              <a:lnSpc>
                <a:spcPct val="90000"/>
              </a:lnSpc>
              <a:buNone/>
              <a:defRPr sz="3000" b="1" spc="0" baseline="0">
                <a:solidFill>
                  <a:schemeClr val="bg1"/>
                </a:solidFill>
                <a:latin typeface="+mn-lt"/>
              </a:defRPr>
            </a:lvl1pPr>
            <a:lvl2pPr marL="342713" indent="0" algn="ctr">
              <a:buNone/>
              <a:defRPr sz="1500"/>
            </a:lvl2pPr>
            <a:lvl3pPr marL="685443" indent="0" algn="ctr">
              <a:buNone/>
              <a:defRPr sz="1400"/>
            </a:lvl3pPr>
            <a:lvl4pPr marL="1028165" indent="0" algn="ctr">
              <a:buNone/>
              <a:defRPr sz="1200"/>
            </a:lvl4pPr>
            <a:lvl5pPr marL="1370886" indent="0" algn="ctr">
              <a:buNone/>
              <a:defRPr sz="1200"/>
            </a:lvl5pPr>
            <a:lvl6pPr marL="1713617" indent="0" algn="ctr">
              <a:buNone/>
              <a:defRPr sz="1200"/>
            </a:lvl6pPr>
            <a:lvl7pPr marL="2056328" indent="0" algn="ctr">
              <a:buNone/>
              <a:defRPr sz="1200"/>
            </a:lvl7pPr>
            <a:lvl8pPr marL="2399040" indent="0" algn="ctr">
              <a:buNone/>
              <a:defRPr sz="1200"/>
            </a:lvl8pPr>
            <a:lvl9pPr marL="2741753" indent="0" algn="ctr">
              <a:buNone/>
              <a:defRPr sz="1200"/>
            </a:lvl9pPr>
          </a:lstStyle>
          <a:p>
            <a:r>
              <a:rPr lang="en-GB" noProof="0" dirty="0" smtClean="0"/>
              <a:t>Click to edit Master subtitle style</a:t>
            </a:r>
            <a:endParaRPr lang="en-GB" noProof="0" dirty="0"/>
          </a:p>
        </p:txBody>
      </p:sp>
      <p:sp>
        <p:nvSpPr>
          <p:cNvPr id="30" name="Date Placeholder 29"/>
          <p:cNvSpPr>
            <a:spLocks noGrp="1"/>
          </p:cNvSpPr>
          <p:nvPr>
            <p:ph type="dt" sz="half" idx="10"/>
          </p:nvPr>
        </p:nvSpPr>
        <p:spPr>
          <a:xfrm>
            <a:off x="1743097" y="4748215"/>
            <a:ext cx="5657851" cy="202406"/>
          </a:xfrm>
          <a:prstGeom prst="rect">
            <a:avLst/>
          </a:prstGeom>
        </p:spPr>
        <p:txBody>
          <a:bodyPr lIns="34289" tIns="17144" rIns="34289" bIns="17144"/>
          <a:lstStyle>
            <a:lvl1pPr algn="ctr">
              <a:lnSpc>
                <a:spcPts val="900"/>
              </a:lnSpc>
              <a:defRPr sz="900">
                <a:solidFill>
                  <a:schemeClr val="bg1"/>
                </a:solidFill>
              </a:defRPr>
            </a:lvl1pPr>
          </a:lstStyle>
          <a:p>
            <a:endParaRPr lang="en-GB" dirty="0">
              <a:solidFill>
                <a:srgbClr val="FFFFFF"/>
              </a:solidFill>
            </a:endParaRPr>
          </a:p>
        </p:txBody>
      </p:sp>
      <p:pic>
        <p:nvPicPr>
          <p:cNvPr id="33" name="Picture 3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92422" y="1981967"/>
            <a:ext cx="2763775" cy="1183867"/>
          </a:xfrm>
          <a:prstGeom prst="rect">
            <a:avLst/>
          </a:prstGeom>
        </p:spPr>
      </p:pic>
    </p:spTree>
    <p:extLst>
      <p:ext uri="{BB962C8B-B14F-4D97-AF65-F5344CB8AC3E}">
        <p14:creationId xmlns:p14="http://schemas.microsoft.com/office/powerpoint/2010/main" val="2621256940"/>
      </p:ext>
    </p:extLst>
  </p:cSld>
  <p:clrMapOvr>
    <a:masterClrMapping/>
  </p:clrMapOvr>
  <p:transition>
    <p:wipe dir="r"/>
  </p:transition>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4"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2725294252"/>
      </p:ext>
    </p:extLst>
  </p:cSld>
  <p:clrMapOvr>
    <a:masterClrMapping/>
  </p:clrMapOvr>
  <p:transition>
    <p:wipe dir="r"/>
  </p:transition>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4"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
        <p:nvSpPr>
          <p:cNvPr id="5" name="Rectangle 4"/>
          <p:cNvSpPr/>
          <p:nvPr userDrawn="1"/>
        </p:nvSpPr>
        <p:spPr>
          <a:xfrm>
            <a:off x="0" y="0"/>
            <a:ext cx="9144000" cy="5143500"/>
          </a:xfrm>
          <a:prstGeom prst="rect">
            <a:avLst/>
          </a:prstGeom>
          <a:solidFill>
            <a:srgbClr val="FF7E7E"/>
          </a:solidFill>
          <a:ln>
            <a:noFill/>
          </a:ln>
        </p:spPr>
        <p:style>
          <a:lnRef idx="2">
            <a:schemeClr val="accent1">
              <a:shade val="50000"/>
            </a:schemeClr>
          </a:lnRef>
          <a:fillRef idx="1">
            <a:schemeClr val="accent1"/>
          </a:fillRef>
          <a:effectRef idx="0">
            <a:schemeClr val="accent1"/>
          </a:effectRef>
          <a:fontRef idx="minor">
            <a:schemeClr val="lt1"/>
          </a:fontRef>
        </p:style>
        <p:txBody>
          <a:bodyPr lIns="91398" tIns="45699" rIns="91398" bIns="45699" rtlCol="0" anchor="ctr"/>
          <a:lstStyle/>
          <a:p>
            <a:pPr algn="ctr"/>
            <a:endParaRPr lang="en-GB" sz="2400" dirty="0" smtClean="0">
              <a:solidFill>
                <a:srgbClr val="FFFFFF"/>
              </a:solidFill>
              <a:latin typeface="Just Script" panose="02020803050402020203" pitchFamily="18" charset="0"/>
            </a:endParaRPr>
          </a:p>
        </p:txBody>
      </p:sp>
      <p:pic>
        <p:nvPicPr>
          <p:cNvPr id="6" name="Picture 5" descr="object_rgb_72_C_lightbulb_01.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5516584" y="2816246"/>
            <a:ext cx="3627437" cy="2327275"/>
          </a:xfrm>
          <a:prstGeom prst="rect">
            <a:avLst/>
          </a:prstGeom>
          <a:effectLst>
            <a:softEdge rad="127000"/>
          </a:effectLst>
        </p:spPr>
      </p:pic>
    </p:spTree>
    <p:extLst>
      <p:ext uri="{BB962C8B-B14F-4D97-AF65-F5344CB8AC3E}">
        <p14:creationId xmlns:p14="http://schemas.microsoft.com/office/powerpoint/2010/main" val="1164147997"/>
      </p:ext>
    </p:extLst>
  </p:cSld>
  <p:clrMapOvr>
    <a:masterClrMapping/>
  </p:clrMapOvr>
  <p:transition>
    <p:wipe dir="r"/>
  </p:transition>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Title and Content (Lef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285772" y="1471619"/>
            <a:ext cx="4214813" cy="27717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 name="Footer Placeholder 1"/>
          <p:cNvSpPr>
            <a:spLocks noGrp="1"/>
          </p:cNvSpPr>
          <p:nvPr>
            <p:ph type="ftr" sz="quarter" idx="12"/>
          </p:nvPr>
        </p:nvSpPr>
        <p:spPr/>
        <p:txBody>
          <a:bodyPr/>
          <a:lstStyle>
            <a:lvl1pPr>
              <a:defRPr>
                <a:solidFill>
                  <a:schemeClr val="bg1">
                    <a:lumMod val="50000"/>
                  </a:schemeClr>
                </a:solidFill>
              </a:defRPr>
            </a:lvl1p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Rectangle 5"/>
          <p:cNvSpPr/>
          <p:nvPr userDrawn="1"/>
        </p:nvSpPr>
        <p:spPr>
          <a:xfrm>
            <a:off x="8621653" y="314533"/>
            <a:ext cx="236600" cy="23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5699" rIns="0" bIns="45699" rtlCol="0" anchor="ctr"/>
          <a:lstStyle/>
          <a:p>
            <a:pPr algn="ctr"/>
            <a:fld id="{F8CABEAB-F316-457F-A830-C8844EF27269}" type="slidenum">
              <a:rPr lang="en-GB" sz="900" b="1" smtClean="0">
                <a:solidFill>
                  <a:srgbClr val="373433"/>
                </a:solidFill>
              </a:rPr>
              <a:pPr algn="ctr"/>
              <a:t>‹#›</a:t>
            </a:fld>
            <a:endParaRPr lang="en-GB" sz="2400" b="1" dirty="0" smtClean="0">
              <a:solidFill>
                <a:srgbClr val="373433"/>
              </a:solidFill>
              <a:latin typeface="Just Script" panose="02020803050402020203" pitchFamily="18" charset="0"/>
            </a:endParaRPr>
          </a:p>
        </p:txBody>
      </p:sp>
      <p:pic>
        <p:nvPicPr>
          <p:cNvPr id="7" name="Picture 6" descr="JUST LOGO PINK.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72000" y="4644001"/>
            <a:ext cx="720000" cy="308090"/>
          </a:xfrm>
          <a:prstGeom prst="rect">
            <a:avLst/>
          </a:prstGeom>
        </p:spPr>
      </p:pic>
      <p:pic>
        <p:nvPicPr>
          <p:cNvPr id="8" name="Picture 7"/>
          <p:cNvPicPr>
            <a:picLocks noChangeAspect="1"/>
          </p:cNvPicPr>
          <p:nvPr userDrawn="1"/>
        </p:nvPicPr>
        <p:blipFill>
          <a:blip r:embed="rId3" cstate="email">
            <a:lum bright="100000"/>
            <a:extLst>
              <a:ext uri="{28A0092B-C50C-407E-A947-70E740481C1C}">
                <a14:useLocalDpi xmlns:a14="http://schemas.microsoft.com/office/drawing/2010/main"/>
              </a:ext>
            </a:extLst>
          </a:blip>
          <a:srcRect t="-174991" b="-174991"/>
          <a:stretch>
            <a:fillRect/>
          </a:stretch>
        </p:blipFill>
        <p:spPr>
          <a:xfrm>
            <a:off x="285749" y="792021"/>
            <a:ext cx="8591619" cy="84169"/>
          </a:xfrm>
          <a:prstGeom prst="rect">
            <a:avLst/>
          </a:prstGeom>
        </p:spPr>
      </p:pic>
      <p:sp>
        <p:nvSpPr>
          <p:cNvPr id="10"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3718257094"/>
      </p:ext>
    </p:extLst>
  </p:cSld>
  <p:clrMapOvr>
    <a:masterClrMapping/>
  </p:clrMapOvr>
  <p:transition>
    <p:wipe dir="r"/>
  </p:transition>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Headers and Bullets">
    <p:spTree>
      <p:nvGrpSpPr>
        <p:cNvPr id="1" name=""/>
        <p:cNvGrpSpPr/>
        <p:nvPr/>
      </p:nvGrpSpPr>
      <p:grpSpPr>
        <a:xfrm>
          <a:off x="0" y="0"/>
          <a:ext cx="0" cy="0"/>
          <a:chOff x="0" y="0"/>
          <a:chExt cx="0" cy="0"/>
        </a:xfrm>
      </p:grpSpPr>
      <p:sp>
        <p:nvSpPr>
          <p:cNvPr id="16" name="Text Placeholder 15"/>
          <p:cNvSpPr>
            <a:spLocks noGrp="1"/>
          </p:cNvSpPr>
          <p:nvPr>
            <p:ph type="body" sz="quarter" idx="11"/>
          </p:nvPr>
        </p:nvSpPr>
        <p:spPr>
          <a:xfrm>
            <a:off x="285772" y="1471619"/>
            <a:ext cx="4214813" cy="2771775"/>
          </a:xfrm>
        </p:spPr>
        <p:txBody>
          <a:bodyPr/>
          <a:lstStyle>
            <a:lvl1pPr>
              <a:defRPr>
                <a:solidFill>
                  <a:srgbClr val="373433"/>
                </a:solidFill>
              </a:defRPr>
            </a:lvl1pPr>
            <a:lvl3pPr marL="285603" indent="-285603">
              <a:buFont typeface="Arial" panose="020B0604020202020204" pitchFamily="34" charset="0"/>
              <a:buChar char="•"/>
              <a:defRPr/>
            </a:lvl3pPr>
            <a:lvl4pPr marL="285603" indent="-285603">
              <a:buFont typeface="Arial" panose="020B0604020202020204" pitchFamily="34" charset="0"/>
              <a:buChar char="•"/>
              <a:defRPr/>
            </a:lvl4pPr>
            <a:lvl5pPr marL="171366" indent="-171366">
              <a:buFont typeface="Arial" panose="020B0604020202020204" pitchFamily="34" charset="0"/>
              <a:buChar char="•"/>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1" name="Title 10"/>
          <p:cNvSpPr>
            <a:spLocks noGrp="1"/>
          </p:cNvSpPr>
          <p:nvPr>
            <p:ph type="title"/>
          </p:nvPr>
        </p:nvSpPr>
        <p:spPr/>
        <p:txBody>
          <a:bodyPr/>
          <a:lstStyle/>
          <a:p>
            <a:r>
              <a:rPr lang="en-US" smtClean="0"/>
              <a:t>Click to edit Master title style</a:t>
            </a:r>
            <a:endParaRPr lang="en-GB"/>
          </a:p>
        </p:txBody>
      </p:sp>
      <p:sp>
        <p:nvSpPr>
          <p:cNvPr id="6" name="Footer Placeholder 5"/>
          <p:cNvSpPr>
            <a:spLocks noGrp="1"/>
          </p:cNvSpPr>
          <p:nvPr>
            <p:ph type="ftr" sz="quarter" idx="14"/>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7"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2707670267"/>
      </p:ext>
    </p:extLst>
  </p:cSld>
  <p:clrMapOvr>
    <a:masterClrMapping/>
  </p:clrMapOvr>
  <p:transition>
    <p:wipe dir="r"/>
  </p:transition>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le and Content (Righ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4643460" y="1471619"/>
            <a:ext cx="4214813" cy="2771775"/>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 name="Footer Placeholder 1"/>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1241091516"/>
      </p:ext>
    </p:extLst>
  </p:cSld>
  <p:clrMapOvr>
    <a:masterClrMapping/>
  </p:clrMapOvr>
  <p:transition>
    <p:wipe dir="r"/>
  </p:transition>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 and Content (Lef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285772" y="1471619"/>
            <a:ext cx="4214813" cy="2771775"/>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 name="Footer Placeholder 1"/>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2978032299"/>
      </p:ext>
    </p:extLst>
  </p:cSld>
  <p:clrMapOvr>
    <a:masterClrMapping/>
  </p:clrMapOvr>
  <p:transition>
    <p:wipe dir="r"/>
  </p:transition>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Headlines">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285751" y="1471619"/>
            <a:ext cx="8572500" cy="2771775"/>
          </a:xfrm>
        </p:spPr>
        <p:txBody>
          <a:bodyPr anchor="ctr">
            <a:normAutofit/>
          </a:bodyPr>
          <a:lstStyle>
            <a:lvl1pPr algn="ctr">
              <a:defRPr/>
            </a:lvl1pPr>
            <a:lvl2pPr algn="ctr">
              <a:lnSpc>
                <a:spcPts val="1755"/>
              </a:lnSpc>
              <a:defRPr sz="1900">
                <a:solidFill>
                  <a:schemeClr val="tx1"/>
                </a:solidFill>
              </a:defRPr>
            </a:lvl2pPr>
            <a:lvl3pPr algn="ctr">
              <a:defRPr/>
            </a:lvl3pPr>
            <a:lvl4pPr algn="ctr">
              <a:defRPr/>
            </a:lvl4pPr>
            <a:lvl5pPr algn="ctr">
              <a:defRPr/>
            </a:lvl5pPr>
          </a:lstStyle>
          <a:p>
            <a:pPr lvl="1"/>
            <a:r>
              <a:rPr lang="en-GB" noProof="0" dirty="0" smtClean="0"/>
              <a:t>Click to edit Master text styles</a:t>
            </a:r>
          </a:p>
        </p:txBody>
      </p:sp>
      <p:sp>
        <p:nvSpPr>
          <p:cNvPr id="2" name="Footer Placeholder 1"/>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3957432414"/>
      </p:ext>
    </p:extLst>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270.xml"/><Relationship Id="rId13" Type="http://schemas.openxmlformats.org/officeDocument/2006/relationships/slideLayout" Target="../slideLayouts/slideLayout275.xml"/><Relationship Id="rId18" Type="http://schemas.openxmlformats.org/officeDocument/2006/relationships/slideLayout" Target="../slideLayouts/slideLayout280.xml"/><Relationship Id="rId26" Type="http://schemas.openxmlformats.org/officeDocument/2006/relationships/slideLayout" Target="../slideLayouts/slideLayout288.xml"/><Relationship Id="rId3" Type="http://schemas.openxmlformats.org/officeDocument/2006/relationships/slideLayout" Target="../slideLayouts/slideLayout265.xml"/><Relationship Id="rId21" Type="http://schemas.openxmlformats.org/officeDocument/2006/relationships/slideLayout" Target="../slideLayouts/slideLayout283.xml"/><Relationship Id="rId34" Type="http://schemas.openxmlformats.org/officeDocument/2006/relationships/theme" Target="../theme/theme10.xml"/><Relationship Id="rId7" Type="http://schemas.openxmlformats.org/officeDocument/2006/relationships/slideLayout" Target="../slideLayouts/slideLayout269.xml"/><Relationship Id="rId12" Type="http://schemas.openxmlformats.org/officeDocument/2006/relationships/slideLayout" Target="../slideLayouts/slideLayout274.xml"/><Relationship Id="rId17" Type="http://schemas.openxmlformats.org/officeDocument/2006/relationships/slideLayout" Target="../slideLayouts/slideLayout279.xml"/><Relationship Id="rId25" Type="http://schemas.openxmlformats.org/officeDocument/2006/relationships/slideLayout" Target="../slideLayouts/slideLayout287.xml"/><Relationship Id="rId33" Type="http://schemas.openxmlformats.org/officeDocument/2006/relationships/slideLayout" Target="../slideLayouts/slideLayout295.xml"/><Relationship Id="rId2" Type="http://schemas.openxmlformats.org/officeDocument/2006/relationships/slideLayout" Target="../slideLayouts/slideLayout264.xml"/><Relationship Id="rId16" Type="http://schemas.openxmlformats.org/officeDocument/2006/relationships/slideLayout" Target="../slideLayouts/slideLayout278.xml"/><Relationship Id="rId20" Type="http://schemas.openxmlformats.org/officeDocument/2006/relationships/slideLayout" Target="../slideLayouts/slideLayout282.xml"/><Relationship Id="rId29" Type="http://schemas.openxmlformats.org/officeDocument/2006/relationships/slideLayout" Target="../slideLayouts/slideLayout291.xml"/><Relationship Id="rId1" Type="http://schemas.openxmlformats.org/officeDocument/2006/relationships/slideLayout" Target="../slideLayouts/slideLayout263.xml"/><Relationship Id="rId6" Type="http://schemas.openxmlformats.org/officeDocument/2006/relationships/slideLayout" Target="../slideLayouts/slideLayout268.xml"/><Relationship Id="rId11" Type="http://schemas.openxmlformats.org/officeDocument/2006/relationships/slideLayout" Target="../slideLayouts/slideLayout273.xml"/><Relationship Id="rId24" Type="http://schemas.openxmlformats.org/officeDocument/2006/relationships/slideLayout" Target="../slideLayouts/slideLayout286.xml"/><Relationship Id="rId32" Type="http://schemas.openxmlformats.org/officeDocument/2006/relationships/slideLayout" Target="../slideLayouts/slideLayout294.xml"/><Relationship Id="rId37" Type="http://schemas.openxmlformats.org/officeDocument/2006/relationships/image" Target="../media/image3.png"/><Relationship Id="rId5" Type="http://schemas.openxmlformats.org/officeDocument/2006/relationships/slideLayout" Target="../slideLayouts/slideLayout267.xml"/><Relationship Id="rId15" Type="http://schemas.openxmlformats.org/officeDocument/2006/relationships/slideLayout" Target="../slideLayouts/slideLayout277.xml"/><Relationship Id="rId23" Type="http://schemas.openxmlformats.org/officeDocument/2006/relationships/slideLayout" Target="../slideLayouts/slideLayout285.xml"/><Relationship Id="rId28" Type="http://schemas.openxmlformats.org/officeDocument/2006/relationships/slideLayout" Target="../slideLayouts/slideLayout290.xml"/><Relationship Id="rId36" Type="http://schemas.openxmlformats.org/officeDocument/2006/relationships/image" Target="../media/image2.png"/><Relationship Id="rId10" Type="http://schemas.openxmlformats.org/officeDocument/2006/relationships/slideLayout" Target="../slideLayouts/slideLayout272.xml"/><Relationship Id="rId19" Type="http://schemas.openxmlformats.org/officeDocument/2006/relationships/slideLayout" Target="../slideLayouts/slideLayout281.xml"/><Relationship Id="rId31" Type="http://schemas.openxmlformats.org/officeDocument/2006/relationships/slideLayout" Target="../slideLayouts/slideLayout293.xml"/><Relationship Id="rId4" Type="http://schemas.openxmlformats.org/officeDocument/2006/relationships/slideLayout" Target="../slideLayouts/slideLayout266.xml"/><Relationship Id="rId9" Type="http://schemas.openxmlformats.org/officeDocument/2006/relationships/slideLayout" Target="../slideLayouts/slideLayout271.xml"/><Relationship Id="rId14" Type="http://schemas.openxmlformats.org/officeDocument/2006/relationships/slideLayout" Target="../slideLayouts/slideLayout276.xml"/><Relationship Id="rId22" Type="http://schemas.openxmlformats.org/officeDocument/2006/relationships/slideLayout" Target="../slideLayouts/slideLayout284.xml"/><Relationship Id="rId27" Type="http://schemas.openxmlformats.org/officeDocument/2006/relationships/slideLayout" Target="../slideLayouts/slideLayout289.xml"/><Relationship Id="rId30" Type="http://schemas.openxmlformats.org/officeDocument/2006/relationships/slideLayout" Target="../slideLayouts/slideLayout292.xml"/><Relationship Id="rId35" Type="http://schemas.openxmlformats.org/officeDocument/2006/relationships/image" Target="../media/image14.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303.xml"/><Relationship Id="rId13" Type="http://schemas.openxmlformats.org/officeDocument/2006/relationships/slideLayout" Target="../slideLayouts/slideLayout308.xml"/><Relationship Id="rId18" Type="http://schemas.openxmlformats.org/officeDocument/2006/relationships/slideLayout" Target="../slideLayouts/slideLayout313.xml"/><Relationship Id="rId26" Type="http://schemas.openxmlformats.org/officeDocument/2006/relationships/slideLayout" Target="../slideLayouts/slideLayout321.xml"/><Relationship Id="rId3" Type="http://schemas.openxmlformats.org/officeDocument/2006/relationships/slideLayout" Target="../slideLayouts/slideLayout298.xml"/><Relationship Id="rId21" Type="http://schemas.openxmlformats.org/officeDocument/2006/relationships/slideLayout" Target="../slideLayouts/slideLayout316.xml"/><Relationship Id="rId34" Type="http://schemas.openxmlformats.org/officeDocument/2006/relationships/theme" Target="../theme/theme11.xml"/><Relationship Id="rId7" Type="http://schemas.openxmlformats.org/officeDocument/2006/relationships/slideLayout" Target="../slideLayouts/slideLayout302.xml"/><Relationship Id="rId12" Type="http://schemas.openxmlformats.org/officeDocument/2006/relationships/slideLayout" Target="../slideLayouts/slideLayout307.xml"/><Relationship Id="rId17" Type="http://schemas.openxmlformats.org/officeDocument/2006/relationships/slideLayout" Target="../slideLayouts/slideLayout312.xml"/><Relationship Id="rId25" Type="http://schemas.openxmlformats.org/officeDocument/2006/relationships/slideLayout" Target="../slideLayouts/slideLayout320.xml"/><Relationship Id="rId33" Type="http://schemas.openxmlformats.org/officeDocument/2006/relationships/slideLayout" Target="../slideLayouts/slideLayout328.xml"/><Relationship Id="rId2" Type="http://schemas.openxmlformats.org/officeDocument/2006/relationships/slideLayout" Target="../slideLayouts/slideLayout297.xml"/><Relationship Id="rId16" Type="http://schemas.openxmlformats.org/officeDocument/2006/relationships/slideLayout" Target="../slideLayouts/slideLayout311.xml"/><Relationship Id="rId20" Type="http://schemas.openxmlformats.org/officeDocument/2006/relationships/slideLayout" Target="../slideLayouts/slideLayout315.xml"/><Relationship Id="rId29" Type="http://schemas.openxmlformats.org/officeDocument/2006/relationships/slideLayout" Target="../slideLayouts/slideLayout324.xml"/><Relationship Id="rId1" Type="http://schemas.openxmlformats.org/officeDocument/2006/relationships/slideLayout" Target="../slideLayouts/slideLayout296.xml"/><Relationship Id="rId6" Type="http://schemas.openxmlformats.org/officeDocument/2006/relationships/slideLayout" Target="../slideLayouts/slideLayout301.xml"/><Relationship Id="rId11" Type="http://schemas.openxmlformats.org/officeDocument/2006/relationships/slideLayout" Target="../slideLayouts/slideLayout306.xml"/><Relationship Id="rId24" Type="http://schemas.openxmlformats.org/officeDocument/2006/relationships/slideLayout" Target="../slideLayouts/slideLayout319.xml"/><Relationship Id="rId32" Type="http://schemas.openxmlformats.org/officeDocument/2006/relationships/slideLayout" Target="../slideLayouts/slideLayout327.xml"/><Relationship Id="rId37" Type="http://schemas.openxmlformats.org/officeDocument/2006/relationships/image" Target="../media/image3.png"/><Relationship Id="rId5" Type="http://schemas.openxmlformats.org/officeDocument/2006/relationships/slideLayout" Target="../slideLayouts/slideLayout300.xml"/><Relationship Id="rId15" Type="http://schemas.openxmlformats.org/officeDocument/2006/relationships/slideLayout" Target="../slideLayouts/slideLayout310.xml"/><Relationship Id="rId23" Type="http://schemas.openxmlformats.org/officeDocument/2006/relationships/slideLayout" Target="../slideLayouts/slideLayout318.xml"/><Relationship Id="rId28" Type="http://schemas.openxmlformats.org/officeDocument/2006/relationships/slideLayout" Target="../slideLayouts/slideLayout323.xml"/><Relationship Id="rId36" Type="http://schemas.openxmlformats.org/officeDocument/2006/relationships/image" Target="../media/image2.png"/><Relationship Id="rId10" Type="http://schemas.openxmlformats.org/officeDocument/2006/relationships/slideLayout" Target="../slideLayouts/slideLayout305.xml"/><Relationship Id="rId19" Type="http://schemas.openxmlformats.org/officeDocument/2006/relationships/slideLayout" Target="../slideLayouts/slideLayout314.xml"/><Relationship Id="rId31" Type="http://schemas.openxmlformats.org/officeDocument/2006/relationships/slideLayout" Target="../slideLayouts/slideLayout326.xml"/><Relationship Id="rId4" Type="http://schemas.openxmlformats.org/officeDocument/2006/relationships/slideLayout" Target="../slideLayouts/slideLayout299.xml"/><Relationship Id="rId9" Type="http://schemas.openxmlformats.org/officeDocument/2006/relationships/slideLayout" Target="../slideLayouts/slideLayout304.xml"/><Relationship Id="rId14" Type="http://schemas.openxmlformats.org/officeDocument/2006/relationships/slideLayout" Target="../slideLayouts/slideLayout309.xml"/><Relationship Id="rId22" Type="http://schemas.openxmlformats.org/officeDocument/2006/relationships/slideLayout" Target="../slideLayouts/slideLayout317.xml"/><Relationship Id="rId27" Type="http://schemas.openxmlformats.org/officeDocument/2006/relationships/slideLayout" Target="../slideLayouts/slideLayout322.xml"/><Relationship Id="rId30" Type="http://schemas.openxmlformats.org/officeDocument/2006/relationships/slideLayout" Target="../slideLayouts/slideLayout325.xml"/><Relationship Id="rId35" Type="http://schemas.openxmlformats.org/officeDocument/2006/relationships/image" Target="../media/image14.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336.xml"/><Relationship Id="rId13" Type="http://schemas.openxmlformats.org/officeDocument/2006/relationships/slideLayout" Target="../slideLayouts/slideLayout341.xml"/><Relationship Id="rId18" Type="http://schemas.openxmlformats.org/officeDocument/2006/relationships/slideLayout" Target="../slideLayouts/slideLayout346.xml"/><Relationship Id="rId26" Type="http://schemas.openxmlformats.org/officeDocument/2006/relationships/slideLayout" Target="../slideLayouts/slideLayout354.xml"/><Relationship Id="rId3" Type="http://schemas.openxmlformats.org/officeDocument/2006/relationships/slideLayout" Target="../slideLayouts/slideLayout331.xml"/><Relationship Id="rId21" Type="http://schemas.openxmlformats.org/officeDocument/2006/relationships/slideLayout" Target="../slideLayouts/slideLayout349.xml"/><Relationship Id="rId34" Type="http://schemas.openxmlformats.org/officeDocument/2006/relationships/theme" Target="../theme/theme12.xml"/><Relationship Id="rId7" Type="http://schemas.openxmlformats.org/officeDocument/2006/relationships/slideLayout" Target="../slideLayouts/slideLayout335.xml"/><Relationship Id="rId12" Type="http://schemas.openxmlformats.org/officeDocument/2006/relationships/slideLayout" Target="../slideLayouts/slideLayout340.xml"/><Relationship Id="rId17" Type="http://schemas.openxmlformats.org/officeDocument/2006/relationships/slideLayout" Target="../slideLayouts/slideLayout345.xml"/><Relationship Id="rId25" Type="http://schemas.openxmlformats.org/officeDocument/2006/relationships/slideLayout" Target="../slideLayouts/slideLayout353.xml"/><Relationship Id="rId33" Type="http://schemas.openxmlformats.org/officeDocument/2006/relationships/slideLayout" Target="../slideLayouts/slideLayout361.xml"/><Relationship Id="rId2" Type="http://schemas.openxmlformats.org/officeDocument/2006/relationships/slideLayout" Target="../slideLayouts/slideLayout330.xml"/><Relationship Id="rId16" Type="http://schemas.openxmlformats.org/officeDocument/2006/relationships/slideLayout" Target="../slideLayouts/slideLayout344.xml"/><Relationship Id="rId20" Type="http://schemas.openxmlformats.org/officeDocument/2006/relationships/slideLayout" Target="../slideLayouts/slideLayout348.xml"/><Relationship Id="rId29" Type="http://schemas.openxmlformats.org/officeDocument/2006/relationships/slideLayout" Target="../slideLayouts/slideLayout357.xml"/><Relationship Id="rId1" Type="http://schemas.openxmlformats.org/officeDocument/2006/relationships/slideLayout" Target="../slideLayouts/slideLayout329.xml"/><Relationship Id="rId6" Type="http://schemas.openxmlformats.org/officeDocument/2006/relationships/slideLayout" Target="../slideLayouts/slideLayout334.xml"/><Relationship Id="rId11" Type="http://schemas.openxmlformats.org/officeDocument/2006/relationships/slideLayout" Target="../slideLayouts/slideLayout339.xml"/><Relationship Id="rId24" Type="http://schemas.openxmlformats.org/officeDocument/2006/relationships/slideLayout" Target="../slideLayouts/slideLayout352.xml"/><Relationship Id="rId32" Type="http://schemas.openxmlformats.org/officeDocument/2006/relationships/slideLayout" Target="../slideLayouts/slideLayout360.xml"/><Relationship Id="rId37" Type="http://schemas.openxmlformats.org/officeDocument/2006/relationships/image" Target="../media/image3.png"/><Relationship Id="rId5" Type="http://schemas.openxmlformats.org/officeDocument/2006/relationships/slideLayout" Target="../slideLayouts/slideLayout333.xml"/><Relationship Id="rId15" Type="http://schemas.openxmlformats.org/officeDocument/2006/relationships/slideLayout" Target="../slideLayouts/slideLayout343.xml"/><Relationship Id="rId23" Type="http://schemas.openxmlformats.org/officeDocument/2006/relationships/slideLayout" Target="../slideLayouts/slideLayout351.xml"/><Relationship Id="rId28" Type="http://schemas.openxmlformats.org/officeDocument/2006/relationships/slideLayout" Target="../slideLayouts/slideLayout356.xml"/><Relationship Id="rId36" Type="http://schemas.openxmlformats.org/officeDocument/2006/relationships/image" Target="../media/image2.png"/><Relationship Id="rId10" Type="http://schemas.openxmlformats.org/officeDocument/2006/relationships/slideLayout" Target="../slideLayouts/slideLayout338.xml"/><Relationship Id="rId19" Type="http://schemas.openxmlformats.org/officeDocument/2006/relationships/slideLayout" Target="../slideLayouts/slideLayout347.xml"/><Relationship Id="rId31" Type="http://schemas.openxmlformats.org/officeDocument/2006/relationships/slideLayout" Target="../slideLayouts/slideLayout359.xml"/><Relationship Id="rId4" Type="http://schemas.openxmlformats.org/officeDocument/2006/relationships/slideLayout" Target="../slideLayouts/slideLayout332.xml"/><Relationship Id="rId9" Type="http://schemas.openxmlformats.org/officeDocument/2006/relationships/slideLayout" Target="../slideLayouts/slideLayout337.xml"/><Relationship Id="rId14" Type="http://schemas.openxmlformats.org/officeDocument/2006/relationships/slideLayout" Target="../slideLayouts/slideLayout342.xml"/><Relationship Id="rId22" Type="http://schemas.openxmlformats.org/officeDocument/2006/relationships/slideLayout" Target="../slideLayouts/slideLayout350.xml"/><Relationship Id="rId27" Type="http://schemas.openxmlformats.org/officeDocument/2006/relationships/slideLayout" Target="../slideLayouts/slideLayout355.xml"/><Relationship Id="rId30" Type="http://schemas.openxmlformats.org/officeDocument/2006/relationships/slideLayout" Target="../slideLayouts/slideLayout358.xml"/><Relationship Id="rId35" Type="http://schemas.openxmlformats.org/officeDocument/2006/relationships/image" Target="../media/image14.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369.xml"/><Relationship Id="rId13" Type="http://schemas.openxmlformats.org/officeDocument/2006/relationships/slideLayout" Target="../slideLayouts/slideLayout374.xml"/><Relationship Id="rId18" Type="http://schemas.openxmlformats.org/officeDocument/2006/relationships/theme" Target="../theme/theme13.xml"/><Relationship Id="rId3" Type="http://schemas.openxmlformats.org/officeDocument/2006/relationships/slideLayout" Target="../slideLayouts/slideLayout364.xml"/><Relationship Id="rId21" Type="http://schemas.openxmlformats.org/officeDocument/2006/relationships/image" Target="../media/image3.png"/><Relationship Id="rId7" Type="http://schemas.openxmlformats.org/officeDocument/2006/relationships/slideLayout" Target="../slideLayouts/slideLayout368.xml"/><Relationship Id="rId12" Type="http://schemas.openxmlformats.org/officeDocument/2006/relationships/slideLayout" Target="../slideLayouts/slideLayout373.xml"/><Relationship Id="rId17" Type="http://schemas.openxmlformats.org/officeDocument/2006/relationships/slideLayout" Target="../slideLayouts/slideLayout378.xml"/><Relationship Id="rId2" Type="http://schemas.openxmlformats.org/officeDocument/2006/relationships/slideLayout" Target="../slideLayouts/slideLayout363.xml"/><Relationship Id="rId16" Type="http://schemas.openxmlformats.org/officeDocument/2006/relationships/slideLayout" Target="../slideLayouts/slideLayout377.xml"/><Relationship Id="rId20" Type="http://schemas.openxmlformats.org/officeDocument/2006/relationships/image" Target="../media/image2.png"/><Relationship Id="rId1" Type="http://schemas.openxmlformats.org/officeDocument/2006/relationships/slideLayout" Target="../slideLayouts/slideLayout362.xml"/><Relationship Id="rId6" Type="http://schemas.openxmlformats.org/officeDocument/2006/relationships/slideLayout" Target="../slideLayouts/slideLayout367.xml"/><Relationship Id="rId11" Type="http://schemas.openxmlformats.org/officeDocument/2006/relationships/slideLayout" Target="../slideLayouts/slideLayout372.xml"/><Relationship Id="rId5" Type="http://schemas.openxmlformats.org/officeDocument/2006/relationships/slideLayout" Target="../slideLayouts/slideLayout366.xml"/><Relationship Id="rId15" Type="http://schemas.openxmlformats.org/officeDocument/2006/relationships/slideLayout" Target="../slideLayouts/slideLayout376.xml"/><Relationship Id="rId10" Type="http://schemas.openxmlformats.org/officeDocument/2006/relationships/slideLayout" Target="../slideLayouts/slideLayout371.xml"/><Relationship Id="rId19" Type="http://schemas.openxmlformats.org/officeDocument/2006/relationships/image" Target="../media/image14.png"/><Relationship Id="rId4" Type="http://schemas.openxmlformats.org/officeDocument/2006/relationships/slideLayout" Target="../slideLayouts/slideLayout365.xml"/><Relationship Id="rId9" Type="http://schemas.openxmlformats.org/officeDocument/2006/relationships/slideLayout" Target="../slideLayouts/slideLayout370.xml"/><Relationship Id="rId14" Type="http://schemas.openxmlformats.org/officeDocument/2006/relationships/slideLayout" Target="../slideLayouts/slideLayout375.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386.xml"/><Relationship Id="rId13" Type="http://schemas.openxmlformats.org/officeDocument/2006/relationships/slideLayout" Target="../slideLayouts/slideLayout391.xml"/><Relationship Id="rId18" Type="http://schemas.openxmlformats.org/officeDocument/2006/relationships/slideLayout" Target="../slideLayouts/slideLayout396.xml"/><Relationship Id="rId3" Type="http://schemas.openxmlformats.org/officeDocument/2006/relationships/slideLayout" Target="../slideLayouts/slideLayout381.xml"/><Relationship Id="rId21" Type="http://schemas.openxmlformats.org/officeDocument/2006/relationships/image" Target="../media/image1.png"/><Relationship Id="rId7" Type="http://schemas.openxmlformats.org/officeDocument/2006/relationships/slideLayout" Target="../slideLayouts/slideLayout385.xml"/><Relationship Id="rId12" Type="http://schemas.openxmlformats.org/officeDocument/2006/relationships/slideLayout" Target="../slideLayouts/slideLayout390.xml"/><Relationship Id="rId17" Type="http://schemas.openxmlformats.org/officeDocument/2006/relationships/slideLayout" Target="../slideLayouts/slideLayout395.xml"/><Relationship Id="rId2" Type="http://schemas.openxmlformats.org/officeDocument/2006/relationships/slideLayout" Target="../slideLayouts/slideLayout380.xml"/><Relationship Id="rId16" Type="http://schemas.openxmlformats.org/officeDocument/2006/relationships/slideLayout" Target="../slideLayouts/slideLayout394.xml"/><Relationship Id="rId20" Type="http://schemas.openxmlformats.org/officeDocument/2006/relationships/theme" Target="../theme/theme14.xml"/><Relationship Id="rId1" Type="http://schemas.openxmlformats.org/officeDocument/2006/relationships/slideLayout" Target="../slideLayouts/slideLayout379.xml"/><Relationship Id="rId6" Type="http://schemas.openxmlformats.org/officeDocument/2006/relationships/slideLayout" Target="../slideLayouts/slideLayout384.xml"/><Relationship Id="rId11" Type="http://schemas.openxmlformats.org/officeDocument/2006/relationships/slideLayout" Target="../slideLayouts/slideLayout389.xml"/><Relationship Id="rId5" Type="http://schemas.openxmlformats.org/officeDocument/2006/relationships/slideLayout" Target="../slideLayouts/slideLayout383.xml"/><Relationship Id="rId15" Type="http://schemas.openxmlformats.org/officeDocument/2006/relationships/slideLayout" Target="../slideLayouts/slideLayout393.xml"/><Relationship Id="rId23" Type="http://schemas.openxmlformats.org/officeDocument/2006/relationships/image" Target="../media/image3.png"/><Relationship Id="rId10" Type="http://schemas.openxmlformats.org/officeDocument/2006/relationships/slideLayout" Target="../slideLayouts/slideLayout388.xml"/><Relationship Id="rId19" Type="http://schemas.openxmlformats.org/officeDocument/2006/relationships/slideLayout" Target="../slideLayouts/slideLayout397.xml"/><Relationship Id="rId4" Type="http://schemas.openxmlformats.org/officeDocument/2006/relationships/slideLayout" Target="../slideLayouts/slideLayout382.xml"/><Relationship Id="rId9" Type="http://schemas.openxmlformats.org/officeDocument/2006/relationships/slideLayout" Target="../slideLayouts/slideLayout387.xml"/><Relationship Id="rId14" Type="http://schemas.openxmlformats.org/officeDocument/2006/relationships/slideLayout" Target="../slideLayouts/slideLayout392.xml"/><Relationship Id="rId22" Type="http://schemas.openxmlformats.org/officeDocument/2006/relationships/image" Target="../media/image2.pn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405.xml"/><Relationship Id="rId13" Type="http://schemas.openxmlformats.org/officeDocument/2006/relationships/slideLayout" Target="../slideLayouts/slideLayout410.xml"/><Relationship Id="rId18" Type="http://schemas.openxmlformats.org/officeDocument/2006/relationships/theme" Target="../theme/theme15.xml"/><Relationship Id="rId3" Type="http://schemas.openxmlformats.org/officeDocument/2006/relationships/slideLayout" Target="../slideLayouts/slideLayout400.xml"/><Relationship Id="rId21" Type="http://schemas.openxmlformats.org/officeDocument/2006/relationships/image" Target="../media/image3.png"/><Relationship Id="rId7" Type="http://schemas.openxmlformats.org/officeDocument/2006/relationships/slideLayout" Target="../slideLayouts/slideLayout404.xml"/><Relationship Id="rId12" Type="http://schemas.openxmlformats.org/officeDocument/2006/relationships/slideLayout" Target="../slideLayouts/slideLayout409.xml"/><Relationship Id="rId17" Type="http://schemas.openxmlformats.org/officeDocument/2006/relationships/slideLayout" Target="../slideLayouts/slideLayout414.xml"/><Relationship Id="rId2" Type="http://schemas.openxmlformats.org/officeDocument/2006/relationships/slideLayout" Target="../slideLayouts/slideLayout399.xml"/><Relationship Id="rId16" Type="http://schemas.openxmlformats.org/officeDocument/2006/relationships/slideLayout" Target="../slideLayouts/slideLayout413.xml"/><Relationship Id="rId20" Type="http://schemas.openxmlformats.org/officeDocument/2006/relationships/image" Target="../media/image2.png"/><Relationship Id="rId1" Type="http://schemas.openxmlformats.org/officeDocument/2006/relationships/slideLayout" Target="../slideLayouts/slideLayout398.xml"/><Relationship Id="rId6" Type="http://schemas.openxmlformats.org/officeDocument/2006/relationships/slideLayout" Target="../slideLayouts/slideLayout403.xml"/><Relationship Id="rId11" Type="http://schemas.openxmlformats.org/officeDocument/2006/relationships/slideLayout" Target="../slideLayouts/slideLayout408.xml"/><Relationship Id="rId5" Type="http://schemas.openxmlformats.org/officeDocument/2006/relationships/slideLayout" Target="../slideLayouts/slideLayout402.xml"/><Relationship Id="rId15" Type="http://schemas.openxmlformats.org/officeDocument/2006/relationships/slideLayout" Target="../slideLayouts/slideLayout412.xml"/><Relationship Id="rId10" Type="http://schemas.openxmlformats.org/officeDocument/2006/relationships/slideLayout" Target="../slideLayouts/slideLayout407.xml"/><Relationship Id="rId19" Type="http://schemas.openxmlformats.org/officeDocument/2006/relationships/image" Target="../media/image14.png"/><Relationship Id="rId4" Type="http://schemas.openxmlformats.org/officeDocument/2006/relationships/slideLayout" Target="../slideLayouts/slideLayout401.xml"/><Relationship Id="rId9" Type="http://schemas.openxmlformats.org/officeDocument/2006/relationships/slideLayout" Target="../slideLayouts/slideLayout406.xml"/><Relationship Id="rId14" Type="http://schemas.openxmlformats.org/officeDocument/2006/relationships/slideLayout" Target="../slideLayouts/slideLayout411.xml"/></Relationships>
</file>

<file path=ppt/slideMasters/_rels/slideMaster16.xml.rels><?xml version="1.0" encoding="UTF-8" standalone="yes"?>
<Relationships xmlns="http://schemas.openxmlformats.org/package/2006/relationships"><Relationship Id="rId13" Type="http://schemas.openxmlformats.org/officeDocument/2006/relationships/slideLayout" Target="../slideLayouts/slideLayout427.xml"/><Relationship Id="rId18" Type="http://schemas.openxmlformats.org/officeDocument/2006/relationships/slideLayout" Target="../slideLayouts/slideLayout432.xml"/><Relationship Id="rId26" Type="http://schemas.openxmlformats.org/officeDocument/2006/relationships/slideLayout" Target="../slideLayouts/slideLayout440.xml"/><Relationship Id="rId39" Type="http://schemas.openxmlformats.org/officeDocument/2006/relationships/slideLayout" Target="../slideLayouts/slideLayout453.xml"/><Relationship Id="rId3" Type="http://schemas.openxmlformats.org/officeDocument/2006/relationships/slideLayout" Target="../slideLayouts/slideLayout417.xml"/><Relationship Id="rId21" Type="http://schemas.openxmlformats.org/officeDocument/2006/relationships/slideLayout" Target="../slideLayouts/slideLayout435.xml"/><Relationship Id="rId34" Type="http://schemas.openxmlformats.org/officeDocument/2006/relationships/slideLayout" Target="../slideLayouts/slideLayout448.xml"/><Relationship Id="rId42" Type="http://schemas.openxmlformats.org/officeDocument/2006/relationships/slideLayout" Target="../slideLayouts/slideLayout456.xml"/><Relationship Id="rId47" Type="http://schemas.openxmlformats.org/officeDocument/2006/relationships/image" Target="../media/image1.png"/><Relationship Id="rId7" Type="http://schemas.openxmlformats.org/officeDocument/2006/relationships/slideLayout" Target="../slideLayouts/slideLayout421.xml"/><Relationship Id="rId12" Type="http://schemas.openxmlformats.org/officeDocument/2006/relationships/slideLayout" Target="../slideLayouts/slideLayout426.xml"/><Relationship Id="rId17" Type="http://schemas.openxmlformats.org/officeDocument/2006/relationships/slideLayout" Target="../slideLayouts/slideLayout431.xml"/><Relationship Id="rId25" Type="http://schemas.openxmlformats.org/officeDocument/2006/relationships/slideLayout" Target="../slideLayouts/slideLayout439.xml"/><Relationship Id="rId33" Type="http://schemas.openxmlformats.org/officeDocument/2006/relationships/slideLayout" Target="../slideLayouts/slideLayout447.xml"/><Relationship Id="rId38" Type="http://schemas.openxmlformats.org/officeDocument/2006/relationships/slideLayout" Target="../slideLayouts/slideLayout452.xml"/><Relationship Id="rId46" Type="http://schemas.openxmlformats.org/officeDocument/2006/relationships/theme" Target="../theme/theme16.xml"/><Relationship Id="rId2" Type="http://schemas.openxmlformats.org/officeDocument/2006/relationships/slideLayout" Target="../slideLayouts/slideLayout416.xml"/><Relationship Id="rId16" Type="http://schemas.openxmlformats.org/officeDocument/2006/relationships/slideLayout" Target="../slideLayouts/slideLayout430.xml"/><Relationship Id="rId20" Type="http://schemas.openxmlformats.org/officeDocument/2006/relationships/slideLayout" Target="../slideLayouts/slideLayout434.xml"/><Relationship Id="rId29" Type="http://schemas.openxmlformats.org/officeDocument/2006/relationships/slideLayout" Target="../slideLayouts/slideLayout443.xml"/><Relationship Id="rId41" Type="http://schemas.openxmlformats.org/officeDocument/2006/relationships/slideLayout" Target="../slideLayouts/slideLayout455.xml"/><Relationship Id="rId1" Type="http://schemas.openxmlformats.org/officeDocument/2006/relationships/slideLayout" Target="../slideLayouts/slideLayout415.xml"/><Relationship Id="rId6" Type="http://schemas.openxmlformats.org/officeDocument/2006/relationships/slideLayout" Target="../slideLayouts/slideLayout420.xml"/><Relationship Id="rId11" Type="http://schemas.openxmlformats.org/officeDocument/2006/relationships/slideLayout" Target="../slideLayouts/slideLayout425.xml"/><Relationship Id="rId24" Type="http://schemas.openxmlformats.org/officeDocument/2006/relationships/slideLayout" Target="../slideLayouts/slideLayout438.xml"/><Relationship Id="rId32" Type="http://schemas.openxmlformats.org/officeDocument/2006/relationships/slideLayout" Target="../slideLayouts/slideLayout446.xml"/><Relationship Id="rId37" Type="http://schemas.openxmlformats.org/officeDocument/2006/relationships/slideLayout" Target="../slideLayouts/slideLayout451.xml"/><Relationship Id="rId40" Type="http://schemas.openxmlformats.org/officeDocument/2006/relationships/slideLayout" Target="../slideLayouts/slideLayout454.xml"/><Relationship Id="rId45" Type="http://schemas.openxmlformats.org/officeDocument/2006/relationships/slideLayout" Target="../slideLayouts/slideLayout459.xml"/><Relationship Id="rId5" Type="http://schemas.openxmlformats.org/officeDocument/2006/relationships/slideLayout" Target="../slideLayouts/slideLayout419.xml"/><Relationship Id="rId15" Type="http://schemas.openxmlformats.org/officeDocument/2006/relationships/slideLayout" Target="../slideLayouts/slideLayout429.xml"/><Relationship Id="rId23" Type="http://schemas.openxmlformats.org/officeDocument/2006/relationships/slideLayout" Target="../slideLayouts/slideLayout437.xml"/><Relationship Id="rId28" Type="http://schemas.openxmlformats.org/officeDocument/2006/relationships/slideLayout" Target="../slideLayouts/slideLayout442.xml"/><Relationship Id="rId36" Type="http://schemas.openxmlformats.org/officeDocument/2006/relationships/slideLayout" Target="../slideLayouts/slideLayout450.xml"/><Relationship Id="rId49" Type="http://schemas.openxmlformats.org/officeDocument/2006/relationships/image" Target="../media/image3.png"/><Relationship Id="rId10" Type="http://schemas.openxmlformats.org/officeDocument/2006/relationships/slideLayout" Target="../slideLayouts/slideLayout424.xml"/><Relationship Id="rId19" Type="http://schemas.openxmlformats.org/officeDocument/2006/relationships/slideLayout" Target="../slideLayouts/slideLayout433.xml"/><Relationship Id="rId31" Type="http://schemas.openxmlformats.org/officeDocument/2006/relationships/slideLayout" Target="../slideLayouts/slideLayout445.xml"/><Relationship Id="rId44" Type="http://schemas.openxmlformats.org/officeDocument/2006/relationships/slideLayout" Target="../slideLayouts/slideLayout458.xml"/><Relationship Id="rId4" Type="http://schemas.openxmlformats.org/officeDocument/2006/relationships/slideLayout" Target="../slideLayouts/slideLayout418.xml"/><Relationship Id="rId9" Type="http://schemas.openxmlformats.org/officeDocument/2006/relationships/slideLayout" Target="../slideLayouts/slideLayout423.xml"/><Relationship Id="rId14" Type="http://schemas.openxmlformats.org/officeDocument/2006/relationships/slideLayout" Target="../slideLayouts/slideLayout428.xml"/><Relationship Id="rId22" Type="http://schemas.openxmlformats.org/officeDocument/2006/relationships/slideLayout" Target="../slideLayouts/slideLayout436.xml"/><Relationship Id="rId27" Type="http://schemas.openxmlformats.org/officeDocument/2006/relationships/slideLayout" Target="../slideLayouts/slideLayout441.xml"/><Relationship Id="rId30" Type="http://schemas.openxmlformats.org/officeDocument/2006/relationships/slideLayout" Target="../slideLayouts/slideLayout444.xml"/><Relationship Id="rId35" Type="http://schemas.openxmlformats.org/officeDocument/2006/relationships/slideLayout" Target="../slideLayouts/slideLayout449.xml"/><Relationship Id="rId43" Type="http://schemas.openxmlformats.org/officeDocument/2006/relationships/slideLayout" Target="../slideLayouts/slideLayout457.xml"/><Relationship Id="rId48" Type="http://schemas.openxmlformats.org/officeDocument/2006/relationships/image" Target="../media/image2.png"/><Relationship Id="rId8" Type="http://schemas.openxmlformats.org/officeDocument/2006/relationships/slideLayout" Target="../slideLayouts/slideLayout422.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467.xml"/><Relationship Id="rId13" Type="http://schemas.openxmlformats.org/officeDocument/2006/relationships/slideLayout" Target="../slideLayouts/slideLayout472.xml"/><Relationship Id="rId18" Type="http://schemas.openxmlformats.org/officeDocument/2006/relationships/theme" Target="../theme/theme17.xml"/><Relationship Id="rId3" Type="http://schemas.openxmlformats.org/officeDocument/2006/relationships/slideLayout" Target="../slideLayouts/slideLayout462.xml"/><Relationship Id="rId21" Type="http://schemas.openxmlformats.org/officeDocument/2006/relationships/image" Target="../media/image19.png"/><Relationship Id="rId7" Type="http://schemas.openxmlformats.org/officeDocument/2006/relationships/slideLayout" Target="../slideLayouts/slideLayout466.xml"/><Relationship Id="rId12" Type="http://schemas.openxmlformats.org/officeDocument/2006/relationships/slideLayout" Target="../slideLayouts/slideLayout471.xml"/><Relationship Id="rId17" Type="http://schemas.openxmlformats.org/officeDocument/2006/relationships/slideLayout" Target="../slideLayouts/slideLayout476.xml"/><Relationship Id="rId2" Type="http://schemas.openxmlformats.org/officeDocument/2006/relationships/slideLayout" Target="../slideLayouts/slideLayout461.xml"/><Relationship Id="rId16" Type="http://schemas.openxmlformats.org/officeDocument/2006/relationships/slideLayout" Target="../slideLayouts/slideLayout475.xml"/><Relationship Id="rId20" Type="http://schemas.openxmlformats.org/officeDocument/2006/relationships/image" Target="../media/image18.png"/><Relationship Id="rId1" Type="http://schemas.openxmlformats.org/officeDocument/2006/relationships/slideLayout" Target="../slideLayouts/slideLayout460.xml"/><Relationship Id="rId6" Type="http://schemas.openxmlformats.org/officeDocument/2006/relationships/slideLayout" Target="../slideLayouts/slideLayout465.xml"/><Relationship Id="rId11" Type="http://schemas.openxmlformats.org/officeDocument/2006/relationships/slideLayout" Target="../slideLayouts/slideLayout470.xml"/><Relationship Id="rId5" Type="http://schemas.openxmlformats.org/officeDocument/2006/relationships/slideLayout" Target="../slideLayouts/slideLayout464.xml"/><Relationship Id="rId15" Type="http://schemas.openxmlformats.org/officeDocument/2006/relationships/slideLayout" Target="../slideLayouts/slideLayout474.xml"/><Relationship Id="rId10" Type="http://schemas.openxmlformats.org/officeDocument/2006/relationships/slideLayout" Target="../slideLayouts/slideLayout469.xml"/><Relationship Id="rId19" Type="http://schemas.openxmlformats.org/officeDocument/2006/relationships/image" Target="../media/image14.png"/><Relationship Id="rId4" Type="http://schemas.openxmlformats.org/officeDocument/2006/relationships/slideLayout" Target="../slideLayouts/slideLayout463.xml"/><Relationship Id="rId9" Type="http://schemas.openxmlformats.org/officeDocument/2006/relationships/slideLayout" Target="../slideLayouts/slideLayout468.xml"/><Relationship Id="rId14" Type="http://schemas.openxmlformats.org/officeDocument/2006/relationships/slideLayout" Target="../slideLayouts/slideLayout473.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484.xml"/><Relationship Id="rId13" Type="http://schemas.openxmlformats.org/officeDocument/2006/relationships/slideLayout" Target="../slideLayouts/slideLayout489.xml"/><Relationship Id="rId18" Type="http://schemas.openxmlformats.org/officeDocument/2006/relationships/slideLayout" Target="../slideLayouts/slideLayout494.xml"/><Relationship Id="rId3" Type="http://schemas.openxmlformats.org/officeDocument/2006/relationships/slideLayout" Target="../slideLayouts/slideLayout479.xml"/><Relationship Id="rId21" Type="http://schemas.openxmlformats.org/officeDocument/2006/relationships/image" Target="../media/image14.png"/><Relationship Id="rId7" Type="http://schemas.openxmlformats.org/officeDocument/2006/relationships/slideLayout" Target="../slideLayouts/slideLayout483.xml"/><Relationship Id="rId12" Type="http://schemas.openxmlformats.org/officeDocument/2006/relationships/slideLayout" Target="../slideLayouts/slideLayout488.xml"/><Relationship Id="rId17" Type="http://schemas.openxmlformats.org/officeDocument/2006/relationships/slideLayout" Target="../slideLayouts/slideLayout493.xml"/><Relationship Id="rId2" Type="http://schemas.openxmlformats.org/officeDocument/2006/relationships/slideLayout" Target="../slideLayouts/slideLayout478.xml"/><Relationship Id="rId16" Type="http://schemas.openxmlformats.org/officeDocument/2006/relationships/slideLayout" Target="../slideLayouts/slideLayout492.xml"/><Relationship Id="rId20" Type="http://schemas.openxmlformats.org/officeDocument/2006/relationships/theme" Target="../theme/theme18.xml"/><Relationship Id="rId1" Type="http://schemas.openxmlformats.org/officeDocument/2006/relationships/slideLayout" Target="../slideLayouts/slideLayout477.xml"/><Relationship Id="rId6" Type="http://schemas.openxmlformats.org/officeDocument/2006/relationships/slideLayout" Target="../slideLayouts/slideLayout482.xml"/><Relationship Id="rId11" Type="http://schemas.openxmlformats.org/officeDocument/2006/relationships/slideLayout" Target="../slideLayouts/slideLayout487.xml"/><Relationship Id="rId5" Type="http://schemas.openxmlformats.org/officeDocument/2006/relationships/slideLayout" Target="../slideLayouts/slideLayout481.xml"/><Relationship Id="rId15" Type="http://schemas.openxmlformats.org/officeDocument/2006/relationships/slideLayout" Target="../slideLayouts/slideLayout491.xml"/><Relationship Id="rId23" Type="http://schemas.openxmlformats.org/officeDocument/2006/relationships/image" Target="../media/image19.png"/><Relationship Id="rId10" Type="http://schemas.openxmlformats.org/officeDocument/2006/relationships/slideLayout" Target="../slideLayouts/slideLayout486.xml"/><Relationship Id="rId19" Type="http://schemas.openxmlformats.org/officeDocument/2006/relationships/slideLayout" Target="../slideLayouts/slideLayout495.xml"/><Relationship Id="rId4" Type="http://schemas.openxmlformats.org/officeDocument/2006/relationships/slideLayout" Target="../slideLayouts/slideLayout480.xml"/><Relationship Id="rId9" Type="http://schemas.openxmlformats.org/officeDocument/2006/relationships/slideLayout" Target="../slideLayouts/slideLayout485.xml"/><Relationship Id="rId14" Type="http://schemas.openxmlformats.org/officeDocument/2006/relationships/slideLayout" Target="../slideLayouts/slideLayout490.xml"/><Relationship Id="rId22" Type="http://schemas.openxmlformats.org/officeDocument/2006/relationships/image" Target="../media/image18.png"/></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503.xml"/><Relationship Id="rId13" Type="http://schemas.openxmlformats.org/officeDocument/2006/relationships/slideLayout" Target="../slideLayouts/slideLayout508.xml"/><Relationship Id="rId18" Type="http://schemas.openxmlformats.org/officeDocument/2006/relationships/slideLayout" Target="../slideLayouts/slideLayout513.xml"/><Relationship Id="rId26" Type="http://schemas.openxmlformats.org/officeDocument/2006/relationships/slideLayout" Target="../slideLayouts/slideLayout521.xml"/><Relationship Id="rId3" Type="http://schemas.openxmlformats.org/officeDocument/2006/relationships/slideLayout" Target="../slideLayouts/slideLayout498.xml"/><Relationship Id="rId21" Type="http://schemas.openxmlformats.org/officeDocument/2006/relationships/slideLayout" Target="../slideLayouts/slideLayout516.xml"/><Relationship Id="rId7" Type="http://schemas.openxmlformats.org/officeDocument/2006/relationships/slideLayout" Target="../slideLayouts/slideLayout502.xml"/><Relationship Id="rId12" Type="http://schemas.openxmlformats.org/officeDocument/2006/relationships/slideLayout" Target="../slideLayouts/slideLayout507.xml"/><Relationship Id="rId17" Type="http://schemas.openxmlformats.org/officeDocument/2006/relationships/slideLayout" Target="../slideLayouts/slideLayout512.xml"/><Relationship Id="rId25" Type="http://schemas.openxmlformats.org/officeDocument/2006/relationships/slideLayout" Target="../slideLayouts/slideLayout520.xml"/><Relationship Id="rId2" Type="http://schemas.openxmlformats.org/officeDocument/2006/relationships/slideLayout" Target="../slideLayouts/slideLayout497.xml"/><Relationship Id="rId16" Type="http://schemas.openxmlformats.org/officeDocument/2006/relationships/slideLayout" Target="../slideLayouts/slideLayout511.xml"/><Relationship Id="rId20" Type="http://schemas.openxmlformats.org/officeDocument/2006/relationships/slideLayout" Target="../slideLayouts/slideLayout515.xml"/><Relationship Id="rId29" Type="http://schemas.openxmlformats.org/officeDocument/2006/relationships/theme" Target="../theme/theme19.xml"/><Relationship Id="rId1" Type="http://schemas.openxmlformats.org/officeDocument/2006/relationships/slideLayout" Target="../slideLayouts/slideLayout496.xml"/><Relationship Id="rId6" Type="http://schemas.openxmlformats.org/officeDocument/2006/relationships/slideLayout" Target="../slideLayouts/slideLayout501.xml"/><Relationship Id="rId11" Type="http://schemas.openxmlformats.org/officeDocument/2006/relationships/slideLayout" Target="../slideLayouts/slideLayout506.xml"/><Relationship Id="rId24" Type="http://schemas.openxmlformats.org/officeDocument/2006/relationships/slideLayout" Target="../slideLayouts/slideLayout519.xml"/><Relationship Id="rId32" Type="http://schemas.openxmlformats.org/officeDocument/2006/relationships/image" Target="../media/image19.png"/><Relationship Id="rId5" Type="http://schemas.openxmlformats.org/officeDocument/2006/relationships/slideLayout" Target="../slideLayouts/slideLayout500.xml"/><Relationship Id="rId15" Type="http://schemas.openxmlformats.org/officeDocument/2006/relationships/slideLayout" Target="../slideLayouts/slideLayout510.xml"/><Relationship Id="rId23" Type="http://schemas.openxmlformats.org/officeDocument/2006/relationships/slideLayout" Target="../slideLayouts/slideLayout518.xml"/><Relationship Id="rId28" Type="http://schemas.openxmlformats.org/officeDocument/2006/relationships/slideLayout" Target="../slideLayouts/slideLayout523.xml"/><Relationship Id="rId10" Type="http://schemas.openxmlformats.org/officeDocument/2006/relationships/slideLayout" Target="../slideLayouts/slideLayout505.xml"/><Relationship Id="rId19" Type="http://schemas.openxmlformats.org/officeDocument/2006/relationships/slideLayout" Target="../slideLayouts/slideLayout514.xml"/><Relationship Id="rId31" Type="http://schemas.openxmlformats.org/officeDocument/2006/relationships/image" Target="../media/image18.png"/><Relationship Id="rId4" Type="http://schemas.openxmlformats.org/officeDocument/2006/relationships/slideLayout" Target="../slideLayouts/slideLayout499.xml"/><Relationship Id="rId9" Type="http://schemas.openxmlformats.org/officeDocument/2006/relationships/slideLayout" Target="../slideLayouts/slideLayout504.xml"/><Relationship Id="rId14" Type="http://schemas.openxmlformats.org/officeDocument/2006/relationships/slideLayout" Target="../slideLayouts/slideLayout509.xml"/><Relationship Id="rId22" Type="http://schemas.openxmlformats.org/officeDocument/2006/relationships/slideLayout" Target="../slideLayouts/slideLayout517.xml"/><Relationship Id="rId27" Type="http://schemas.openxmlformats.org/officeDocument/2006/relationships/slideLayout" Target="../slideLayouts/slideLayout522.xml"/><Relationship Id="rId30" Type="http://schemas.openxmlformats.org/officeDocument/2006/relationships/image" Target="../media/image14.png"/></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4.xml"/><Relationship Id="rId18" Type="http://schemas.openxmlformats.org/officeDocument/2006/relationships/slideLayout" Target="../slideLayouts/slideLayout39.xml"/><Relationship Id="rId26" Type="http://schemas.openxmlformats.org/officeDocument/2006/relationships/slideLayout" Target="../slideLayouts/slideLayout47.xml"/><Relationship Id="rId39" Type="http://schemas.openxmlformats.org/officeDocument/2006/relationships/slideLayout" Target="../slideLayouts/slideLayout60.xml"/><Relationship Id="rId21" Type="http://schemas.openxmlformats.org/officeDocument/2006/relationships/slideLayout" Target="../slideLayouts/slideLayout42.xml"/><Relationship Id="rId34" Type="http://schemas.openxmlformats.org/officeDocument/2006/relationships/slideLayout" Target="../slideLayouts/slideLayout55.xml"/><Relationship Id="rId42" Type="http://schemas.openxmlformats.org/officeDocument/2006/relationships/slideLayout" Target="../slideLayouts/slideLayout63.xml"/><Relationship Id="rId47" Type="http://schemas.openxmlformats.org/officeDocument/2006/relationships/slideLayout" Target="../slideLayouts/slideLayout68.xml"/><Relationship Id="rId50" Type="http://schemas.openxmlformats.org/officeDocument/2006/relationships/slideLayout" Target="../slideLayouts/slideLayout71.xml"/><Relationship Id="rId55" Type="http://schemas.openxmlformats.org/officeDocument/2006/relationships/image" Target="../media/image1.png"/><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5" Type="http://schemas.openxmlformats.org/officeDocument/2006/relationships/slideLayout" Target="../slideLayouts/slideLayout46.xml"/><Relationship Id="rId33" Type="http://schemas.openxmlformats.org/officeDocument/2006/relationships/slideLayout" Target="../slideLayouts/slideLayout54.xml"/><Relationship Id="rId38" Type="http://schemas.openxmlformats.org/officeDocument/2006/relationships/slideLayout" Target="../slideLayouts/slideLayout59.xml"/><Relationship Id="rId46" Type="http://schemas.openxmlformats.org/officeDocument/2006/relationships/slideLayout" Target="../slideLayouts/slideLayout67.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29" Type="http://schemas.openxmlformats.org/officeDocument/2006/relationships/slideLayout" Target="../slideLayouts/slideLayout50.xml"/><Relationship Id="rId41" Type="http://schemas.openxmlformats.org/officeDocument/2006/relationships/slideLayout" Target="../slideLayouts/slideLayout62.xml"/><Relationship Id="rId54" Type="http://schemas.openxmlformats.org/officeDocument/2006/relationships/theme" Target="../theme/theme2.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slideLayout" Target="../slideLayouts/slideLayout45.xml"/><Relationship Id="rId32" Type="http://schemas.openxmlformats.org/officeDocument/2006/relationships/slideLayout" Target="../slideLayouts/slideLayout53.xml"/><Relationship Id="rId37" Type="http://schemas.openxmlformats.org/officeDocument/2006/relationships/slideLayout" Target="../slideLayouts/slideLayout58.xml"/><Relationship Id="rId40" Type="http://schemas.openxmlformats.org/officeDocument/2006/relationships/slideLayout" Target="../slideLayouts/slideLayout61.xml"/><Relationship Id="rId45" Type="http://schemas.openxmlformats.org/officeDocument/2006/relationships/slideLayout" Target="../slideLayouts/slideLayout66.xml"/><Relationship Id="rId53" Type="http://schemas.openxmlformats.org/officeDocument/2006/relationships/slideLayout" Target="../slideLayouts/slideLayout74.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slideLayout" Target="../slideLayouts/slideLayout44.xml"/><Relationship Id="rId28" Type="http://schemas.openxmlformats.org/officeDocument/2006/relationships/slideLayout" Target="../slideLayouts/slideLayout49.xml"/><Relationship Id="rId36" Type="http://schemas.openxmlformats.org/officeDocument/2006/relationships/slideLayout" Target="../slideLayouts/slideLayout57.xml"/><Relationship Id="rId49" Type="http://schemas.openxmlformats.org/officeDocument/2006/relationships/slideLayout" Target="../slideLayouts/slideLayout70.xml"/><Relationship Id="rId57" Type="http://schemas.openxmlformats.org/officeDocument/2006/relationships/image" Target="../media/image3.png"/><Relationship Id="rId10" Type="http://schemas.openxmlformats.org/officeDocument/2006/relationships/slideLayout" Target="../slideLayouts/slideLayout31.xml"/><Relationship Id="rId19" Type="http://schemas.openxmlformats.org/officeDocument/2006/relationships/slideLayout" Target="../slideLayouts/slideLayout40.xml"/><Relationship Id="rId31" Type="http://schemas.openxmlformats.org/officeDocument/2006/relationships/slideLayout" Target="../slideLayouts/slideLayout52.xml"/><Relationship Id="rId44" Type="http://schemas.openxmlformats.org/officeDocument/2006/relationships/slideLayout" Target="../slideLayouts/slideLayout65.xml"/><Relationship Id="rId52" Type="http://schemas.openxmlformats.org/officeDocument/2006/relationships/slideLayout" Target="../slideLayouts/slideLayout73.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slideLayout" Target="../slideLayouts/slideLayout43.xml"/><Relationship Id="rId27" Type="http://schemas.openxmlformats.org/officeDocument/2006/relationships/slideLayout" Target="../slideLayouts/slideLayout48.xml"/><Relationship Id="rId30" Type="http://schemas.openxmlformats.org/officeDocument/2006/relationships/slideLayout" Target="../slideLayouts/slideLayout51.xml"/><Relationship Id="rId35" Type="http://schemas.openxmlformats.org/officeDocument/2006/relationships/slideLayout" Target="../slideLayouts/slideLayout56.xml"/><Relationship Id="rId43" Type="http://schemas.openxmlformats.org/officeDocument/2006/relationships/slideLayout" Target="../slideLayouts/slideLayout64.xml"/><Relationship Id="rId48" Type="http://schemas.openxmlformats.org/officeDocument/2006/relationships/slideLayout" Target="../slideLayouts/slideLayout69.xml"/><Relationship Id="rId56" Type="http://schemas.openxmlformats.org/officeDocument/2006/relationships/image" Target="../media/image2.png"/><Relationship Id="rId8" Type="http://schemas.openxmlformats.org/officeDocument/2006/relationships/slideLayout" Target="../slideLayouts/slideLayout29.xml"/><Relationship Id="rId51" Type="http://schemas.openxmlformats.org/officeDocument/2006/relationships/slideLayout" Target="../slideLayouts/slideLayout72.xml"/><Relationship Id="rId3" Type="http://schemas.openxmlformats.org/officeDocument/2006/relationships/slideLayout" Target="../slideLayouts/slideLayout24.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531.xml"/><Relationship Id="rId13" Type="http://schemas.openxmlformats.org/officeDocument/2006/relationships/slideLayout" Target="../slideLayouts/slideLayout536.xml"/><Relationship Id="rId18" Type="http://schemas.openxmlformats.org/officeDocument/2006/relationships/slideLayout" Target="../slideLayouts/slideLayout541.xml"/><Relationship Id="rId3" Type="http://schemas.openxmlformats.org/officeDocument/2006/relationships/slideLayout" Target="../slideLayouts/slideLayout526.xml"/><Relationship Id="rId21" Type="http://schemas.openxmlformats.org/officeDocument/2006/relationships/image" Target="../media/image2.png"/><Relationship Id="rId7" Type="http://schemas.openxmlformats.org/officeDocument/2006/relationships/slideLayout" Target="../slideLayouts/slideLayout530.xml"/><Relationship Id="rId12" Type="http://schemas.openxmlformats.org/officeDocument/2006/relationships/slideLayout" Target="../slideLayouts/slideLayout535.xml"/><Relationship Id="rId17" Type="http://schemas.openxmlformats.org/officeDocument/2006/relationships/slideLayout" Target="../slideLayouts/slideLayout540.xml"/><Relationship Id="rId2" Type="http://schemas.openxmlformats.org/officeDocument/2006/relationships/slideLayout" Target="../slideLayouts/slideLayout525.xml"/><Relationship Id="rId16" Type="http://schemas.openxmlformats.org/officeDocument/2006/relationships/slideLayout" Target="../slideLayouts/slideLayout539.xml"/><Relationship Id="rId20" Type="http://schemas.openxmlformats.org/officeDocument/2006/relationships/image" Target="../media/image1.png"/><Relationship Id="rId1" Type="http://schemas.openxmlformats.org/officeDocument/2006/relationships/slideLayout" Target="../slideLayouts/slideLayout524.xml"/><Relationship Id="rId6" Type="http://schemas.openxmlformats.org/officeDocument/2006/relationships/slideLayout" Target="../slideLayouts/slideLayout529.xml"/><Relationship Id="rId11" Type="http://schemas.openxmlformats.org/officeDocument/2006/relationships/slideLayout" Target="../slideLayouts/slideLayout534.xml"/><Relationship Id="rId5" Type="http://schemas.openxmlformats.org/officeDocument/2006/relationships/slideLayout" Target="../slideLayouts/slideLayout528.xml"/><Relationship Id="rId15" Type="http://schemas.openxmlformats.org/officeDocument/2006/relationships/slideLayout" Target="../slideLayouts/slideLayout538.xml"/><Relationship Id="rId10" Type="http://schemas.openxmlformats.org/officeDocument/2006/relationships/slideLayout" Target="../slideLayouts/slideLayout533.xml"/><Relationship Id="rId19" Type="http://schemas.openxmlformats.org/officeDocument/2006/relationships/theme" Target="../theme/theme20.xml"/><Relationship Id="rId4" Type="http://schemas.openxmlformats.org/officeDocument/2006/relationships/slideLayout" Target="../slideLayouts/slideLayout527.xml"/><Relationship Id="rId9" Type="http://schemas.openxmlformats.org/officeDocument/2006/relationships/slideLayout" Target="../slideLayouts/slideLayout532.xml"/><Relationship Id="rId14" Type="http://schemas.openxmlformats.org/officeDocument/2006/relationships/slideLayout" Target="../slideLayouts/slideLayout537.xml"/><Relationship Id="rId22" Type="http://schemas.openxmlformats.org/officeDocument/2006/relationships/image" Target="../media/image3.png"/></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549.xml"/><Relationship Id="rId13" Type="http://schemas.openxmlformats.org/officeDocument/2006/relationships/slideLayout" Target="../slideLayouts/slideLayout554.xml"/><Relationship Id="rId18" Type="http://schemas.openxmlformats.org/officeDocument/2006/relationships/theme" Target="../theme/theme21.xml"/><Relationship Id="rId3" Type="http://schemas.openxmlformats.org/officeDocument/2006/relationships/slideLayout" Target="../slideLayouts/slideLayout544.xml"/><Relationship Id="rId21" Type="http://schemas.openxmlformats.org/officeDocument/2006/relationships/image" Target="../media/image3.png"/><Relationship Id="rId7" Type="http://schemas.openxmlformats.org/officeDocument/2006/relationships/slideLayout" Target="../slideLayouts/slideLayout548.xml"/><Relationship Id="rId12" Type="http://schemas.openxmlformats.org/officeDocument/2006/relationships/slideLayout" Target="../slideLayouts/slideLayout553.xml"/><Relationship Id="rId17" Type="http://schemas.openxmlformats.org/officeDocument/2006/relationships/slideLayout" Target="../slideLayouts/slideLayout558.xml"/><Relationship Id="rId2" Type="http://schemas.openxmlformats.org/officeDocument/2006/relationships/slideLayout" Target="../slideLayouts/slideLayout543.xml"/><Relationship Id="rId16" Type="http://schemas.openxmlformats.org/officeDocument/2006/relationships/slideLayout" Target="../slideLayouts/slideLayout557.xml"/><Relationship Id="rId20" Type="http://schemas.openxmlformats.org/officeDocument/2006/relationships/image" Target="../media/image2.png"/><Relationship Id="rId1" Type="http://schemas.openxmlformats.org/officeDocument/2006/relationships/slideLayout" Target="../slideLayouts/slideLayout542.xml"/><Relationship Id="rId6" Type="http://schemas.openxmlformats.org/officeDocument/2006/relationships/slideLayout" Target="../slideLayouts/slideLayout547.xml"/><Relationship Id="rId11" Type="http://schemas.openxmlformats.org/officeDocument/2006/relationships/slideLayout" Target="../slideLayouts/slideLayout552.xml"/><Relationship Id="rId5" Type="http://schemas.openxmlformats.org/officeDocument/2006/relationships/slideLayout" Target="../slideLayouts/slideLayout546.xml"/><Relationship Id="rId15" Type="http://schemas.openxmlformats.org/officeDocument/2006/relationships/slideLayout" Target="../slideLayouts/slideLayout556.xml"/><Relationship Id="rId10" Type="http://schemas.openxmlformats.org/officeDocument/2006/relationships/slideLayout" Target="../slideLayouts/slideLayout551.xml"/><Relationship Id="rId19" Type="http://schemas.openxmlformats.org/officeDocument/2006/relationships/image" Target="../media/image1.png"/><Relationship Id="rId4" Type="http://schemas.openxmlformats.org/officeDocument/2006/relationships/slideLayout" Target="../slideLayouts/slideLayout545.xml"/><Relationship Id="rId9" Type="http://schemas.openxmlformats.org/officeDocument/2006/relationships/slideLayout" Target="../slideLayouts/slideLayout550.xml"/><Relationship Id="rId14" Type="http://schemas.openxmlformats.org/officeDocument/2006/relationships/slideLayout" Target="../slideLayouts/slideLayout555.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566.xml"/><Relationship Id="rId13" Type="http://schemas.openxmlformats.org/officeDocument/2006/relationships/slideLayout" Target="../slideLayouts/slideLayout571.xml"/><Relationship Id="rId18" Type="http://schemas.openxmlformats.org/officeDocument/2006/relationships/theme" Target="../theme/theme22.xml"/><Relationship Id="rId3" Type="http://schemas.openxmlformats.org/officeDocument/2006/relationships/slideLayout" Target="../slideLayouts/slideLayout561.xml"/><Relationship Id="rId21" Type="http://schemas.openxmlformats.org/officeDocument/2006/relationships/image" Target="../media/image3.png"/><Relationship Id="rId7" Type="http://schemas.openxmlformats.org/officeDocument/2006/relationships/slideLayout" Target="../slideLayouts/slideLayout565.xml"/><Relationship Id="rId12" Type="http://schemas.openxmlformats.org/officeDocument/2006/relationships/slideLayout" Target="../slideLayouts/slideLayout570.xml"/><Relationship Id="rId17" Type="http://schemas.openxmlformats.org/officeDocument/2006/relationships/slideLayout" Target="../slideLayouts/slideLayout575.xml"/><Relationship Id="rId2" Type="http://schemas.openxmlformats.org/officeDocument/2006/relationships/slideLayout" Target="../slideLayouts/slideLayout560.xml"/><Relationship Id="rId16" Type="http://schemas.openxmlformats.org/officeDocument/2006/relationships/slideLayout" Target="../slideLayouts/slideLayout574.xml"/><Relationship Id="rId20" Type="http://schemas.openxmlformats.org/officeDocument/2006/relationships/image" Target="../media/image2.png"/><Relationship Id="rId1" Type="http://schemas.openxmlformats.org/officeDocument/2006/relationships/slideLayout" Target="../slideLayouts/slideLayout559.xml"/><Relationship Id="rId6" Type="http://schemas.openxmlformats.org/officeDocument/2006/relationships/slideLayout" Target="../slideLayouts/slideLayout564.xml"/><Relationship Id="rId11" Type="http://schemas.openxmlformats.org/officeDocument/2006/relationships/slideLayout" Target="../slideLayouts/slideLayout569.xml"/><Relationship Id="rId5" Type="http://schemas.openxmlformats.org/officeDocument/2006/relationships/slideLayout" Target="../slideLayouts/slideLayout563.xml"/><Relationship Id="rId15" Type="http://schemas.openxmlformats.org/officeDocument/2006/relationships/slideLayout" Target="../slideLayouts/slideLayout573.xml"/><Relationship Id="rId10" Type="http://schemas.openxmlformats.org/officeDocument/2006/relationships/slideLayout" Target="../slideLayouts/slideLayout568.xml"/><Relationship Id="rId19" Type="http://schemas.openxmlformats.org/officeDocument/2006/relationships/image" Target="../media/image1.png"/><Relationship Id="rId4" Type="http://schemas.openxmlformats.org/officeDocument/2006/relationships/slideLayout" Target="../slideLayouts/slideLayout562.xml"/><Relationship Id="rId9" Type="http://schemas.openxmlformats.org/officeDocument/2006/relationships/slideLayout" Target="../slideLayouts/slideLayout567.xml"/><Relationship Id="rId14" Type="http://schemas.openxmlformats.org/officeDocument/2006/relationships/slideLayout" Target="../slideLayouts/slideLayout572.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583.xml"/><Relationship Id="rId13" Type="http://schemas.openxmlformats.org/officeDocument/2006/relationships/slideLayout" Target="../slideLayouts/slideLayout588.xml"/><Relationship Id="rId18" Type="http://schemas.openxmlformats.org/officeDocument/2006/relationships/theme" Target="../theme/theme23.xml"/><Relationship Id="rId3" Type="http://schemas.openxmlformats.org/officeDocument/2006/relationships/slideLayout" Target="../slideLayouts/slideLayout578.xml"/><Relationship Id="rId21" Type="http://schemas.openxmlformats.org/officeDocument/2006/relationships/image" Target="../media/image3.png"/><Relationship Id="rId7" Type="http://schemas.openxmlformats.org/officeDocument/2006/relationships/slideLayout" Target="../slideLayouts/slideLayout582.xml"/><Relationship Id="rId12" Type="http://schemas.openxmlformats.org/officeDocument/2006/relationships/slideLayout" Target="../slideLayouts/slideLayout587.xml"/><Relationship Id="rId17" Type="http://schemas.openxmlformats.org/officeDocument/2006/relationships/slideLayout" Target="../slideLayouts/slideLayout592.xml"/><Relationship Id="rId2" Type="http://schemas.openxmlformats.org/officeDocument/2006/relationships/slideLayout" Target="../slideLayouts/slideLayout577.xml"/><Relationship Id="rId16" Type="http://schemas.openxmlformats.org/officeDocument/2006/relationships/slideLayout" Target="../slideLayouts/slideLayout591.xml"/><Relationship Id="rId20" Type="http://schemas.openxmlformats.org/officeDocument/2006/relationships/image" Target="../media/image2.png"/><Relationship Id="rId1" Type="http://schemas.openxmlformats.org/officeDocument/2006/relationships/slideLayout" Target="../slideLayouts/slideLayout576.xml"/><Relationship Id="rId6" Type="http://schemas.openxmlformats.org/officeDocument/2006/relationships/slideLayout" Target="../slideLayouts/slideLayout581.xml"/><Relationship Id="rId11" Type="http://schemas.openxmlformats.org/officeDocument/2006/relationships/slideLayout" Target="../slideLayouts/slideLayout586.xml"/><Relationship Id="rId5" Type="http://schemas.openxmlformats.org/officeDocument/2006/relationships/slideLayout" Target="../slideLayouts/slideLayout580.xml"/><Relationship Id="rId15" Type="http://schemas.openxmlformats.org/officeDocument/2006/relationships/slideLayout" Target="../slideLayouts/slideLayout590.xml"/><Relationship Id="rId10" Type="http://schemas.openxmlformats.org/officeDocument/2006/relationships/slideLayout" Target="../slideLayouts/slideLayout585.xml"/><Relationship Id="rId19" Type="http://schemas.openxmlformats.org/officeDocument/2006/relationships/image" Target="../media/image1.png"/><Relationship Id="rId4" Type="http://schemas.openxmlformats.org/officeDocument/2006/relationships/slideLayout" Target="../slideLayouts/slideLayout579.xml"/><Relationship Id="rId9" Type="http://schemas.openxmlformats.org/officeDocument/2006/relationships/slideLayout" Target="../slideLayouts/slideLayout584.xml"/><Relationship Id="rId14" Type="http://schemas.openxmlformats.org/officeDocument/2006/relationships/slideLayout" Target="../slideLayouts/slideLayout589.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600.xml"/><Relationship Id="rId13" Type="http://schemas.openxmlformats.org/officeDocument/2006/relationships/slideLayout" Target="../slideLayouts/slideLayout605.xml"/><Relationship Id="rId18" Type="http://schemas.openxmlformats.org/officeDocument/2006/relationships/theme" Target="../theme/theme24.xml"/><Relationship Id="rId3" Type="http://schemas.openxmlformats.org/officeDocument/2006/relationships/slideLayout" Target="../slideLayouts/slideLayout595.xml"/><Relationship Id="rId21" Type="http://schemas.openxmlformats.org/officeDocument/2006/relationships/image" Target="../media/image3.png"/><Relationship Id="rId7" Type="http://schemas.openxmlformats.org/officeDocument/2006/relationships/slideLayout" Target="../slideLayouts/slideLayout599.xml"/><Relationship Id="rId12" Type="http://schemas.openxmlformats.org/officeDocument/2006/relationships/slideLayout" Target="../slideLayouts/slideLayout604.xml"/><Relationship Id="rId17" Type="http://schemas.openxmlformats.org/officeDocument/2006/relationships/slideLayout" Target="../slideLayouts/slideLayout609.xml"/><Relationship Id="rId2" Type="http://schemas.openxmlformats.org/officeDocument/2006/relationships/slideLayout" Target="../slideLayouts/slideLayout594.xml"/><Relationship Id="rId16" Type="http://schemas.openxmlformats.org/officeDocument/2006/relationships/slideLayout" Target="../slideLayouts/slideLayout608.xml"/><Relationship Id="rId20" Type="http://schemas.openxmlformats.org/officeDocument/2006/relationships/image" Target="../media/image2.png"/><Relationship Id="rId1" Type="http://schemas.openxmlformats.org/officeDocument/2006/relationships/slideLayout" Target="../slideLayouts/slideLayout593.xml"/><Relationship Id="rId6" Type="http://schemas.openxmlformats.org/officeDocument/2006/relationships/slideLayout" Target="../slideLayouts/slideLayout598.xml"/><Relationship Id="rId11" Type="http://schemas.openxmlformats.org/officeDocument/2006/relationships/slideLayout" Target="../slideLayouts/slideLayout603.xml"/><Relationship Id="rId5" Type="http://schemas.openxmlformats.org/officeDocument/2006/relationships/slideLayout" Target="../slideLayouts/slideLayout597.xml"/><Relationship Id="rId15" Type="http://schemas.openxmlformats.org/officeDocument/2006/relationships/slideLayout" Target="../slideLayouts/slideLayout607.xml"/><Relationship Id="rId10" Type="http://schemas.openxmlformats.org/officeDocument/2006/relationships/slideLayout" Target="../slideLayouts/slideLayout602.xml"/><Relationship Id="rId19" Type="http://schemas.openxmlformats.org/officeDocument/2006/relationships/image" Target="../media/image14.png"/><Relationship Id="rId4" Type="http://schemas.openxmlformats.org/officeDocument/2006/relationships/slideLayout" Target="../slideLayouts/slideLayout596.xml"/><Relationship Id="rId9" Type="http://schemas.openxmlformats.org/officeDocument/2006/relationships/slideLayout" Target="../slideLayouts/slideLayout601.xml"/><Relationship Id="rId14" Type="http://schemas.openxmlformats.org/officeDocument/2006/relationships/slideLayout" Target="../slideLayouts/slideLayout606.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617.xml"/><Relationship Id="rId13" Type="http://schemas.openxmlformats.org/officeDocument/2006/relationships/slideLayout" Target="../slideLayouts/slideLayout622.xml"/><Relationship Id="rId18" Type="http://schemas.openxmlformats.org/officeDocument/2006/relationships/slideLayout" Target="../slideLayouts/slideLayout627.xml"/><Relationship Id="rId26" Type="http://schemas.openxmlformats.org/officeDocument/2006/relationships/slideLayout" Target="../slideLayouts/slideLayout635.xml"/><Relationship Id="rId3" Type="http://schemas.openxmlformats.org/officeDocument/2006/relationships/slideLayout" Target="../slideLayouts/slideLayout612.xml"/><Relationship Id="rId21" Type="http://schemas.openxmlformats.org/officeDocument/2006/relationships/slideLayout" Target="../slideLayouts/slideLayout630.xml"/><Relationship Id="rId34" Type="http://schemas.openxmlformats.org/officeDocument/2006/relationships/theme" Target="../theme/theme25.xml"/><Relationship Id="rId7" Type="http://schemas.openxmlformats.org/officeDocument/2006/relationships/slideLayout" Target="../slideLayouts/slideLayout616.xml"/><Relationship Id="rId12" Type="http://schemas.openxmlformats.org/officeDocument/2006/relationships/slideLayout" Target="../slideLayouts/slideLayout621.xml"/><Relationship Id="rId17" Type="http://schemas.openxmlformats.org/officeDocument/2006/relationships/slideLayout" Target="../slideLayouts/slideLayout626.xml"/><Relationship Id="rId25" Type="http://schemas.openxmlformats.org/officeDocument/2006/relationships/slideLayout" Target="../slideLayouts/slideLayout634.xml"/><Relationship Id="rId33" Type="http://schemas.openxmlformats.org/officeDocument/2006/relationships/slideLayout" Target="../slideLayouts/slideLayout642.xml"/><Relationship Id="rId2" Type="http://schemas.openxmlformats.org/officeDocument/2006/relationships/slideLayout" Target="../slideLayouts/slideLayout611.xml"/><Relationship Id="rId16" Type="http://schemas.openxmlformats.org/officeDocument/2006/relationships/slideLayout" Target="../slideLayouts/slideLayout625.xml"/><Relationship Id="rId20" Type="http://schemas.openxmlformats.org/officeDocument/2006/relationships/slideLayout" Target="../slideLayouts/slideLayout629.xml"/><Relationship Id="rId29" Type="http://schemas.openxmlformats.org/officeDocument/2006/relationships/slideLayout" Target="../slideLayouts/slideLayout638.xml"/><Relationship Id="rId1" Type="http://schemas.openxmlformats.org/officeDocument/2006/relationships/slideLayout" Target="../slideLayouts/slideLayout610.xml"/><Relationship Id="rId6" Type="http://schemas.openxmlformats.org/officeDocument/2006/relationships/slideLayout" Target="../slideLayouts/slideLayout615.xml"/><Relationship Id="rId11" Type="http://schemas.openxmlformats.org/officeDocument/2006/relationships/slideLayout" Target="../slideLayouts/slideLayout620.xml"/><Relationship Id="rId24" Type="http://schemas.openxmlformats.org/officeDocument/2006/relationships/slideLayout" Target="../slideLayouts/slideLayout633.xml"/><Relationship Id="rId32" Type="http://schemas.openxmlformats.org/officeDocument/2006/relationships/slideLayout" Target="../slideLayouts/slideLayout641.xml"/><Relationship Id="rId37" Type="http://schemas.openxmlformats.org/officeDocument/2006/relationships/image" Target="../media/image3.png"/><Relationship Id="rId5" Type="http://schemas.openxmlformats.org/officeDocument/2006/relationships/slideLayout" Target="../slideLayouts/slideLayout614.xml"/><Relationship Id="rId15" Type="http://schemas.openxmlformats.org/officeDocument/2006/relationships/slideLayout" Target="../slideLayouts/slideLayout624.xml"/><Relationship Id="rId23" Type="http://schemas.openxmlformats.org/officeDocument/2006/relationships/slideLayout" Target="../slideLayouts/slideLayout632.xml"/><Relationship Id="rId28" Type="http://schemas.openxmlformats.org/officeDocument/2006/relationships/slideLayout" Target="../slideLayouts/slideLayout637.xml"/><Relationship Id="rId36" Type="http://schemas.openxmlformats.org/officeDocument/2006/relationships/image" Target="../media/image2.png"/><Relationship Id="rId10" Type="http://schemas.openxmlformats.org/officeDocument/2006/relationships/slideLayout" Target="../slideLayouts/slideLayout619.xml"/><Relationship Id="rId19" Type="http://schemas.openxmlformats.org/officeDocument/2006/relationships/slideLayout" Target="../slideLayouts/slideLayout628.xml"/><Relationship Id="rId31" Type="http://schemas.openxmlformats.org/officeDocument/2006/relationships/slideLayout" Target="../slideLayouts/slideLayout640.xml"/><Relationship Id="rId4" Type="http://schemas.openxmlformats.org/officeDocument/2006/relationships/slideLayout" Target="../slideLayouts/slideLayout613.xml"/><Relationship Id="rId9" Type="http://schemas.openxmlformats.org/officeDocument/2006/relationships/slideLayout" Target="../slideLayouts/slideLayout618.xml"/><Relationship Id="rId14" Type="http://schemas.openxmlformats.org/officeDocument/2006/relationships/slideLayout" Target="../slideLayouts/slideLayout623.xml"/><Relationship Id="rId22" Type="http://schemas.openxmlformats.org/officeDocument/2006/relationships/slideLayout" Target="../slideLayouts/slideLayout631.xml"/><Relationship Id="rId27" Type="http://schemas.openxmlformats.org/officeDocument/2006/relationships/slideLayout" Target="../slideLayouts/slideLayout636.xml"/><Relationship Id="rId30" Type="http://schemas.openxmlformats.org/officeDocument/2006/relationships/slideLayout" Target="../slideLayouts/slideLayout639.xml"/><Relationship Id="rId35" Type="http://schemas.openxmlformats.org/officeDocument/2006/relationships/image" Target="../media/image14.png"/></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650.xml"/><Relationship Id="rId13" Type="http://schemas.openxmlformats.org/officeDocument/2006/relationships/slideLayout" Target="../slideLayouts/slideLayout655.xml"/><Relationship Id="rId18" Type="http://schemas.openxmlformats.org/officeDocument/2006/relationships/slideLayout" Target="../slideLayouts/slideLayout660.xml"/><Relationship Id="rId3" Type="http://schemas.openxmlformats.org/officeDocument/2006/relationships/slideLayout" Target="../slideLayouts/slideLayout645.xml"/><Relationship Id="rId21" Type="http://schemas.openxmlformats.org/officeDocument/2006/relationships/slideLayout" Target="../slideLayouts/slideLayout663.xml"/><Relationship Id="rId7" Type="http://schemas.openxmlformats.org/officeDocument/2006/relationships/slideLayout" Target="../slideLayouts/slideLayout649.xml"/><Relationship Id="rId12" Type="http://schemas.openxmlformats.org/officeDocument/2006/relationships/slideLayout" Target="../slideLayouts/slideLayout654.xml"/><Relationship Id="rId17" Type="http://schemas.openxmlformats.org/officeDocument/2006/relationships/slideLayout" Target="../slideLayouts/slideLayout659.xml"/><Relationship Id="rId25" Type="http://schemas.openxmlformats.org/officeDocument/2006/relationships/image" Target="../media/image3.png"/><Relationship Id="rId2" Type="http://schemas.openxmlformats.org/officeDocument/2006/relationships/slideLayout" Target="../slideLayouts/slideLayout644.xml"/><Relationship Id="rId16" Type="http://schemas.openxmlformats.org/officeDocument/2006/relationships/slideLayout" Target="../slideLayouts/slideLayout658.xml"/><Relationship Id="rId20" Type="http://schemas.openxmlformats.org/officeDocument/2006/relationships/slideLayout" Target="../slideLayouts/slideLayout662.xml"/><Relationship Id="rId1" Type="http://schemas.openxmlformats.org/officeDocument/2006/relationships/slideLayout" Target="../slideLayouts/slideLayout643.xml"/><Relationship Id="rId6" Type="http://schemas.openxmlformats.org/officeDocument/2006/relationships/slideLayout" Target="../slideLayouts/slideLayout648.xml"/><Relationship Id="rId11" Type="http://schemas.openxmlformats.org/officeDocument/2006/relationships/slideLayout" Target="../slideLayouts/slideLayout653.xml"/><Relationship Id="rId24" Type="http://schemas.openxmlformats.org/officeDocument/2006/relationships/image" Target="../media/image2.png"/><Relationship Id="rId5" Type="http://schemas.openxmlformats.org/officeDocument/2006/relationships/slideLayout" Target="../slideLayouts/slideLayout647.xml"/><Relationship Id="rId15" Type="http://schemas.openxmlformats.org/officeDocument/2006/relationships/slideLayout" Target="../slideLayouts/slideLayout657.xml"/><Relationship Id="rId23" Type="http://schemas.openxmlformats.org/officeDocument/2006/relationships/image" Target="../media/image1.png"/><Relationship Id="rId10" Type="http://schemas.openxmlformats.org/officeDocument/2006/relationships/slideLayout" Target="../slideLayouts/slideLayout652.xml"/><Relationship Id="rId19" Type="http://schemas.openxmlformats.org/officeDocument/2006/relationships/slideLayout" Target="../slideLayouts/slideLayout661.xml"/><Relationship Id="rId4" Type="http://schemas.openxmlformats.org/officeDocument/2006/relationships/slideLayout" Target="../slideLayouts/slideLayout646.xml"/><Relationship Id="rId9" Type="http://schemas.openxmlformats.org/officeDocument/2006/relationships/slideLayout" Target="../slideLayouts/slideLayout651.xml"/><Relationship Id="rId14" Type="http://schemas.openxmlformats.org/officeDocument/2006/relationships/slideLayout" Target="../slideLayouts/slideLayout656.xml"/><Relationship Id="rId22" Type="http://schemas.openxmlformats.org/officeDocument/2006/relationships/theme" Target="../theme/theme26.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671.xml"/><Relationship Id="rId13" Type="http://schemas.openxmlformats.org/officeDocument/2006/relationships/slideLayout" Target="../slideLayouts/slideLayout676.xml"/><Relationship Id="rId18" Type="http://schemas.openxmlformats.org/officeDocument/2006/relationships/theme" Target="../theme/theme27.xml"/><Relationship Id="rId3" Type="http://schemas.openxmlformats.org/officeDocument/2006/relationships/slideLayout" Target="../slideLayouts/slideLayout666.xml"/><Relationship Id="rId21" Type="http://schemas.openxmlformats.org/officeDocument/2006/relationships/image" Target="../media/image3.png"/><Relationship Id="rId7" Type="http://schemas.openxmlformats.org/officeDocument/2006/relationships/slideLayout" Target="../slideLayouts/slideLayout670.xml"/><Relationship Id="rId12" Type="http://schemas.openxmlformats.org/officeDocument/2006/relationships/slideLayout" Target="../slideLayouts/slideLayout675.xml"/><Relationship Id="rId17" Type="http://schemas.openxmlformats.org/officeDocument/2006/relationships/slideLayout" Target="../slideLayouts/slideLayout680.xml"/><Relationship Id="rId2" Type="http://schemas.openxmlformats.org/officeDocument/2006/relationships/slideLayout" Target="../slideLayouts/slideLayout665.xml"/><Relationship Id="rId16" Type="http://schemas.openxmlformats.org/officeDocument/2006/relationships/slideLayout" Target="../slideLayouts/slideLayout679.xml"/><Relationship Id="rId20" Type="http://schemas.openxmlformats.org/officeDocument/2006/relationships/image" Target="../media/image2.png"/><Relationship Id="rId1" Type="http://schemas.openxmlformats.org/officeDocument/2006/relationships/slideLayout" Target="../slideLayouts/slideLayout664.xml"/><Relationship Id="rId6" Type="http://schemas.openxmlformats.org/officeDocument/2006/relationships/slideLayout" Target="../slideLayouts/slideLayout669.xml"/><Relationship Id="rId11" Type="http://schemas.openxmlformats.org/officeDocument/2006/relationships/slideLayout" Target="../slideLayouts/slideLayout674.xml"/><Relationship Id="rId5" Type="http://schemas.openxmlformats.org/officeDocument/2006/relationships/slideLayout" Target="../slideLayouts/slideLayout668.xml"/><Relationship Id="rId15" Type="http://schemas.openxmlformats.org/officeDocument/2006/relationships/slideLayout" Target="../slideLayouts/slideLayout678.xml"/><Relationship Id="rId10" Type="http://schemas.openxmlformats.org/officeDocument/2006/relationships/slideLayout" Target="../slideLayouts/slideLayout673.xml"/><Relationship Id="rId19" Type="http://schemas.openxmlformats.org/officeDocument/2006/relationships/image" Target="../media/image1.png"/><Relationship Id="rId4" Type="http://schemas.openxmlformats.org/officeDocument/2006/relationships/slideLayout" Target="../slideLayouts/slideLayout667.xml"/><Relationship Id="rId9" Type="http://schemas.openxmlformats.org/officeDocument/2006/relationships/slideLayout" Target="../slideLayouts/slideLayout672.xml"/><Relationship Id="rId14" Type="http://schemas.openxmlformats.org/officeDocument/2006/relationships/slideLayout" Target="../slideLayouts/slideLayout677.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688.xml"/><Relationship Id="rId13" Type="http://schemas.openxmlformats.org/officeDocument/2006/relationships/slideLayout" Target="../slideLayouts/slideLayout693.xml"/><Relationship Id="rId18" Type="http://schemas.openxmlformats.org/officeDocument/2006/relationships/slideLayout" Target="../slideLayouts/slideLayout698.xml"/><Relationship Id="rId3" Type="http://schemas.openxmlformats.org/officeDocument/2006/relationships/slideLayout" Target="../slideLayouts/slideLayout683.xml"/><Relationship Id="rId21" Type="http://schemas.openxmlformats.org/officeDocument/2006/relationships/image" Target="../media/image14.png"/><Relationship Id="rId7" Type="http://schemas.openxmlformats.org/officeDocument/2006/relationships/slideLayout" Target="../slideLayouts/slideLayout687.xml"/><Relationship Id="rId12" Type="http://schemas.openxmlformats.org/officeDocument/2006/relationships/slideLayout" Target="../slideLayouts/slideLayout692.xml"/><Relationship Id="rId17" Type="http://schemas.openxmlformats.org/officeDocument/2006/relationships/slideLayout" Target="../slideLayouts/slideLayout697.xml"/><Relationship Id="rId2" Type="http://schemas.openxmlformats.org/officeDocument/2006/relationships/slideLayout" Target="../slideLayouts/slideLayout682.xml"/><Relationship Id="rId16" Type="http://schemas.openxmlformats.org/officeDocument/2006/relationships/slideLayout" Target="../slideLayouts/slideLayout696.xml"/><Relationship Id="rId20" Type="http://schemas.openxmlformats.org/officeDocument/2006/relationships/theme" Target="../theme/theme28.xml"/><Relationship Id="rId1" Type="http://schemas.openxmlformats.org/officeDocument/2006/relationships/slideLayout" Target="../slideLayouts/slideLayout681.xml"/><Relationship Id="rId6" Type="http://schemas.openxmlformats.org/officeDocument/2006/relationships/slideLayout" Target="../slideLayouts/slideLayout686.xml"/><Relationship Id="rId11" Type="http://schemas.openxmlformats.org/officeDocument/2006/relationships/slideLayout" Target="../slideLayouts/slideLayout691.xml"/><Relationship Id="rId5" Type="http://schemas.openxmlformats.org/officeDocument/2006/relationships/slideLayout" Target="../slideLayouts/slideLayout685.xml"/><Relationship Id="rId15" Type="http://schemas.openxmlformats.org/officeDocument/2006/relationships/slideLayout" Target="../slideLayouts/slideLayout695.xml"/><Relationship Id="rId23" Type="http://schemas.openxmlformats.org/officeDocument/2006/relationships/image" Target="../media/image19.png"/><Relationship Id="rId10" Type="http://schemas.openxmlformats.org/officeDocument/2006/relationships/slideLayout" Target="../slideLayouts/slideLayout690.xml"/><Relationship Id="rId19" Type="http://schemas.openxmlformats.org/officeDocument/2006/relationships/slideLayout" Target="../slideLayouts/slideLayout699.xml"/><Relationship Id="rId4" Type="http://schemas.openxmlformats.org/officeDocument/2006/relationships/slideLayout" Target="../slideLayouts/slideLayout684.xml"/><Relationship Id="rId9" Type="http://schemas.openxmlformats.org/officeDocument/2006/relationships/slideLayout" Target="../slideLayouts/slideLayout689.xml"/><Relationship Id="rId14" Type="http://schemas.openxmlformats.org/officeDocument/2006/relationships/slideLayout" Target="../slideLayouts/slideLayout694.xml"/><Relationship Id="rId22" Type="http://schemas.openxmlformats.org/officeDocument/2006/relationships/image" Target="../media/image18.png"/></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707.xml"/><Relationship Id="rId13" Type="http://schemas.openxmlformats.org/officeDocument/2006/relationships/slideLayout" Target="../slideLayouts/slideLayout712.xml"/><Relationship Id="rId18" Type="http://schemas.openxmlformats.org/officeDocument/2006/relationships/theme" Target="../theme/theme29.xml"/><Relationship Id="rId3" Type="http://schemas.openxmlformats.org/officeDocument/2006/relationships/slideLayout" Target="../slideLayouts/slideLayout702.xml"/><Relationship Id="rId21" Type="http://schemas.openxmlformats.org/officeDocument/2006/relationships/image" Target="../media/image19.png"/><Relationship Id="rId7" Type="http://schemas.openxmlformats.org/officeDocument/2006/relationships/slideLayout" Target="../slideLayouts/slideLayout706.xml"/><Relationship Id="rId12" Type="http://schemas.openxmlformats.org/officeDocument/2006/relationships/slideLayout" Target="../slideLayouts/slideLayout711.xml"/><Relationship Id="rId17" Type="http://schemas.openxmlformats.org/officeDocument/2006/relationships/slideLayout" Target="../slideLayouts/slideLayout716.xml"/><Relationship Id="rId2" Type="http://schemas.openxmlformats.org/officeDocument/2006/relationships/slideLayout" Target="../slideLayouts/slideLayout701.xml"/><Relationship Id="rId16" Type="http://schemas.openxmlformats.org/officeDocument/2006/relationships/slideLayout" Target="../slideLayouts/slideLayout715.xml"/><Relationship Id="rId20" Type="http://schemas.openxmlformats.org/officeDocument/2006/relationships/image" Target="../media/image18.png"/><Relationship Id="rId1" Type="http://schemas.openxmlformats.org/officeDocument/2006/relationships/slideLayout" Target="../slideLayouts/slideLayout700.xml"/><Relationship Id="rId6" Type="http://schemas.openxmlformats.org/officeDocument/2006/relationships/slideLayout" Target="../slideLayouts/slideLayout705.xml"/><Relationship Id="rId11" Type="http://schemas.openxmlformats.org/officeDocument/2006/relationships/slideLayout" Target="../slideLayouts/slideLayout710.xml"/><Relationship Id="rId5" Type="http://schemas.openxmlformats.org/officeDocument/2006/relationships/slideLayout" Target="../slideLayouts/slideLayout704.xml"/><Relationship Id="rId15" Type="http://schemas.openxmlformats.org/officeDocument/2006/relationships/slideLayout" Target="../slideLayouts/slideLayout714.xml"/><Relationship Id="rId10" Type="http://schemas.openxmlformats.org/officeDocument/2006/relationships/slideLayout" Target="../slideLayouts/slideLayout709.xml"/><Relationship Id="rId19" Type="http://schemas.openxmlformats.org/officeDocument/2006/relationships/image" Target="../media/image14.png"/><Relationship Id="rId4" Type="http://schemas.openxmlformats.org/officeDocument/2006/relationships/slideLayout" Target="../slideLayouts/slideLayout703.xml"/><Relationship Id="rId9" Type="http://schemas.openxmlformats.org/officeDocument/2006/relationships/slideLayout" Target="../slideLayouts/slideLayout708.xml"/><Relationship Id="rId14" Type="http://schemas.openxmlformats.org/officeDocument/2006/relationships/slideLayout" Target="../slideLayouts/slideLayout7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slideLayout" Target="../slideLayouts/slideLayout87.xml"/><Relationship Id="rId18" Type="http://schemas.openxmlformats.org/officeDocument/2006/relationships/theme" Target="../theme/theme3.xml"/><Relationship Id="rId3" Type="http://schemas.openxmlformats.org/officeDocument/2006/relationships/slideLayout" Target="../slideLayouts/slideLayout77.xml"/><Relationship Id="rId21" Type="http://schemas.openxmlformats.org/officeDocument/2006/relationships/image" Target="../media/image3.png"/><Relationship Id="rId7" Type="http://schemas.openxmlformats.org/officeDocument/2006/relationships/slideLayout" Target="../slideLayouts/slideLayout81.xml"/><Relationship Id="rId12" Type="http://schemas.openxmlformats.org/officeDocument/2006/relationships/slideLayout" Target="../slideLayouts/slideLayout86.xml"/><Relationship Id="rId17" Type="http://schemas.openxmlformats.org/officeDocument/2006/relationships/slideLayout" Target="../slideLayouts/slideLayout91.xml"/><Relationship Id="rId2" Type="http://schemas.openxmlformats.org/officeDocument/2006/relationships/slideLayout" Target="../slideLayouts/slideLayout76.xml"/><Relationship Id="rId16" Type="http://schemas.openxmlformats.org/officeDocument/2006/relationships/slideLayout" Target="../slideLayouts/slideLayout90.xml"/><Relationship Id="rId20" Type="http://schemas.openxmlformats.org/officeDocument/2006/relationships/image" Target="../media/image2.png"/><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5" Type="http://schemas.openxmlformats.org/officeDocument/2006/relationships/slideLayout" Target="../slideLayouts/slideLayout89.xml"/><Relationship Id="rId10" Type="http://schemas.openxmlformats.org/officeDocument/2006/relationships/slideLayout" Target="../slideLayouts/slideLayout84.xml"/><Relationship Id="rId19" Type="http://schemas.openxmlformats.org/officeDocument/2006/relationships/image" Target="../media/image1.png"/><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slideLayout" Target="../slideLayouts/slideLayout88.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724.xml"/><Relationship Id="rId13" Type="http://schemas.openxmlformats.org/officeDocument/2006/relationships/slideLayout" Target="../slideLayouts/slideLayout729.xml"/><Relationship Id="rId18" Type="http://schemas.openxmlformats.org/officeDocument/2006/relationships/slideLayout" Target="../slideLayouts/slideLayout734.xml"/><Relationship Id="rId3" Type="http://schemas.openxmlformats.org/officeDocument/2006/relationships/slideLayout" Target="../slideLayouts/slideLayout719.xml"/><Relationship Id="rId21" Type="http://schemas.openxmlformats.org/officeDocument/2006/relationships/image" Target="../media/image18.png"/><Relationship Id="rId7" Type="http://schemas.openxmlformats.org/officeDocument/2006/relationships/slideLayout" Target="../slideLayouts/slideLayout723.xml"/><Relationship Id="rId12" Type="http://schemas.openxmlformats.org/officeDocument/2006/relationships/slideLayout" Target="../slideLayouts/slideLayout728.xml"/><Relationship Id="rId17" Type="http://schemas.openxmlformats.org/officeDocument/2006/relationships/slideLayout" Target="../slideLayouts/slideLayout733.xml"/><Relationship Id="rId2" Type="http://schemas.openxmlformats.org/officeDocument/2006/relationships/slideLayout" Target="../slideLayouts/slideLayout718.xml"/><Relationship Id="rId16" Type="http://schemas.openxmlformats.org/officeDocument/2006/relationships/slideLayout" Target="../slideLayouts/slideLayout732.xml"/><Relationship Id="rId20" Type="http://schemas.openxmlformats.org/officeDocument/2006/relationships/image" Target="../media/image14.png"/><Relationship Id="rId1" Type="http://schemas.openxmlformats.org/officeDocument/2006/relationships/slideLayout" Target="../slideLayouts/slideLayout717.xml"/><Relationship Id="rId6" Type="http://schemas.openxmlformats.org/officeDocument/2006/relationships/slideLayout" Target="../slideLayouts/slideLayout722.xml"/><Relationship Id="rId11" Type="http://schemas.openxmlformats.org/officeDocument/2006/relationships/slideLayout" Target="../slideLayouts/slideLayout727.xml"/><Relationship Id="rId5" Type="http://schemas.openxmlformats.org/officeDocument/2006/relationships/slideLayout" Target="../slideLayouts/slideLayout721.xml"/><Relationship Id="rId15" Type="http://schemas.openxmlformats.org/officeDocument/2006/relationships/slideLayout" Target="../slideLayouts/slideLayout731.xml"/><Relationship Id="rId10" Type="http://schemas.openxmlformats.org/officeDocument/2006/relationships/slideLayout" Target="../slideLayouts/slideLayout726.xml"/><Relationship Id="rId19" Type="http://schemas.openxmlformats.org/officeDocument/2006/relationships/theme" Target="../theme/theme30.xml"/><Relationship Id="rId4" Type="http://schemas.openxmlformats.org/officeDocument/2006/relationships/slideLayout" Target="../slideLayouts/slideLayout720.xml"/><Relationship Id="rId9" Type="http://schemas.openxmlformats.org/officeDocument/2006/relationships/slideLayout" Target="../slideLayouts/slideLayout725.xml"/><Relationship Id="rId14" Type="http://schemas.openxmlformats.org/officeDocument/2006/relationships/slideLayout" Target="../slideLayouts/slideLayout730.xml"/><Relationship Id="rId22" Type="http://schemas.openxmlformats.org/officeDocument/2006/relationships/image" Target="../media/image19.png"/></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742.xml"/><Relationship Id="rId13" Type="http://schemas.openxmlformats.org/officeDocument/2006/relationships/slideLayout" Target="../slideLayouts/slideLayout747.xml"/><Relationship Id="rId18" Type="http://schemas.openxmlformats.org/officeDocument/2006/relationships/theme" Target="../theme/theme31.xml"/><Relationship Id="rId3" Type="http://schemas.openxmlformats.org/officeDocument/2006/relationships/slideLayout" Target="../slideLayouts/slideLayout737.xml"/><Relationship Id="rId21" Type="http://schemas.openxmlformats.org/officeDocument/2006/relationships/image" Target="../media/image3.png"/><Relationship Id="rId7" Type="http://schemas.openxmlformats.org/officeDocument/2006/relationships/slideLayout" Target="../slideLayouts/slideLayout741.xml"/><Relationship Id="rId12" Type="http://schemas.openxmlformats.org/officeDocument/2006/relationships/slideLayout" Target="../slideLayouts/slideLayout746.xml"/><Relationship Id="rId17" Type="http://schemas.openxmlformats.org/officeDocument/2006/relationships/slideLayout" Target="../slideLayouts/slideLayout751.xml"/><Relationship Id="rId2" Type="http://schemas.openxmlformats.org/officeDocument/2006/relationships/slideLayout" Target="../slideLayouts/slideLayout736.xml"/><Relationship Id="rId16" Type="http://schemas.openxmlformats.org/officeDocument/2006/relationships/slideLayout" Target="../slideLayouts/slideLayout750.xml"/><Relationship Id="rId20" Type="http://schemas.openxmlformats.org/officeDocument/2006/relationships/image" Target="../media/image2.png"/><Relationship Id="rId1" Type="http://schemas.openxmlformats.org/officeDocument/2006/relationships/slideLayout" Target="../slideLayouts/slideLayout735.xml"/><Relationship Id="rId6" Type="http://schemas.openxmlformats.org/officeDocument/2006/relationships/slideLayout" Target="../slideLayouts/slideLayout740.xml"/><Relationship Id="rId11" Type="http://schemas.openxmlformats.org/officeDocument/2006/relationships/slideLayout" Target="../slideLayouts/slideLayout745.xml"/><Relationship Id="rId5" Type="http://schemas.openxmlformats.org/officeDocument/2006/relationships/slideLayout" Target="../slideLayouts/slideLayout739.xml"/><Relationship Id="rId15" Type="http://schemas.openxmlformats.org/officeDocument/2006/relationships/slideLayout" Target="../slideLayouts/slideLayout749.xml"/><Relationship Id="rId10" Type="http://schemas.openxmlformats.org/officeDocument/2006/relationships/slideLayout" Target="../slideLayouts/slideLayout744.xml"/><Relationship Id="rId19" Type="http://schemas.openxmlformats.org/officeDocument/2006/relationships/image" Target="../media/image1.png"/><Relationship Id="rId4" Type="http://schemas.openxmlformats.org/officeDocument/2006/relationships/slideLayout" Target="../slideLayouts/slideLayout738.xml"/><Relationship Id="rId9" Type="http://schemas.openxmlformats.org/officeDocument/2006/relationships/slideLayout" Target="../slideLayouts/slideLayout743.xml"/><Relationship Id="rId14" Type="http://schemas.openxmlformats.org/officeDocument/2006/relationships/slideLayout" Target="../slideLayouts/slideLayout748.xml"/></Relationships>
</file>

<file path=ppt/slideMasters/_rels/slideMaster32.xml.rels><?xml version="1.0" encoding="UTF-8" standalone="yes"?>
<Relationships xmlns="http://schemas.openxmlformats.org/package/2006/relationships"><Relationship Id="rId13" Type="http://schemas.openxmlformats.org/officeDocument/2006/relationships/slideLayout" Target="../slideLayouts/slideLayout764.xml"/><Relationship Id="rId18" Type="http://schemas.openxmlformats.org/officeDocument/2006/relationships/slideLayout" Target="../slideLayouts/slideLayout769.xml"/><Relationship Id="rId26" Type="http://schemas.openxmlformats.org/officeDocument/2006/relationships/slideLayout" Target="../slideLayouts/slideLayout777.xml"/><Relationship Id="rId39" Type="http://schemas.openxmlformats.org/officeDocument/2006/relationships/slideLayout" Target="../slideLayouts/slideLayout790.xml"/><Relationship Id="rId21" Type="http://schemas.openxmlformats.org/officeDocument/2006/relationships/slideLayout" Target="../slideLayouts/slideLayout772.xml"/><Relationship Id="rId34" Type="http://schemas.openxmlformats.org/officeDocument/2006/relationships/slideLayout" Target="../slideLayouts/slideLayout785.xml"/><Relationship Id="rId42" Type="http://schemas.openxmlformats.org/officeDocument/2006/relationships/slideLayout" Target="../slideLayouts/slideLayout793.xml"/><Relationship Id="rId47" Type="http://schemas.openxmlformats.org/officeDocument/2006/relationships/slideLayout" Target="../slideLayouts/slideLayout798.xml"/><Relationship Id="rId50" Type="http://schemas.openxmlformats.org/officeDocument/2006/relationships/slideLayout" Target="../slideLayouts/slideLayout801.xml"/><Relationship Id="rId55" Type="http://schemas.openxmlformats.org/officeDocument/2006/relationships/image" Target="../media/image2.png"/><Relationship Id="rId7" Type="http://schemas.openxmlformats.org/officeDocument/2006/relationships/slideLayout" Target="../slideLayouts/slideLayout758.xml"/><Relationship Id="rId12" Type="http://schemas.openxmlformats.org/officeDocument/2006/relationships/slideLayout" Target="../slideLayouts/slideLayout763.xml"/><Relationship Id="rId17" Type="http://schemas.openxmlformats.org/officeDocument/2006/relationships/slideLayout" Target="../slideLayouts/slideLayout768.xml"/><Relationship Id="rId25" Type="http://schemas.openxmlformats.org/officeDocument/2006/relationships/slideLayout" Target="../slideLayouts/slideLayout776.xml"/><Relationship Id="rId33" Type="http://schemas.openxmlformats.org/officeDocument/2006/relationships/slideLayout" Target="../slideLayouts/slideLayout784.xml"/><Relationship Id="rId38" Type="http://schemas.openxmlformats.org/officeDocument/2006/relationships/slideLayout" Target="../slideLayouts/slideLayout789.xml"/><Relationship Id="rId46" Type="http://schemas.openxmlformats.org/officeDocument/2006/relationships/slideLayout" Target="../slideLayouts/slideLayout797.xml"/><Relationship Id="rId2" Type="http://schemas.openxmlformats.org/officeDocument/2006/relationships/slideLayout" Target="../slideLayouts/slideLayout753.xml"/><Relationship Id="rId16" Type="http://schemas.openxmlformats.org/officeDocument/2006/relationships/slideLayout" Target="../slideLayouts/slideLayout767.xml"/><Relationship Id="rId20" Type="http://schemas.openxmlformats.org/officeDocument/2006/relationships/slideLayout" Target="../slideLayouts/slideLayout771.xml"/><Relationship Id="rId29" Type="http://schemas.openxmlformats.org/officeDocument/2006/relationships/slideLayout" Target="../slideLayouts/slideLayout780.xml"/><Relationship Id="rId41" Type="http://schemas.openxmlformats.org/officeDocument/2006/relationships/slideLayout" Target="../slideLayouts/slideLayout792.xml"/><Relationship Id="rId54" Type="http://schemas.openxmlformats.org/officeDocument/2006/relationships/image" Target="../media/image1.png"/><Relationship Id="rId1" Type="http://schemas.openxmlformats.org/officeDocument/2006/relationships/slideLayout" Target="../slideLayouts/slideLayout752.xml"/><Relationship Id="rId6" Type="http://schemas.openxmlformats.org/officeDocument/2006/relationships/slideLayout" Target="../slideLayouts/slideLayout757.xml"/><Relationship Id="rId11" Type="http://schemas.openxmlformats.org/officeDocument/2006/relationships/slideLayout" Target="../slideLayouts/slideLayout762.xml"/><Relationship Id="rId24" Type="http://schemas.openxmlformats.org/officeDocument/2006/relationships/slideLayout" Target="../slideLayouts/slideLayout775.xml"/><Relationship Id="rId32" Type="http://schemas.openxmlformats.org/officeDocument/2006/relationships/slideLayout" Target="../slideLayouts/slideLayout783.xml"/><Relationship Id="rId37" Type="http://schemas.openxmlformats.org/officeDocument/2006/relationships/slideLayout" Target="../slideLayouts/slideLayout788.xml"/><Relationship Id="rId40" Type="http://schemas.openxmlformats.org/officeDocument/2006/relationships/slideLayout" Target="../slideLayouts/slideLayout791.xml"/><Relationship Id="rId45" Type="http://schemas.openxmlformats.org/officeDocument/2006/relationships/slideLayout" Target="../slideLayouts/slideLayout796.xml"/><Relationship Id="rId53" Type="http://schemas.openxmlformats.org/officeDocument/2006/relationships/theme" Target="../theme/theme32.xml"/><Relationship Id="rId5" Type="http://schemas.openxmlformats.org/officeDocument/2006/relationships/slideLayout" Target="../slideLayouts/slideLayout756.xml"/><Relationship Id="rId15" Type="http://schemas.openxmlformats.org/officeDocument/2006/relationships/slideLayout" Target="../slideLayouts/slideLayout766.xml"/><Relationship Id="rId23" Type="http://schemas.openxmlformats.org/officeDocument/2006/relationships/slideLayout" Target="../slideLayouts/slideLayout774.xml"/><Relationship Id="rId28" Type="http://schemas.openxmlformats.org/officeDocument/2006/relationships/slideLayout" Target="../slideLayouts/slideLayout779.xml"/><Relationship Id="rId36" Type="http://schemas.openxmlformats.org/officeDocument/2006/relationships/slideLayout" Target="../slideLayouts/slideLayout787.xml"/><Relationship Id="rId49" Type="http://schemas.openxmlformats.org/officeDocument/2006/relationships/slideLayout" Target="../slideLayouts/slideLayout800.xml"/><Relationship Id="rId10" Type="http://schemas.openxmlformats.org/officeDocument/2006/relationships/slideLayout" Target="../slideLayouts/slideLayout761.xml"/><Relationship Id="rId19" Type="http://schemas.openxmlformats.org/officeDocument/2006/relationships/slideLayout" Target="../slideLayouts/slideLayout770.xml"/><Relationship Id="rId31" Type="http://schemas.openxmlformats.org/officeDocument/2006/relationships/slideLayout" Target="../slideLayouts/slideLayout782.xml"/><Relationship Id="rId44" Type="http://schemas.openxmlformats.org/officeDocument/2006/relationships/slideLayout" Target="../slideLayouts/slideLayout795.xml"/><Relationship Id="rId52" Type="http://schemas.openxmlformats.org/officeDocument/2006/relationships/slideLayout" Target="../slideLayouts/slideLayout803.xml"/><Relationship Id="rId4" Type="http://schemas.openxmlformats.org/officeDocument/2006/relationships/slideLayout" Target="../slideLayouts/slideLayout755.xml"/><Relationship Id="rId9" Type="http://schemas.openxmlformats.org/officeDocument/2006/relationships/slideLayout" Target="../slideLayouts/slideLayout760.xml"/><Relationship Id="rId14" Type="http://schemas.openxmlformats.org/officeDocument/2006/relationships/slideLayout" Target="../slideLayouts/slideLayout765.xml"/><Relationship Id="rId22" Type="http://schemas.openxmlformats.org/officeDocument/2006/relationships/slideLayout" Target="../slideLayouts/slideLayout773.xml"/><Relationship Id="rId27" Type="http://schemas.openxmlformats.org/officeDocument/2006/relationships/slideLayout" Target="../slideLayouts/slideLayout778.xml"/><Relationship Id="rId30" Type="http://schemas.openxmlformats.org/officeDocument/2006/relationships/slideLayout" Target="../slideLayouts/slideLayout781.xml"/><Relationship Id="rId35" Type="http://schemas.openxmlformats.org/officeDocument/2006/relationships/slideLayout" Target="../slideLayouts/slideLayout786.xml"/><Relationship Id="rId43" Type="http://schemas.openxmlformats.org/officeDocument/2006/relationships/slideLayout" Target="../slideLayouts/slideLayout794.xml"/><Relationship Id="rId48" Type="http://schemas.openxmlformats.org/officeDocument/2006/relationships/slideLayout" Target="../slideLayouts/slideLayout799.xml"/><Relationship Id="rId56" Type="http://schemas.openxmlformats.org/officeDocument/2006/relationships/image" Target="../media/image3.png"/><Relationship Id="rId8" Type="http://schemas.openxmlformats.org/officeDocument/2006/relationships/slideLayout" Target="../slideLayouts/slideLayout759.xml"/><Relationship Id="rId51" Type="http://schemas.openxmlformats.org/officeDocument/2006/relationships/slideLayout" Target="../slideLayouts/slideLayout802.xml"/><Relationship Id="rId3" Type="http://schemas.openxmlformats.org/officeDocument/2006/relationships/slideLayout" Target="../slideLayouts/slideLayout754.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811.xml"/><Relationship Id="rId13" Type="http://schemas.openxmlformats.org/officeDocument/2006/relationships/slideLayout" Target="../slideLayouts/slideLayout816.xml"/><Relationship Id="rId18" Type="http://schemas.openxmlformats.org/officeDocument/2006/relationships/slideLayout" Target="../slideLayouts/slideLayout821.xml"/><Relationship Id="rId3" Type="http://schemas.openxmlformats.org/officeDocument/2006/relationships/slideLayout" Target="../slideLayouts/slideLayout806.xml"/><Relationship Id="rId21" Type="http://schemas.openxmlformats.org/officeDocument/2006/relationships/theme" Target="../theme/theme33.xml"/><Relationship Id="rId7" Type="http://schemas.openxmlformats.org/officeDocument/2006/relationships/slideLayout" Target="../slideLayouts/slideLayout810.xml"/><Relationship Id="rId12" Type="http://schemas.openxmlformats.org/officeDocument/2006/relationships/slideLayout" Target="../slideLayouts/slideLayout815.xml"/><Relationship Id="rId17" Type="http://schemas.openxmlformats.org/officeDocument/2006/relationships/slideLayout" Target="../slideLayouts/slideLayout820.xml"/><Relationship Id="rId2" Type="http://schemas.openxmlformats.org/officeDocument/2006/relationships/slideLayout" Target="../slideLayouts/slideLayout805.xml"/><Relationship Id="rId16" Type="http://schemas.openxmlformats.org/officeDocument/2006/relationships/slideLayout" Target="../slideLayouts/slideLayout819.xml"/><Relationship Id="rId20" Type="http://schemas.openxmlformats.org/officeDocument/2006/relationships/slideLayout" Target="../slideLayouts/slideLayout823.xml"/><Relationship Id="rId1" Type="http://schemas.openxmlformats.org/officeDocument/2006/relationships/slideLayout" Target="../slideLayouts/slideLayout804.xml"/><Relationship Id="rId6" Type="http://schemas.openxmlformats.org/officeDocument/2006/relationships/slideLayout" Target="../slideLayouts/slideLayout809.xml"/><Relationship Id="rId11" Type="http://schemas.openxmlformats.org/officeDocument/2006/relationships/slideLayout" Target="../slideLayouts/slideLayout814.xml"/><Relationship Id="rId24" Type="http://schemas.openxmlformats.org/officeDocument/2006/relationships/image" Target="../media/image3.png"/><Relationship Id="rId5" Type="http://schemas.openxmlformats.org/officeDocument/2006/relationships/slideLayout" Target="../slideLayouts/slideLayout808.xml"/><Relationship Id="rId15" Type="http://schemas.openxmlformats.org/officeDocument/2006/relationships/slideLayout" Target="../slideLayouts/slideLayout818.xml"/><Relationship Id="rId23" Type="http://schemas.openxmlformats.org/officeDocument/2006/relationships/image" Target="../media/image2.png"/><Relationship Id="rId10" Type="http://schemas.openxmlformats.org/officeDocument/2006/relationships/slideLayout" Target="../slideLayouts/slideLayout813.xml"/><Relationship Id="rId19" Type="http://schemas.openxmlformats.org/officeDocument/2006/relationships/slideLayout" Target="../slideLayouts/slideLayout822.xml"/><Relationship Id="rId4" Type="http://schemas.openxmlformats.org/officeDocument/2006/relationships/slideLayout" Target="../slideLayouts/slideLayout807.xml"/><Relationship Id="rId9" Type="http://schemas.openxmlformats.org/officeDocument/2006/relationships/slideLayout" Target="../slideLayouts/slideLayout812.xml"/><Relationship Id="rId14" Type="http://schemas.openxmlformats.org/officeDocument/2006/relationships/slideLayout" Target="../slideLayouts/slideLayout817.xml"/><Relationship Id="rId22" Type="http://schemas.openxmlformats.org/officeDocument/2006/relationships/image" Target="../media/image1.png"/></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831.xml"/><Relationship Id="rId13" Type="http://schemas.openxmlformats.org/officeDocument/2006/relationships/slideLayout" Target="../slideLayouts/slideLayout836.xml"/><Relationship Id="rId18" Type="http://schemas.openxmlformats.org/officeDocument/2006/relationships/slideLayout" Target="../slideLayouts/slideLayout841.xml"/><Relationship Id="rId3" Type="http://schemas.openxmlformats.org/officeDocument/2006/relationships/slideLayout" Target="../slideLayouts/slideLayout826.xml"/><Relationship Id="rId21" Type="http://schemas.openxmlformats.org/officeDocument/2006/relationships/theme" Target="../theme/theme34.xml"/><Relationship Id="rId7" Type="http://schemas.openxmlformats.org/officeDocument/2006/relationships/slideLayout" Target="../slideLayouts/slideLayout830.xml"/><Relationship Id="rId12" Type="http://schemas.openxmlformats.org/officeDocument/2006/relationships/slideLayout" Target="../slideLayouts/slideLayout835.xml"/><Relationship Id="rId17" Type="http://schemas.openxmlformats.org/officeDocument/2006/relationships/slideLayout" Target="../slideLayouts/slideLayout840.xml"/><Relationship Id="rId2" Type="http://schemas.openxmlformats.org/officeDocument/2006/relationships/slideLayout" Target="../slideLayouts/slideLayout825.xml"/><Relationship Id="rId16" Type="http://schemas.openxmlformats.org/officeDocument/2006/relationships/slideLayout" Target="../slideLayouts/slideLayout839.xml"/><Relationship Id="rId20" Type="http://schemas.openxmlformats.org/officeDocument/2006/relationships/slideLayout" Target="../slideLayouts/slideLayout843.xml"/><Relationship Id="rId1" Type="http://schemas.openxmlformats.org/officeDocument/2006/relationships/slideLayout" Target="../slideLayouts/slideLayout824.xml"/><Relationship Id="rId6" Type="http://schemas.openxmlformats.org/officeDocument/2006/relationships/slideLayout" Target="../slideLayouts/slideLayout829.xml"/><Relationship Id="rId11" Type="http://schemas.openxmlformats.org/officeDocument/2006/relationships/slideLayout" Target="../slideLayouts/slideLayout834.xml"/><Relationship Id="rId24" Type="http://schemas.openxmlformats.org/officeDocument/2006/relationships/image" Target="../media/image3.png"/><Relationship Id="rId5" Type="http://schemas.openxmlformats.org/officeDocument/2006/relationships/slideLayout" Target="../slideLayouts/slideLayout828.xml"/><Relationship Id="rId15" Type="http://schemas.openxmlformats.org/officeDocument/2006/relationships/slideLayout" Target="../slideLayouts/slideLayout838.xml"/><Relationship Id="rId23" Type="http://schemas.openxmlformats.org/officeDocument/2006/relationships/image" Target="../media/image2.png"/><Relationship Id="rId10" Type="http://schemas.openxmlformats.org/officeDocument/2006/relationships/slideLayout" Target="../slideLayouts/slideLayout833.xml"/><Relationship Id="rId19" Type="http://schemas.openxmlformats.org/officeDocument/2006/relationships/slideLayout" Target="../slideLayouts/slideLayout842.xml"/><Relationship Id="rId4" Type="http://schemas.openxmlformats.org/officeDocument/2006/relationships/slideLayout" Target="../slideLayouts/slideLayout827.xml"/><Relationship Id="rId9" Type="http://schemas.openxmlformats.org/officeDocument/2006/relationships/slideLayout" Target="../slideLayouts/slideLayout832.xml"/><Relationship Id="rId14" Type="http://schemas.openxmlformats.org/officeDocument/2006/relationships/slideLayout" Target="../slideLayouts/slideLayout837.xml"/><Relationship Id="rId22" Type="http://schemas.openxmlformats.org/officeDocument/2006/relationships/image" Target="../media/image1.png"/></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851.xml"/><Relationship Id="rId13" Type="http://schemas.openxmlformats.org/officeDocument/2006/relationships/slideLayout" Target="../slideLayouts/slideLayout856.xml"/><Relationship Id="rId18" Type="http://schemas.openxmlformats.org/officeDocument/2006/relationships/slideLayout" Target="../slideLayouts/slideLayout861.xml"/><Relationship Id="rId26" Type="http://schemas.openxmlformats.org/officeDocument/2006/relationships/image" Target="../media/image14.png"/><Relationship Id="rId3" Type="http://schemas.openxmlformats.org/officeDocument/2006/relationships/slideLayout" Target="../slideLayouts/slideLayout846.xml"/><Relationship Id="rId21" Type="http://schemas.openxmlformats.org/officeDocument/2006/relationships/slideLayout" Target="../slideLayouts/slideLayout864.xml"/><Relationship Id="rId7" Type="http://schemas.openxmlformats.org/officeDocument/2006/relationships/slideLayout" Target="../slideLayouts/slideLayout850.xml"/><Relationship Id="rId12" Type="http://schemas.openxmlformats.org/officeDocument/2006/relationships/slideLayout" Target="../slideLayouts/slideLayout855.xml"/><Relationship Id="rId17" Type="http://schemas.openxmlformats.org/officeDocument/2006/relationships/slideLayout" Target="../slideLayouts/slideLayout860.xml"/><Relationship Id="rId25" Type="http://schemas.openxmlformats.org/officeDocument/2006/relationships/theme" Target="../theme/theme35.xml"/><Relationship Id="rId2" Type="http://schemas.openxmlformats.org/officeDocument/2006/relationships/slideLayout" Target="../slideLayouts/slideLayout845.xml"/><Relationship Id="rId16" Type="http://schemas.openxmlformats.org/officeDocument/2006/relationships/slideLayout" Target="../slideLayouts/slideLayout859.xml"/><Relationship Id="rId20" Type="http://schemas.openxmlformats.org/officeDocument/2006/relationships/slideLayout" Target="../slideLayouts/slideLayout863.xml"/><Relationship Id="rId1" Type="http://schemas.openxmlformats.org/officeDocument/2006/relationships/slideLayout" Target="../slideLayouts/slideLayout844.xml"/><Relationship Id="rId6" Type="http://schemas.openxmlformats.org/officeDocument/2006/relationships/slideLayout" Target="../slideLayouts/slideLayout849.xml"/><Relationship Id="rId11" Type="http://schemas.openxmlformats.org/officeDocument/2006/relationships/slideLayout" Target="../slideLayouts/slideLayout854.xml"/><Relationship Id="rId24" Type="http://schemas.openxmlformats.org/officeDocument/2006/relationships/slideLayout" Target="../slideLayouts/slideLayout867.xml"/><Relationship Id="rId5" Type="http://schemas.openxmlformats.org/officeDocument/2006/relationships/slideLayout" Target="../slideLayouts/slideLayout848.xml"/><Relationship Id="rId15" Type="http://schemas.openxmlformats.org/officeDocument/2006/relationships/slideLayout" Target="../slideLayouts/slideLayout858.xml"/><Relationship Id="rId23" Type="http://schemas.openxmlformats.org/officeDocument/2006/relationships/slideLayout" Target="../slideLayouts/slideLayout866.xml"/><Relationship Id="rId28" Type="http://schemas.openxmlformats.org/officeDocument/2006/relationships/image" Target="../media/image19.png"/><Relationship Id="rId10" Type="http://schemas.openxmlformats.org/officeDocument/2006/relationships/slideLayout" Target="../slideLayouts/slideLayout853.xml"/><Relationship Id="rId19" Type="http://schemas.openxmlformats.org/officeDocument/2006/relationships/slideLayout" Target="../slideLayouts/slideLayout862.xml"/><Relationship Id="rId4" Type="http://schemas.openxmlformats.org/officeDocument/2006/relationships/slideLayout" Target="../slideLayouts/slideLayout847.xml"/><Relationship Id="rId9" Type="http://schemas.openxmlformats.org/officeDocument/2006/relationships/slideLayout" Target="../slideLayouts/slideLayout852.xml"/><Relationship Id="rId14" Type="http://schemas.openxmlformats.org/officeDocument/2006/relationships/slideLayout" Target="../slideLayouts/slideLayout857.xml"/><Relationship Id="rId22" Type="http://schemas.openxmlformats.org/officeDocument/2006/relationships/slideLayout" Target="../slideLayouts/slideLayout865.xml"/><Relationship Id="rId27" Type="http://schemas.openxmlformats.org/officeDocument/2006/relationships/image" Target="../media/image18.png"/></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875.xml"/><Relationship Id="rId13" Type="http://schemas.openxmlformats.org/officeDocument/2006/relationships/slideLayout" Target="../slideLayouts/slideLayout880.xml"/><Relationship Id="rId18" Type="http://schemas.openxmlformats.org/officeDocument/2006/relationships/slideLayout" Target="../slideLayouts/slideLayout885.xml"/><Relationship Id="rId3" Type="http://schemas.openxmlformats.org/officeDocument/2006/relationships/slideLayout" Target="../slideLayouts/slideLayout870.xml"/><Relationship Id="rId21" Type="http://schemas.openxmlformats.org/officeDocument/2006/relationships/image" Target="../media/image18.png"/><Relationship Id="rId7" Type="http://schemas.openxmlformats.org/officeDocument/2006/relationships/slideLayout" Target="../slideLayouts/slideLayout874.xml"/><Relationship Id="rId12" Type="http://schemas.openxmlformats.org/officeDocument/2006/relationships/slideLayout" Target="../slideLayouts/slideLayout879.xml"/><Relationship Id="rId17" Type="http://schemas.openxmlformats.org/officeDocument/2006/relationships/slideLayout" Target="../slideLayouts/slideLayout884.xml"/><Relationship Id="rId2" Type="http://schemas.openxmlformats.org/officeDocument/2006/relationships/slideLayout" Target="../slideLayouts/slideLayout869.xml"/><Relationship Id="rId16" Type="http://schemas.openxmlformats.org/officeDocument/2006/relationships/slideLayout" Target="../slideLayouts/slideLayout883.xml"/><Relationship Id="rId20" Type="http://schemas.openxmlformats.org/officeDocument/2006/relationships/image" Target="../media/image14.png"/><Relationship Id="rId1" Type="http://schemas.openxmlformats.org/officeDocument/2006/relationships/slideLayout" Target="../slideLayouts/slideLayout868.xml"/><Relationship Id="rId6" Type="http://schemas.openxmlformats.org/officeDocument/2006/relationships/slideLayout" Target="../slideLayouts/slideLayout873.xml"/><Relationship Id="rId11" Type="http://schemas.openxmlformats.org/officeDocument/2006/relationships/slideLayout" Target="../slideLayouts/slideLayout878.xml"/><Relationship Id="rId5" Type="http://schemas.openxmlformats.org/officeDocument/2006/relationships/slideLayout" Target="../slideLayouts/slideLayout872.xml"/><Relationship Id="rId15" Type="http://schemas.openxmlformats.org/officeDocument/2006/relationships/slideLayout" Target="../slideLayouts/slideLayout882.xml"/><Relationship Id="rId10" Type="http://schemas.openxmlformats.org/officeDocument/2006/relationships/slideLayout" Target="../slideLayouts/slideLayout877.xml"/><Relationship Id="rId19" Type="http://schemas.openxmlformats.org/officeDocument/2006/relationships/theme" Target="../theme/theme36.xml"/><Relationship Id="rId4" Type="http://schemas.openxmlformats.org/officeDocument/2006/relationships/slideLayout" Target="../slideLayouts/slideLayout871.xml"/><Relationship Id="rId9" Type="http://schemas.openxmlformats.org/officeDocument/2006/relationships/slideLayout" Target="../slideLayouts/slideLayout876.xml"/><Relationship Id="rId14" Type="http://schemas.openxmlformats.org/officeDocument/2006/relationships/slideLayout" Target="../slideLayouts/slideLayout881.xml"/><Relationship Id="rId22" Type="http://schemas.openxmlformats.org/officeDocument/2006/relationships/image" Target="../media/image19.png"/></Relationships>
</file>

<file path=ppt/slideMasters/_rels/slideMaster37.xml.rels><?xml version="1.0" encoding="UTF-8" standalone="yes"?>
<Relationships xmlns="http://schemas.openxmlformats.org/package/2006/relationships"><Relationship Id="rId8" Type="http://schemas.openxmlformats.org/officeDocument/2006/relationships/slideLayout" Target="../slideLayouts/slideLayout893.xml"/><Relationship Id="rId13" Type="http://schemas.openxmlformats.org/officeDocument/2006/relationships/slideLayout" Target="../slideLayouts/slideLayout898.xml"/><Relationship Id="rId18" Type="http://schemas.openxmlformats.org/officeDocument/2006/relationships/slideLayout" Target="../slideLayouts/slideLayout903.xml"/><Relationship Id="rId26" Type="http://schemas.openxmlformats.org/officeDocument/2006/relationships/slideLayout" Target="../slideLayouts/slideLayout911.xml"/><Relationship Id="rId3" Type="http://schemas.openxmlformats.org/officeDocument/2006/relationships/slideLayout" Target="../slideLayouts/slideLayout888.xml"/><Relationship Id="rId21" Type="http://schemas.openxmlformats.org/officeDocument/2006/relationships/slideLayout" Target="../slideLayouts/slideLayout906.xml"/><Relationship Id="rId7" Type="http://schemas.openxmlformats.org/officeDocument/2006/relationships/slideLayout" Target="../slideLayouts/slideLayout892.xml"/><Relationship Id="rId12" Type="http://schemas.openxmlformats.org/officeDocument/2006/relationships/slideLayout" Target="../slideLayouts/slideLayout897.xml"/><Relationship Id="rId17" Type="http://schemas.openxmlformats.org/officeDocument/2006/relationships/slideLayout" Target="../slideLayouts/slideLayout902.xml"/><Relationship Id="rId25" Type="http://schemas.openxmlformats.org/officeDocument/2006/relationships/slideLayout" Target="../slideLayouts/slideLayout910.xml"/><Relationship Id="rId2" Type="http://schemas.openxmlformats.org/officeDocument/2006/relationships/slideLayout" Target="../slideLayouts/slideLayout887.xml"/><Relationship Id="rId16" Type="http://schemas.openxmlformats.org/officeDocument/2006/relationships/slideLayout" Target="../slideLayouts/slideLayout901.xml"/><Relationship Id="rId20" Type="http://schemas.openxmlformats.org/officeDocument/2006/relationships/slideLayout" Target="../slideLayouts/slideLayout905.xml"/><Relationship Id="rId29" Type="http://schemas.openxmlformats.org/officeDocument/2006/relationships/image" Target="../media/image14.png"/><Relationship Id="rId1" Type="http://schemas.openxmlformats.org/officeDocument/2006/relationships/slideLayout" Target="../slideLayouts/slideLayout886.xml"/><Relationship Id="rId6" Type="http://schemas.openxmlformats.org/officeDocument/2006/relationships/slideLayout" Target="../slideLayouts/slideLayout891.xml"/><Relationship Id="rId11" Type="http://schemas.openxmlformats.org/officeDocument/2006/relationships/slideLayout" Target="../slideLayouts/slideLayout896.xml"/><Relationship Id="rId24" Type="http://schemas.openxmlformats.org/officeDocument/2006/relationships/slideLayout" Target="../slideLayouts/slideLayout909.xml"/><Relationship Id="rId5" Type="http://schemas.openxmlformats.org/officeDocument/2006/relationships/slideLayout" Target="../slideLayouts/slideLayout890.xml"/><Relationship Id="rId15" Type="http://schemas.openxmlformats.org/officeDocument/2006/relationships/slideLayout" Target="../slideLayouts/slideLayout900.xml"/><Relationship Id="rId23" Type="http://schemas.openxmlformats.org/officeDocument/2006/relationships/slideLayout" Target="../slideLayouts/slideLayout908.xml"/><Relationship Id="rId28" Type="http://schemas.openxmlformats.org/officeDocument/2006/relationships/theme" Target="../theme/theme37.xml"/><Relationship Id="rId10" Type="http://schemas.openxmlformats.org/officeDocument/2006/relationships/slideLayout" Target="../slideLayouts/slideLayout895.xml"/><Relationship Id="rId19" Type="http://schemas.openxmlformats.org/officeDocument/2006/relationships/slideLayout" Target="../slideLayouts/slideLayout904.xml"/><Relationship Id="rId31" Type="http://schemas.openxmlformats.org/officeDocument/2006/relationships/image" Target="../media/image19.png"/><Relationship Id="rId4" Type="http://schemas.openxmlformats.org/officeDocument/2006/relationships/slideLayout" Target="../slideLayouts/slideLayout889.xml"/><Relationship Id="rId9" Type="http://schemas.openxmlformats.org/officeDocument/2006/relationships/slideLayout" Target="../slideLayouts/slideLayout894.xml"/><Relationship Id="rId14" Type="http://schemas.openxmlformats.org/officeDocument/2006/relationships/slideLayout" Target="../slideLayouts/slideLayout899.xml"/><Relationship Id="rId22" Type="http://schemas.openxmlformats.org/officeDocument/2006/relationships/slideLayout" Target="../slideLayouts/slideLayout907.xml"/><Relationship Id="rId27" Type="http://schemas.openxmlformats.org/officeDocument/2006/relationships/slideLayout" Target="../slideLayouts/slideLayout912.xml"/><Relationship Id="rId30" Type="http://schemas.openxmlformats.org/officeDocument/2006/relationships/image" Target="../media/image18.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slideLayout" Target="../slideLayouts/slideLayout104.xml"/><Relationship Id="rId18" Type="http://schemas.openxmlformats.org/officeDocument/2006/relationships/slideLayout" Target="../slideLayouts/slideLayout109.xml"/><Relationship Id="rId26" Type="http://schemas.openxmlformats.org/officeDocument/2006/relationships/slideLayout" Target="../slideLayouts/slideLayout117.xml"/><Relationship Id="rId3" Type="http://schemas.openxmlformats.org/officeDocument/2006/relationships/slideLayout" Target="../slideLayouts/slideLayout94.xml"/><Relationship Id="rId21" Type="http://schemas.openxmlformats.org/officeDocument/2006/relationships/slideLayout" Target="../slideLayouts/slideLayout112.xml"/><Relationship Id="rId34" Type="http://schemas.openxmlformats.org/officeDocument/2006/relationships/theme" Target="../theme/theme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17" Type="http://schemas.openxmlformats.org/officeDocument/2006/relationships/slideLayout" Target="../slideLayouts/slideLayout108.xml"/><Relationship Id="rId25" Type="http://schemas.openxmlformats.org/officeDocument/2006/relationships/slideLayout" Target="../slideLayouts/slideLayout116.xml"/><Relationship Id="rId33" Type="http://schemas.openxmlformats.org/officeDocument/2006/relationships/slideLayout" Target="../slideLayouts/slideLayout124.xml"/><Relationship Id="rId2" Type="http://schemas.openxmlformats.org/officeDocument/2006/relationships/slideLayout" Target="../slideLayouts/slideLayout93.xml"/><Relationship Id="rId16" Type="http://schemas.openxmlformats.org/officeDocument/2006/relationships/slideLayout" Target="../slideLayouts/slideLayout107.xml"/><Relationship Id="rId20" Type="http://schemas.openxmlformats.org/officeDocument/2006/relationships/slideLayout" Target="../slideLayouts/slideLayout111.xml"/><Relationship Id="rId29" Type="http://schemas.openxmlformats.org/officeDocument/2006/relationships/slideLayout" Target="../slideLayouts/slideLayout120.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24" Type="http://schemas.openxmlformats.org/officeDocument/2006/relationships/slideLayout" Target="../slideLayouts/slideLayout115.xml"/><Relationship Id="rId32" Type="http://schemas.openxmlformats.org/officeDocument/2006/relationships/slideLayout" Target="../slideLayouts/slideLayout123.xml"/><Relationship Id="rId37" Type="http://schemas.openxmlformats.org/officeDocument/2006/relationships/image" Target="../media/image3.png"/><Relationship Id="rId5" Type="http://schemas.openxmlformats.org/officeDocument/2006/relationships/slideLayout" Target="../slideLayouts/slideLayout96.xml"/><Relationship Id="rId15" Type="http://schemas.openxmlformats.org/officeDocument/2006/relationships/slideLayout" Target="../slideLayouts/slideLayout106.xml"/><Relationship Id="rId23" Type="http://schemas.openxmlformats.org/officeDocument/2006/relationships/slideLayout" Target="../slideLayouts/slideLayout114.xml"/><Relationship Id="rId28" Type="http://schemas.openxmlformats.org/officeDocument/2006/relationships/slideLayout" Target="../slideLayouts/slideLayout119.xml"/><Relationship Id="rId36" Type="http://schemas.openxmlformats.org/officeDocument/2006/relationships/image" Target="../media/image2.png"/><Relationship Id="rId10" Type="http://schemas.openxmlformats.org/officeDocument/2006/relationships/slideLayout" Target="../slideLayouts/slideLayout101.xml"/><Relationship Id="rId19" Type="http://schemas.openxmlformats.org/officeDocument/2006/relationships/slideLayout" Target="../slideLayouts/slideLayout110.xml"/><Relationship Id="rId31" Type="http://schemas.openxmlformats.org/officeDocument/2006/relationships/slideLayout" Target="../slideLayouts/slideLayout122.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slideLayout" Target="../slideLayouts/slideLayout105.xml"/><Relationship Id="rId22" Type="http://schemas.openxmlformats.org/officeDocument/2006/relationships/slideLayout" Target="../slideLayouts/slideLayout113.xml"/><Relationship Id="rId27" Type="http://schemas.openxmlformats.org/officeDocument/2006/relationships/slideLayout" Target="../slideLayouts/slideLayout118.xml"/><Relationship Id="rId30" Type="http://schemas.openxmlformats.org/officeDocument/2006/relationships/slideLayout" Target="../slideLayouts/slideLayout121.xml"/><Relationship Id="rId35"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slideLayout" Target="../slideLayouts/slideLayout137.xml"/><Relationship Id="rId18" Type="http://schemas.openxmlformats.org/officeDocument/2006/relationships/slideLayout" Target="../slideLayouts/slideLayout142.xml"/><Relationship Id="rId26" Type="http://schemas.openxmlformats.org/officeDocument/2006/relationships/image" Target="../media/image1.png"/><Relationship Id="rId3" Type="http://schemas.openxmlformats.org/officeDocument/2006/relationships/slideLayout" Target="../slideLayouts/slideLayout127.xml"/><Relationship Id="rId21" Type="http://schemas.openxmlformats.org/officeDocument/2006/relationships/slideLayout" Target="../slideLayouts/slideLayout145.xml"/><Relationship Id="rId7" Type="http://schemas.openxmlformats.org/officeDocument/2006/relationships/slideLayout" Target="../slideLayouts/slideLayout131.xml"/><Relationship Id="rId12" Type="http://schemas.openxmlformats.org/officeDocument/2006/relationships/slideLayout" Target="../slideLayouts/slideLayout136.xml"/><Relationship Id="rId17" Type="http://schemas.openxmlformats.org/officeDocument/2006/relationships/slideLayout" Target="../slideLayouts/slideLayout141.xml"/><Relationship Id="rId25" Type="http://schemas.openxmlformats.org/officeDocument/2006/relationships/theme" Target="../theme/theme5.xml"/><Relationship Id="rId2" Type="http://schemas.openxmlformats.org/officeDocument/2006/relationships/slideLayout" Target="../slideLayouts/slideLayout126.xml"/><Relationship Id="rId16" Type="http://schemas.openxmlformats.org/officeDocument/2006/relationships/slideLayout" Target="../slideLayouts/slideLayout140.xml"/><Relationship Id="rId20" Type="http://schemas.openxmlformats.org/officeDocument/2006/relationships/slideLayout" Target="../slideLayouts/slideLayout144.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24" Type="http://schemas.openxmlformats.org/officeDocument/2006/relationships/slideLayout" Target="../slideLayouts/slideLayout148.xml"/><Relationship Id="rId5" Type="http://schemas.openxmlformats.org/officeDocument/2006/relationships/slideLayout" Target="../slideLayouts/slideLayout129.xml"/><Relationship Id="rId15" Type="http://schemas.openxmlformats.org/officeDocument/2006/relationships/slideLayout" Target="../slideLayouts/slideLayout139.xml"/><Relationship Id="rId23" Type="http://schemas.openxmlformats.org/officeDocument/2006/relationships/slideLayout" Target="../slideLayouts/slideLayout147.xml"/><Relationship Id="rId28" Type="http://schemas.openxmlformats.org/officeDocument/2006/relationships/image" Target="../media/image3.png"/><Relationship Id="rId10" Type="http://schemas.openxmlformats.org/officeDocument/2006/relationships/slideLayout" Target="../slideLayouts/slideLayout134.xml"/><Relationship Id="rId19" Type="http://schemas.openxmlformats.org/officeDocument/2006/relationships/slideLayout" Target="../slideLayouts/slideLayout143.xml"/><Relationship Id="rId4" Type="http://schemas.openxmlformats.org/officeDocument/2006/relationships/slideLayout" Target="../slideLayouts/slideLayout128.xml"/><Relationship Id="rId9" Type="http://schemas.openxmlformats.org/officeDocument/2006/relationships/slideLayout" Target="../slideLayouts/slideLayout133.xml"/><Relationship Id="rId14" Type="http://schemas.openxmlformats.org/officeDocument/2006/relationships/slideLayout" Target="../slideLayouts/slideLayout138.xml"/><Relationship Id="rId22" Type="http://schemas.openxmlformats.org/officeDocument/2006/relationships/slideLayout" Target="../slideLayouts/slideLayout146.xml"/><Relationship Id="rId27"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56.xml"/><Relationship Id="rId13" Type="http://schemas.openxmlformats.org/officeDocument/2006/relationships/slideLayout" Target="../slideLayouts/slideLayout161.xml"/><Relationship Id="rId18" Type="http://schemas.openxmlformats.org/officeDocument/2006/relationships/theme" Target="../theme/theme6.xml"/><Relationship Id="rId3" Type="http://schemas.openxmlformats.org/officeDocument/2006/relationships/slideLayout" Target="../slideLayouts/slideLayout151.xml"/><Relationship Id="rId21" Type="http://schemas.openxmlformats.org/officeDocument/2006/relationships/image" Target="../media/image3.png"/><Relationship Id="rId7" Type="http://schemas.openxmlformats.org/officeDocument/2006/relationships/slideLayout" Target="../slideLayouts/slideLayout155.xml"/><Relationship Id="rId12" Type="http://schemas.openxmlformats.org/officeDocument/2006/relationships/slideLayout" Target="../slideLayouts/slideLayout160.xml"/><Relationship Id="rId17" Type="http://schemas.openxmlformats.org/officeDocument/2006/relationships/slideLayout" Target="../slideLayouts/slideLayout165.xml"/><Relationship Id="rId2" Type="http://schemas.openxmlformats.org/officeDocument/2006/relationships/slideLayout" Target="../slideLayouts/slideLayout150.xml"/><Relationship Id="rId16" Type="http://schemas.openxmlformats.org/officeDocument/2006/relationships/slideLayout" Target="../slideLayouts/slideLayout164.xml"/><Relationship Id="rId20" Type="http://schemas.openxmlformats.org/officeDocument/2006/relationships/image" Target="../media/image2.png"/><Relationship Id="rId1" Type="http://schemas.openxmlformats.org/officeDocument/2006/relationships/slideLayout" Target="../slideLayouts/slideLayout149.xml"/><Relationship Id="rId6" Type="http://schemas.openxmlformats.org/officeDocument/2006/relationships/slideLayout" Target="../slideLayouts/slideLayout154.xml"/><Relationship Id="rId11" Type="http://schemas.openxmlformats.org/officeDocument/2006/relationships/slideLayout" Target="../slideLayouts/slideLayout159.xml"/><Relationship Id="rId5" Type="http://schemas.openxmlformats.org/officeDocument/2006/relationships/slideLayout" Target="../slideLayouts/slideLayout153.xml"/><Relationship Id="rId15" Type="http://schemas.openxmlformats.org/officeDocument/2006/relationships/slideLayout" Target="../slideLayouts/slideLayout163.xml"/><Relationship Id="rId10" Type="http://schemas.openxmlformats.org/officeDocument/2006/relationships/slideLayout" Target="../slideLayouts/slideLayout158.xml"/><Relationship Id="rId19" Type="http://schemas.openxmlformats.org/officeDocument/2006/relationships/image" Target="../media/image1.png"/><Relationship Id="rId4" Type="http://schemas.openxmlformats.org/officeDocument/2006/relationships/slideLayout" Target="../slideLayouts/slideLayout152.xml"/><Relationship Id="rId9" Type="http://schemas.openxmlformats.org/officeDocument/2006/relationships/slideLayout" Target="../slideLayouts/slideLayout157.xml"/><Relationship Id="rId14" Type="http://schemas.openxmlformats.org/officeDocument/2006/relationships/slideLayout" Target="../slideLayouts/slideLayout16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slideLayout" Target="../slideLayouts/slideLayout178.xml"/><Relationship Id="rId18" Type="http://schemas.openxmlformats.org/officeDocument/2006/relationships/slideLayout" Target="../slideLayouts/slideLayout183.xml"/><Relationship Id="rId26" Type="http://schemas.openxmlformats.org/officeDocument/2006/relationships/slideLayout" Target="../slideLayouts/slideLayout191.xml"/><Relationship Id="rId3" Type="http://schemas.openxmlformats.org/officeDocument/2006/relationships/slideLayout" Target="../slideLayouts/slideLayout168.xml"/><Relationship Id="rId21" Type="http://schemas.openxmlformats.org/officeDocument/2006/relationships/slideLayout" Target="../slideLayouts/slideLayout186.xml"/><Relationship Id="rId34" Type="http://schemas.openxmlformats.org/officeDocument/2006/relationships/theme" Target="../theme/theme7.xml"/><Relationship Id="rId7" Type="http://schemas.openxmlformats.org/officeDocument/2006/relationships/slideLayout" Target="../slideLayouts/slideLayout172.xml"/><Relationship Id="rId12" Type="http://schemas.openxmlformats.org/officeDocument/2006/relationships/slideLayout" Target="../slideLayouts/slideLayout177.xml"/><Relationship Id="rId17" Type="http://schemas.openxmlformats.org/officeDocument/2006/relationships/slideLayout" Target="../slideLayouts/slideLayout182.xml"/><Relationship Id="rId25" Type="http://schemas.openxmlformats.org/officeDocument/2006/relationships/slideLayout" Target="../slideLayouts/slideLayout190.xml"/><Relationship Id="rId33" Type="http://schemas.openxmlformats.org/officeDocument/2006/relationships/slideLayout" Target="../slideLayouts/slideLayout198.xml"/><Relationship Id="rId2" Type="http://schemas.openxmlformats.org/officeDocument/2006/relationships/slideLayout" Target="../slideLayouts/slideLayout167.xml"/><Relationship Id="rId16" Type="http://schemas.openxmlformats.org/officeDocument/2006/relationships/slideLayout" Target="../slideLayouts/slideLayout181.xml"/><Relationship Id="rId20" Type="http://schemas.openxmlformats.org/officeDocument/2006/relationships/slideLayout" Target="../slideLayouts/slideLayout185.xml"/><Relationship Id="rId29" Type="http://schemas.openxmlformats.org/officeDocument/2006/relationships/slideLayout" Target="../slideLayouts/slideLayout194.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24" Type="http://schemas.openxmlformats.org/officeDocument/2006/relationships/slideLayout" Target="../slideLayouts/slideLayout189.xml"/><Relationship Id="rId32" Type="http://schemas.openxmlformats.org/officeDocument/2006/relationships/slideLayout" Target="../slideLayouts/slideLayout197.xml"/><Relationship Id="rId37" Type="http://schemas.openxmlformats.org/officeDocument/2006/relationships/image" Target="../media/image3.png"/><Relationship Id="rId5" Type="http://schemas.openxmlformats.org/officeDocument/2006/relationships/slideLayout" Target="../slideLayouts/slideLayout170.xml"/><Relationship Id="rId15" Type="http://schemas.openxmlformats.org/officeDocument/2006/relationships/slideLayout" Target="../slideLayouts/slideLayout180.xml"/><Relationship Id="rId23" Type="http://schemas.openxmlformats.org/officeDocument/2006/relationships/slideLayout" Target="../slideLayouts/slideLayout188.xml"/><Relationship Id="rId28" Type="http://schemas.openxmlformats.org/officeDocument/2006/relationships/slideLayout" Target="../slideLayouts/slideLayout193.xml"/><Relationship Id="rId36" Type="http://schemas.openxmlformats.org/officeDocument/2006/relationships/image" Target="../media/image2.png"/><Relationship Id="rId10" Type="http://schemas.openxmlformats.org/officeDocument/2006/relationships/slideLayout" Target="../slideLayouts/slideLayout175.xml"/><Relationship Id="rId19" Type="http://schemas.openxmlformats.org/officeDocument/2006/relationships/slideLayout" Target="../slideLayouts/slideLayout184.xml"/><Relationship Id="rId31" Type="http://schemas.openxmlformats.org/officeDocument/2006/relationships/slideLayout" Target="../slideLayouts/slideLayout196.xml"/><Relationship Id="rId4" Type="http://schemas.openxmlformats.org/officeDocument/2006/relationships/slideLayout" Target="../slideLayouts/slideLayout169.xml"/><Relationship Id="rId9" Type="http://schemas.openxmlformats.org/officeDocument/2006/relationships/slideLayout" Target="../slideLayouts/slideLayout174.xml"/><Relationship Id="rId14" Type="http://schemas.openxmlformats.org/officeDocument/2006/relationships/slideLayout" Target="../slideLayouts/slideLayout179.xml"/><Relationship Id="rId22" Type="http://schemas.openxmlformats.org/officeDocument/2006/relationships/slideLayout" Target="../slideLayouts/slideLayout187.xml"/><Relationship Id="rId27" Type="http://schemas.openxmlformats.org/officeDocument/2006/relationships/slideLayout" Target="../slideLayouts/slideLayout192.xml"/><Relationship Id="rId30" Type="http://schemas.openxmlformats.org/officeDocument/2006/relationships/slideLayout" Target="../slideLayouts/slideLayout195.xml"/><Relationship Id="rId35"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206.xml"/><Relationship Id="rId13" Type="http://schemas.openxmlformats.org/officeDocument/2006/relationships/slideLayout" Target="../slideLayouts/slideLayout211.xml"/><Relationship Id="rId18" Type="http://schemas.openxmlformats.org/officeDocument/2006/relationships/slideLayout" Target="../slideLayouts/slideLayout216.xml"/><Relationship Id="rId26" Type="http://schemas.openxmlformats.org/officeDocument/2006/relationships/slideLayout" Target="../slideLayouts/slideLayout224.xml"/><Relationship Id="rId3" Type="http://schemas.openxmlformats.org/officeDocument/2006/relationships/slideLayout" Target="../slideLayouts/slideLayout201.xml"/><Relationship Id="rId21" Type="http://schemas.openxmlformats.org/officeDocument/2006/relationships/slideLayout" Target="../slideLayouts/slideLayout219.xml"/><Relationship Id="rId34" Type="http://schemas.openxmlformats.org/officeDocument/2006/relationships/image" Target="../media/image12.png"/><Relationship Id="rId7" Type="http://schemas.openxmlformats.org/officeDocument/2006/relationships/slideLayout" Target="../slideLayouts/slideLayout205.xml"/><Relationship Id="rId12" Type="http://schemas.openxmlformats.org/officeDocument/2006/relationships/slideLayout" Target="../slideLayouts/slideLayout210.xml"/><Relationship Id="rId17" Type="http://schemas.openxmlformats.org/officeDocument/2006/relationships/slideLayout" Target="../slideLayouts/slideLayout215.xml"/><Relationship Id="rId25" Type="http://schemas.openxmlformats.org/officeDocument/2006/relationships/slideLayout" Target="../slideLayouts/slideLayout223.xml"/><Relationship Id="rId33" Type="http://schemas.openxmlformats.org/officeDocument/2006/relationships/image" Target="../media/image1.png"/><Relationship Id="rId2" Type="http://schemas.openxmlformats.org/officeDocument/2006/relationships/slideLayout" Target="../slideLayouts/slideLayout200.xml"/><Relationship Id="rId16" Type="http://schemas.openxmlformats.org/officeDocument/2006/relationships/slideLayout" Target="../slideLayouts/slideLayout214.xml"/><Relationship Id="rId20" Type="http://schemas.openxmlformats.org/officeDocument/2006/relationships/slideLayout" Target="../slideLayouts/slideLayout218.xml"/><Relationship Id="rId29" Type="http://schemas.openxmlformats.org/officeDocument/2006/relationships/slideLayout" Target="../slideLayouts/slideLayout227.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24" Type="http://schemas.openxmlformats.org/officeDocument/2006/relationships/slideLayout" Target="../slideLayouts/slideLayout222.xml"/><Relationship Id="rId32" Type="http://schemas.openxmlformats.org/officeDocument/2006/relationships/theme" Target="../theme/theme8.xml"/><Relationship Id="rId5" Type="http://schemas.openxmlformats.org/officeDocument/2006/relationships/slideLayout" Target="../slideLayouts/slideLayout203.xml"/><Relationship Id="rId15" Type="http://schemas.openxmlformats.org/officeDocument/2006/relationships/slideLayout" Target="../slideLayouts/slideLayout213.xml"/><Relationship Id="rId23" Type="http://schemas.openxmlformats.org/officeDocument/2006/relationships/slideLayout" Target="../slideLayouts/slideLayout221.xml"/><Relationship Id="rId28" Type="http://schemas.openxmlformats.org/officeDocument/2006/relationships/slideLayout" Target="../slideLayouts/slideLayout226.xml"/><Relationship Id="rId10" Type="http://schemas.openxmlformats.org/officeDocument/2006/relationships/slideLayout" Target="../slideLayouts/slideLayout208.xml"/><Relationship Id="rId19" Type="http://schemas.openxmlformats.org/officeDocument/2006/relationships/slideLayout" Target="../slideLayouts/slideLayout217.xml"/><Relationship Id="rId31" Type="http://schemas.openxmlformats.org/officeDocument/2006/relationships/slideLayout" Target="../slideLayouts/slideLayout229.xml"/><Relationship Id="rId4" Type="http://schemas.openxmlformats.org/officeDocument/2006/relationships/slideLayout" Target="../slideLayouts/slideLayout202.xml"/><Relationship Id="rId9" Type="http://schemas.openxmlformats.org/officeDocument/2006/relationships/slideLayout" Target="../slideLayouts/slideLayout207.xml"/><Relationship Id="rId14" Type="http://schemas.openxmlformats.org/officeDocument/2006/relationships/slideLayout" Target="../slideLayouts/slideLayout212.xml"/><Relationship Id="rId22" Type="http://schemas.openxmlformats.org/officeDocument/2006/relationships/slideLayout" Target="../slideLayouts/slideLayout220.xml"/><Relationship Id="rId27" Type="http://schemas.openxmlformats.org/officeDocument/2006/relationships/slideLayout" Target="../slideLayouts/slideLayout225.xml"/><Relationship Id="rId30" Type="http://schemas.openxmlformats.org/officeDocument/2006/relationships/slideLayout" Target="../slideLayouts/slideLayout228.xml"/><Relationship Id="rId35" Type="http://schemas.openxmlformats.org/officeDocument/2006/relationships/image" Target="../media/image8.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237.xml"/><Relationship Id="rId13" Type="http://schemas.openxmlformats.org/officeDocument/2006/relationships/slideLayout" Target="../slideLayouts/slideLayout242.xml"/><Relationship Id="rId18" Type="http://schemas.openxmlformats.org/officeDocument/2006/relationships/slideLayout" Target="../slideLayouts/slideLayout247.xml"/><Relationship Id="rId26" Type="http://schemas.openxmlformats.org/officeDocument/2006/relationships/slideLayout" Target="../slideLayouts/slideLayout255.xml"/><Relationship Id="rId3" Type="http://schemas.openxmlformats.org/officeDocument/2006/relationships/slideLayout" Target="../slideLayouts/slideLayout232.xml"/><Relationship Id="rId21" Type="http://schemas.openxmlformats.org/officeDocument/2006/relationships/slideLayout" Target="../slideLayouts/slideLayout250.xml"/><Relationship Id="rId34" Type="http://schemas.openxmlformats.org/officeDocument/2006/relationships/theme" Target="../theme/theme9.xml"/><Relationship Id="rId7" Type="http://schemas.openxmlformats.org/officeDocument/2006/relationships/slideLayout" Target="../slideLayouts/slideLayout236.xml"/><Relationship Id="rId12" Type="http://schemas.openxmlformats.org/officeDocument/2006/relationships/slideLayout" Target="../slideLayouts/slideLayout241.xml"/><Relationship Id="rId17" Type="http://schemas.openxmlformats.org/officeDocument/2006/relationships/slideLayout" Target="../slideLayouts/slideLayout246.xml"/><Relationship Id="rId25" Type="http://schemas.openxmlformats.org/officeDocument/2006/relationships/slideLayout" Target="../slideLayouts/slideLayout254.xml"/><Relationship Id="rId33" Type="http://schemas.openxmlformats.org/officeDocument/2006/relationships/slideLayout" Target="../slideLayouts/slideLayout262.xml"/><Relationship Id="rId2" Type="http://schemas.openxmlformats.org/officeDocument/2006/relationships/slideLayout" Target="../slideLayouts/slideLayout231.xml"/><Relationship Id="rId16" Type="http://schemas.openxmlformats.org/officeDocument/2006/relationships/slideLayout" Target="../slideLayouts/slideLayout245.xml"/><Relationship Id="rId20" Type="http://schemas.openxmlformats.org/officeDocument/2006/relationships/slideLayout" Target="../slideLayouts/slideLayout249.xml"/><Relationship Id="rId29" Type="http://schemas.openxmlformats.org/officeDocument/2006/relationships/slideLayout" Target="../slideLayouts/slideLayout258.xml"/><Relationship Id="rId1" Type="http://schemas.openxmlformats.org/officeDocument/2006/relationships/slideLayout" Target="../slideLayouts/slideLayout230.xml"/><Relationship Id="rId6" Type="http://schemas.openxmlformats.org/officeDocument/2006/relationships/slideLayout" Target="../slideLayouts/slideLayout235.xml"/><Relationship Id="rId11" Type="http://schemas.openxmlformats.org/officeDocument/2006/relationships/slideLayout" Target="../slideLayouts/slideLayout240.xml"/><Relationship Id="rId24" Type="http://schemas.openxmlformats.org/officeDocument/2006/relationships/slideLayout" Target="../slideLayouts/slideLayout253.xml"/><Relationship Id="rId32" Type="http://schemas.openxmlformats.org/officeDocument/2006/relationships/slideLayout" Target="../slideLayouts/slideLayout261.xml"/><Relationship Id="rId37" Type="http://schemas.openxmlformats.org/officeDocument/2006/relationships/image" Target="../media/image3.png"/><Relationship Id="rId5" Type="http://schemas.openxmlformats.org/officeDocument/2006/relationships/slideLayout" Target="../slideLayouts/slideLayout234.xml"/><Relationship Id="rId15" Type="http://schemas.openxmlformats.org/officeDocument/2006/relationships/slideLayout" Target="../slideLayouts/slideLayout244.xml"/><Relationship Id="rId23" Type="http://schemas.openxmlformats.org/officeDocument/2006/relationships/slideLayout" Target="../slideLayouts/slideLayout252.xml"/><Relationship Id="rId28" Type="http://schemas.openxmlformats.org/officeDocument/2006/relationships/slideLayout" Target="../slideLayouts/slideLayout257.xml"/><Relationship Id="rId36" Type="http://schemas.openxmlformats.org/officeDocument/2006/relationships/image" Target="../media/image2.png"/><Relationship Id="rId10" Type="http://schemas.openxmlformats.org/officeDocument/2006/relationships/slideLayout" Target="../slideLayouts/slideLayout239.xml"/><Relationship Id="rId19" Type="http://schemas.openxmlformats.org/officeDocument/2006/relationships/slideLayout" Target="../slideLayouts/slideLayout248.xml"/><Relationship Id="rId31" Type="http://schemas.openxmlformats.org/officeDocument/2006/relationships/slideLayout" Target="../slideLayouts/slideLayout260.xml"/><Relationship Id="rId4" Type="http://schemas.openxmlformats.org/officeDocument/2006/relationships/slideLayout" Target="../slideLayouts/slideLayout233.xml"/><Relationship Id="rId9" Type="http://schemas.openxmlformats.org/officeDocument/2006/relationships/slideLayout" Target="../slideLayouts/slideLayout238.xml"/><Relationship Id="rId14" Type="http://schemas.openxmlformats.org/officeDocument/2006/relationships/slideLayout" Target="../slideLayouts/slideLayout243.xml"/><Relationship Id="rId22" Type="http://schemas.openxmlformats.org/officeDocument/2006/relationships/slideLayout" Target="../slideLayouts/slideLayout251.xml"/><Relationship Id="rId27" Type="http://schemas.openxmlformats.org/officeDocument/2006/relationships/slideLayout" Target="../slideLayouts/slideLayout256.xml"/><Relationship Id="rId30" Type="http://schemas.openxmlformats.org/officeDocument/2006/relationships/slideLayout" Target="../slideLayouts/slideLayout259.xml"/><Relationship Id="rId35"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Title Placeholder 16"/>
          <p:cNvSpPr>
            <a:spLocks noGrp="1"/>
          </p:cNvSpPr>
          <p:nvPr>
            <p:ph type="title"/>
          </p:nvPr>
        </p:nvSpPr>
        <p:spPr>
          <a:xfrm>
            <a:off x="285750" y="-4000"/>
            <a:ext cx="8172000" cy="828000"/>
          </a:xfrm>
          <a:prstGeom prst="rect">
            <a:avLst/>
          </a:prstGeom>
        </p:spPr>
        <p:txBody>
          <a:bodyPr vert="horz" lIns="34289" tIns="17144" rIns="34289" bIns="17144" rtlCol="0" anchor="b">
            <a:normAutofit/>
          </a:bodyPr>
          <a:lstStyle/>
          <a:p>
            <a:r>
              <a:rPr lang="en-US" dirty="0" smtClean="0"/>
              <a:t>Click to edit </a:t>
            </a:r>
            <a:r>
              <a:rPr lang="en-GB" noProof="0" dirty="0" smtClean="0"/>
              <a:t>Master</a:t>
            </a:r>
            <a:r>
              <a:rPr lang="en-US" dirty="0" smtClean="0"/>
              <a:t> title style</a:t>
            </a:r>
            <a:endParaRPr lang="en-GB" dirty="0"/>
          </a:p>
        </p:txBody>
      </p:sp>
      <p:sp>
        <p:nvSpPr>
          <p:cNvPr id="40" name="Text Placeholder 39"/>
          <p:cNvSpPr>
            <a:spLocks noGrp="1"/>
          </p:cNvSpPr>
          <p:nvPr>
            <p:ph type="body" idx="1"/>
          </p:nvPr>
        </p:nvSpPr>
        <p:spPr>
          <a:xfrm>
            <a:off x="4643460" y="1471619"/>
            <a:ext cx="4214813" cy="2771775"/>
          </a:xfrm>
          <a:prstGeom prst="rect">
            <a:avLst/>
          </a:prstGeom>
        </p:spPr>
        <p:txBody>
          <a:bodyPr vert="horz" lIns="34289" tIns="17144" rIns="34289" bIns="17144" rtlCol="0">
            <a:normAutofit/>
          </a:bodyPr>
          <a:lstStyle/>
          <a:p>
            <a:pPr lvl="0"/>
            <a:r>
              <a:rPr lang="en-US" dirty="0" smtClean="0"/>
              <a:t>Click to edit Master </a:t>
            </a:r>
            <a:r>
              <a:rPr lang="en-GB" noProof="0" dirty="0" smtClean="0"/>
              <a:t>text</a:t>
            </a:r>
            <a:r>
              <a:rPr lang="en-US" dirty="0" smtClean="0"/>
              <a: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Footer Placeholder 1"/>
          <p:cNvSpPr>
            <a:spLocks noGrp="1"/>
          </p:cNvSpPr>
          <p:nvPr>
            <p:ph type="ftr" sz="quarter" idx="3"/>
          </p:nvPr>
        </p:nvSpPr>
        <p:spPr>
          <a:xfrm>
            <a:off x="287895" y="4932000"/>
            <a:ext cx="6264000" cy="180000"/>
          </a:xfrm>
          <a:prstGeom prst="rect">
            <a:avLst/>
          </a:prstGeom>
        </p:spPr>
        <p:txBody>
          <a:bodyPr vert="horz" lIns="35979" tIns="45699" rIns="91398" bIns="45699" rtlCol="0" anchor="ctr"/>
          <a:lstStyle>
            <a:lvl1pPr algn="l">
              <a:defRPr sz="800">
                <a:solidFill>
                  <a:schemeClr val="bg1">
                    <a:lumMod val="50000"/>
                  </a:schemeClr>
                </a:solidFill>
              </a:defRPr>
            </a:lvl1pPr>
          </a:lstStyle>
          <a:p>
            <a:r>
              <a:rPr lang="en-GB" dirty="0" smtClean="0"/>
              <a:t>For financial intermediary use only, not to be used with customers.</a:t>
            </a:r>
            <a:endParaRPr lang="en-GB" dirty="0"/>
          </a:p>
        </p:txBody>
      </p:sp>
      <p:pic>
        <p:nvPicPr>
          <p:cNvPr id="8" name="Picture 7" descr="JUST LOGO.png"/>
          <p:cNvPicPr>
            <a:picLocks noChangeAspect="1"/>
          </p:cNvPicPr>
          <p:nvPr userDrawn="1"/>
        </p:nvPicPr>
        <p:blipFill>
          <a:blip r:embed="rId23" cstate="email">
            <a:extLst>
              <a:ext uri="{28A0092B-C50C-407E-A947-70E740481C1C}">
                <a14:useLocalDpi xmlns:a14="http://schemas.microsoft.com/office/drawing/2010/main"/>
              </a:ext>
            </a:extLst>
          </a:blip>
          <a:stretch>
            <a:fillRect/>
          </a:stretch>
        </p:blipFill>
        <p:spPr>
          <a:xfrm>
            <a:off x="8172000" y="4656358"/>
            <a:ext cx="720000" cy="308090"/>
          </a:xfrm>
          <a:prstGeom prst="rect">
            <a:avLst/>
          </a:prstGeom>
        </p:spPr>
      </p:pic>
      <p:pic>
        <p:nvPicPr>
          <p:cNvPr id="9" name="Picture 8"/>
          <p:cNvPicPr>
            <a:picLocks noChangeAspect="1"/>
          </p:cNvPicPr>
          <p:nvPr userDrawn="1"/>
        </p:nvPicPr>
        <p:blipFill>
          <a:blip r:embed="rId24" cstate="email">
            <a:extLst>
              <a:ext uri="{28A0092B-C50C-407E-A947-70E740481C1C}">
                <a14:useLocalDpi xmlns:a14="http://schemas.microsoft.com/office/drawing/2010/main"/>
              </a:ext>
            </a:extLst>
          </a:blip>
          <a:srcRect t="-174991" b="-222140"/>
          <a:stretch>
            <a:fillRect/>
          </a:stretch>
        </p:blipFill>
        <p:spPr>
          <a:xfrm>
            <a:off x="285751" y="4866851"/>
            <a:ext cx="7744604" cy="92989"/>
          </a:xfrm>
          <a:prstGeom prst="rect">
            <a:avLst/>
          </a:prstGeom>
        </p:spPr>
      </p:pic>
      <p:pic>
        <p:nvPicPr>
          <p:cNvPr id="18" name="Picture 17"/>
          <p:cNvPicPr>
            <a:picLocks noChangeAspect="1"/>
          </p:cNvPicPr>
          <p:nvPr userDrawn="1"/>
        </p:nvPicPr>
        <p:blipFill>
          <a:blip r:embed="rId25" cstate="email">
            <a:extLst>
              <a:ext uri="{28A0092B-C50C-407E-A947-70E740481C1C}">
                <a14:useLocalDpi xmlns:a14="http://schemas.microsoft.com/office/drawing/2010/main"/>
              </a:ext>
            </a:extLst>
          </a:blip>
          <a:srcRect t="-174991" b="-174991"/>
          <a:stretch>
            <a:fillRect/>
          </a:stretch>
        </p:blipFill>
        <p:spPr>
          <a:xfrm>
            <a:off x="285749" y="792021"/>
            <a:ext cx="8591619" cy="84169"/>
          </a:xfrm>
          <a:prstGeom prst="rect">
            <a:avLst/>
          </a:prstGeom>
        </p:spPr>
      </p:pic>
    </p:spTree>
    <p:extLst>
      <p:ext uri="{BB962C8B-B14F-4D97-AF65-F5344CB8AC3E}">
        <p14:creationId xmlns:p14="http://schemas.microsoft.com/office/powerpoint/2010/main" val="1075536836"/>
      </p:ext>
    </p:extLst>
  </p:cSld>
  <p:clrMap bg1="lt1" tx1="dk1" bg2="lt2" tx2="dk2" accent1="accent1" accent2="accent2" accent3="accent3" accent4="accent4" accent5="accent5" accent6="accent6" hlink="hlink" folHlink="folHlink"/>
  <p:sldLayoutIdLst>
    <p:sldLayoutId id="2147483661" r:id="rId1"/>
    <p:sldLayoutId id="2147483681" r:id="rId2"/>
    <p:sldLayoutId id="2147483684" r:id="rId3"/>
    <p:sldLayoutId id="2147483680" r:id="rId4"/>
    <p:sldLayoutId id="2147483679" r:id="rId5"/>
    <p:sldLayoutId id="2147483662" r:id="rId6"/>
    <p:sldLayoutId id="2147483677" r:id="rId7"/>
    <p:sldLayoutId id="2147483673" r:id="rId8"/>
    <p:sldLayoutId id="2147483676" r:id="rId9"/>
    <p:sldLayoutId id="2147483663" r:id="rId10"/>
    <p:sldLayoutId id="2147483672" r:id="rId11"/>
    <p:sldLayoutId id="2147483678" r:id="rId12"/>
    <p:sldLayoutId id="2147483664" r:id="rId13"/>
    <p:sldLayoutId id="2147483674" r:id="rId14"/>
    <p:sldLayoutId id="2147483675" r:id="rId15"/>
    <p:sldLayoutId id="2147483666" r:id="rId16"/>
    <p:sldLayoutId id="2147483667" r:id="rId17"/>
    <p:sldLayoutId id="2147484727" r:id="rId18"/>
    <p:sldLayoutId id="2147484728" r:id="rId19"/>
    <p:sldLayoutId id="2147484729" r:id="rId20"/>
    <p:sldLayoutId id="2147484730" r:id="rId21"/>
  </p:sldLayoutIdLst>
  <p:transition>
    <p:wipe dir="r"/>
  </p:transition>
  <p:timing>
    <p:tnLst>
      <p:par>
        <p:cTn id="1" dur="indefinite" restart="never" nodeType="tmRoot"/>
      </p:par>
    </p:tnLst>
  </p:timing>
  <p:hf hdr="0" ftr="0" dt="0"/>
  <p:txStyles>
    <p:titleStyle>
      <a:lvl1pPr algn="l" defTabSz="685443" rtl="0" eaLnBrk="1" latinLnBrk="0" hangingPunct="1">
        <a:lnSpc>
          <a:spcPct val="70000"/>
        </a:lnSpc>
        <a:spcBef>
          <a:spcPct val="0"/>
        </a:spcBef>
        <a:buNone/>
        <a:defRPr sz="2800" b="0" kern="1200" spc="100" baseline="0">
          <a:solidFill>
            <a:schemeClr val="tx1"/>
          </a:solidFill>
          <a:latin typeface="+mj-lt"/>
          <a:ea typeface="+mj-ea"/>
          <a:cs typeface="+mj-cs"/>
        </a:defRPr>
      </a:lvl1pPr>
    </p:titleStyle>
    <p:bodyStyle>
      <a:lvl1pPr marL="0" indent="0" algn="l" defTabSz="685443" rtl="0" eaLnBrk="1" latinLnBrk="0" hangingPunct="1">
        <a:lnSpc>
          <a:spcPts val="2700"/>
        </a:lnSpc>
        <a:spcBef>
          <a:spcPts val="0"/>
        </a:spcBef>
        <a:spcAft>
          <a:spcPts val="900"/>
        </a:spcAft>
        <a:buFont typeface="Arial" panose="020B0604020202020204" pitchFamily="34" charset="0"/>
        <a:buNone/>
        <a:defRPr lang="en-US" sz="3000" b="1" kern="1200" spc="0" baseline="0" dirty="0" smtClean="0">
          <a:solidFill>
            <a:srgbClr val="373433"/>
          </a:solidFill>
          <a:latin typeface="+mn-lt"/>
          <a:ea typeface="+mn-ea"/>
          <a:cs typeface="+mn-cs"/>
        </a:defRPr>
      </a:lvl1pPr>
      <a:lvl2pPr marL="0" indent="0" algn="l" defTabSz="685443" rtl="0" eaLnBrk="1" latinLnBrk="0" hangingPunct="1">
        <a:lnSpc>
          <a:spcPts val="2700"/>
        </a:lnSpc>
        <a:spcBef>
          <a:spcPts val="0"/>
        </a:spcBef>
        <a:spcAft>
          <a:spcPts val="2700"/>
        </a:spcAft>
        <a:buFont typeface="Arial" panose="020B0604020202020204" pitchFamily="34" charset="0"/>
        <a:buNone/>
        <a:defRPr lang="en-US" sz="2400" b="1" kern="1200" spc="0" baseline="0" dirty="0" smtClean="0">
          <a:solidFill>
            <a:srgbClr val="373433"/>
          </a:solidFill>
          <a:latin typeface="+mn-lt"/>
          <a:ea typeface="+mn-ea"/>
          <a:cs typeface="+mn-cs"/>
        </a:defRPr>
      </a:lvl2pPr>
      <a:lvl3pPr marL="0" indent="0" algn="l" defTabSz="685443" rtl="0" eaLnBrk="1" latinLnBrk="0" hangingPunct="1">
        <a:lnSpc>
          <a:spcPts val="1890"/>
        </a:lnSpc>
        <a:spcBef>
          <a:spcPts val="0"/>
        </a:spcBef>
        <a:spcAft>
          <a:spcPts val="1260"/>
        </a:spcAft>
        <a:buFont typeface="Arial" panose="020B0604020202020204" pitchFamily="34" charset="0"/>
        <a:buNone/>
        <a:defRPr lang="en-US" sz="1400" b="1" kern="1200" spc="8" baseline="0" dirty="0" smtClean="0">
          <a:solidFill>
            <a:srgbClr val="373433"/>
          </a:solidFill>
          <a:latin typeface="+mn-lt"/>
          <a:ea typeface="+mn-ea"/>
          <a:cs typeface="+mn-cs"/>
        </a:defRPr>
      </a:lvl3pPr>
      <a:lvl4pPr marL="0" indent="0" algn="l" defTabSz="685443" rtl="0" eaLnBrk="1" latinLnBrk="0" hangingPunct="1">
        <a:lnSpc>
          <a:spcPts val="1890"/>
        </a:lnSpc>
        <a:spcBef>
          <a:spcPts val="0"/>
        </a:spcBef>
        <a:spcAft>
          <a:spcPts val="1260"/>
        </a:spcAft>
        <a:buFont typeface="Arial" panose="020B0604020202020204" pitchFamily="34" charset="0"/>
        <a:buNone/>
        <a:defRPr lang="en-US" sz="1400" kern="1200" spc="8" baseline="0" dirty="0" smtClean="0">
          <a:solidFill>
            <a:srgbClr val="373433"/>
          </a:solidFill>
          <a:latin typeface="+mn-lt"/>
          <a:ea typeface="+mn-ea"/>
          <a:cs typeface="+mn-cs"/>
        </a:defRPr>
      </a:lvl4pPr>
      <a:lvl5pPr marL="0" indent="0" algn="l" defTabSz="685443" rtl="0" eaLnBrk="1" latinLnBrk="0" hangingPunct="1">
        <a:lnSpc>
          <a:spcPts val="1260"/>
        </a:lnSpc>
        <a:spcBef>
          <a:spcPts val="0"/>
        </a:spcBef>
        <a:spcAft>
          <a:spcPts val="1260"/>
        </a:spcAft>
        <a:buFont typeface="Arial" panose="020B0604020202020204" pitchFamily="34" charset="0"/>
        <a:buNone/>
        <a:defRPr lang="en-US" sz="900" kern="1200" spc="8" baseline="0" dirty="0">
          <a:solidFill>
            <a:srgbClr val="373433"/>
          </a:solidFill>
          <a:latin typeface="+mn-lt"/>
          <a:ea typeface="+mn-ea"/>
          <a:cs typeface="+mn-cs"/>
        </a:defRPr>
      </a:lvl5pPr>
      <a:lvl6pPr marL="1884963" indent="-171366" algn="l" defTabSz="68544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7685" indent="-171366" algn="l" defTabSz="68544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406" indent="-171366" algn="l" defTabSz="68544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137" indent="-171366" algn="l" defTabSz="68544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443" rtl="0" eaLnBrk="1" latinLnBrk="0" hangingPunct="1">
        <a:defRPr sz="1400" kern="1200">
          <a:solidFill>
            <a:schemeClr val="tx1"/>
          </a:solidFill>
          <a:latin typeface="+mn-lt"/>
          <a:ea typeface="+mn-ea"/>
          <a:cs typeface="+mn-cs"/>
        </a:defRPr>
      </a:lvl1pPr>
      <a:lvl2pPr marL="342713" algn="l" defTabSz="685443" rtl="0" eaLnBrk="1" latinLnBrk="0" hangingPunct="1">
        <a:defRPr sz="1400" kern="1200">
          <a:solidFill>
            <a:schemeClr val="tx1"/>
          </a:solidFill>
          <a:latin typeface="+mn-lt"/>
          <a:ea typeface="+mn-ea"/>
          <a:cs typeface="+mn-cs"/>
        </a:defRPr>
      </a:lvl2pPr>
      <a:lvl3pPr marL="685443" algn="l" defTabSz="685443" rtl="0" eaLnBrk="1" latinLnBrk="0" hangingPunct="1">
        <a:defRPr sz="1400" kern="1200">
          <a:solidFill>
            <a:schemeClr val="tx1"/>
          </a:solidFill>
          <a:latin typeface="+mn-lt"/>
          <a:ea typeface="+mn-ea"/>
          <a:cs typeface="+mn-cs"/>
        </a:defRPr>
      </a:lvl3pPr>
      <a:lvl4pPr marL="1028165" algn="l" defTabSz="685443" rtl="0" eaLnBrk="1" latinLnBrk="0" hangingPunct="1">
        <a:defRPr sz="1400" kern="1200">
          <a:solidFill>
            <a:schemeClr val="tx1"/>
          </a:solidFill>
          <a:latin typeface="+mn-lt"/>
          <a:ea typeface="+mn-ea"/>
          <a:cs typeface="+mn-cs"/>
        </a:defRPr>
      </a:lvl4pPr>
      <a:lvl5pPr marL="1370886" algn="l" defTabSz="685443" rtl="0" eaLnBrk="1" latinLnBrk="0" hangingPunct="1">
        <a:defRPr sz="1400" kern="1200">
          <a:solidFill>
            <a:schemeClr val="tx1"/>
          </a:solidFill>
          <a:latin typeface="+mn-lt"/>
          <a:ea typeface="+mn-ea"/>
          <a:cs typeface="+mn-cs"/>
        </a:defRPr>
      </a:lvl5pPr>
      <a:lvl6pPr marL="1713617" algn="l" defTabSz="685443" rtl="0" eaLnBrk="1" latinLnBrk="0" hangingPunct="1">
        <a:defRPr sz="1400" kern="1200">
          <a:solidFill>
            <a:schemeClr val="tx1"/>
          </a:solidFill>
          <a:latin typeface="+mn-lt"/>
          <a:ea typeface="+mn-ea"/>
          <a:cs typeface="+mn-cs"/>
        </a:defRPr>
      </a:lvl6pPr>
      <a:lvl7pPr marL="2056328" algn="l" defTabSz="685443" rtl="0" eaLnBrk="1" latinLnBrk="0" hangingPunct="1">
        <a:defRPr sz="1400" kern="1200">
          <a:solidFill>
            <a:schemeClr val="tx1"/>
          </a:solidFill>
          <a:latin typeface="+mn-lt"/>
          <a:ea typeface="+mn-ea"/>
          <a:cs typeface="+mn-cs"/>
        </a:defRPr>
      </a:lvl7pPr>
      <a:lvl8pPr marL="2399040" algn="l" defTabSz="685443" rtl="0" eaLnBrk="1" latinLnBrk="0" hangingPunct="1">
        <a:defRPr sz="1400" kern="1200">
          <a:solidFill>
            <a:schemeClr val="tx1"/>
          </a:solidFill>
          <a:latin typeface="+mn-lt"/>
          <a:ea typeface="+mn-ea"/>
          <a:cs typeface="+mn-cs"/>
        </a:defRPr>
      </a:lvl8pPr>
      <a:lvl9pPr marL="2741753" algn="l" defTabSz="685443"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7" pos="7560" userDrawn="1">
          <p15:clr>
            <a:srgbClr val="F26B43"/>
          </p15:clr>
        </p15:guide>
        <p15:guide id="8" pos="7800" userDrawn="1">
          <p15:clr>
            <a:srgbClr val="F26B43"/>
          </p15:clr>
        </p15:guide>
        <p15:guide id="9" pos="10008" userDrawn="1">
          <p15:clr>
            <a:srgbClr val="F26B43"/>
          </p15:clr>
        </p15:guide>
        <p15:guide id="10" pos="10248" userDrawn="1">
          <p15:clr>
            <a:srgbClr val="F26B43"/>
          </p15:clr>
        </p15:guide>
        <p15:guide id="11" pos="12432" userDrawn="1">
          <p15:clr>
            <a:srgbClr val="F26B43"/>
          </p15:clr>
        </p15:guide>
        <p15:guide id="12" pos="12672" userDrawn="1">
          <p15:clr>
            <a:srgbClr val="F26B43"/>
          </p15:clr>
        </p15:guide>
        <p15:guide id="13" pos="14880" userDrawn="1">
          <p15:clr>
            <a:srgbClr val="F26B43"/>
          </p15:clr>
        </p15:guide>
        <p15:guide id="15" orient="horz" pos="7128" userDrawn="1">
          <p15:clr>
            <a:srgbClr val="F26B43"/>
          </p15:clr>
        </p15:guide>
        <p15:guide id="16" orient="horz" pos="8160" userDrawn="1">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Title Placeholder 16"/>
          <p:cNvSpPr>
            <a:spLocks noGrp="1"/>
          </p:cNvSpPr>
          <p:nvPr>
            <p:ph type="title"/>
          </p:nvPr>
        </p:nvSpPr>
        <p:spPr>
          <a:xfrm>
            <a:off x="285750" y="-4000"/>
            <a:ext cx="8172000" cy="828000"/>
          </a:xfrm>
          <a:prstGeom prst="rect">
            <a:avLst/>
          </a:prstGeom>
        </p:spPr>
        <p:txBody>
          <a:bodyPr vert="horz" lIns="34289" tIns="17144" rIns="34289" bIns="17144" rtlCol="0" anchor="b">
            <a:normAutofit/>
          </a:bodyPr>
          <a:lstStyle/>
          <a:p>
            <a:r>
              <a:rPr lang="en-US" dirty="0" smtClean="0"/>
              <a:t>Click to edit </a:t>
            </a:r>
            <a:r>
              <a:rPr lang="en-GB" noProof="0" dirty="0" smtClean="0"/>
              <a:t>Master</a:t>
            </a:r>
            <a:r>
              <a:rPr lang="en-US" dirty="0" smtClean="0"/>
              <a:t> title style</a:t>
            </a:r>
            <a:endParaRPr lang="en-GB" dirty="0"/>
          </a:p>
        </p:txBody>
      </p:sp>
      <p:sp>
        <p:nvSpPr>
          <p:cNvPr id="40" name="Text Placeholder 39"/>
          <p:cNvSpPr>
            <a:spLocks noGrp="1"/>
          </p:cNvSpPr>
          <p:nvPr>
            <p:ph type="body" idx="1"/>
          </p:nvPr>
        </p:nvSpPr>
        <p:spPr>
          <a:xfrm>
            <a:off x="4643460" y="1471619"/>
            <a:ext cx="4214813" cy="2771775"/>
          </a:xfrm>
          <a:prstGeom prst="rect">
            <a:avLst/>
          </a:prstGeom>
        </p:spPr>
        <p:txBody>
          <a:bodyPr vert="horz" lIns="34289" tIns="17144" rIns="34289" bIns="17144" rtlCol="0">
            <a:normAutofit/>
          </a:bodyPr>
          <a:lstStyle/>
          <a:p>
            <a:pPr lvl="0"/>
            <a:r>
              <a:rPr lang="en-US" dirty="0" smtClean="0"/>
              <a:t>Click to edit Master </a:t>
            </a:r>
            <a:r>
              <a:rPr lang="en-GB" noProof="0" dirty="0" smtClean="0"/>
              <a:t>text</a:t>
            </a:r>
            <a:r>
              <a:rPr lang="en-US" dirty="0" smtClean="0"/>
              <a: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Footer Placeholder 1"/>
          <p:cNvSpPr>
            <a:spLocks noGrp="1"/>
          </p:cNvSpPr>
          <p:nvPr>
            <p:ph type="ftr" sz="quarter" idx="3"/>
          </p:nvPr>
        </p:nvSpPr>
        <p:spPr>
          <a:xfrm>
            <a:off x="287895" y="4932000"/>
            <a:ext cx="6264000" cy="180000"/>
          </a:xfrm>
          <a:prstGeom prst="rect">
            <a:avLst/>
          </a:prstGeom>
        </p:spPr>
        <p:txBody>
          <a:bodyPr vert="horz" lIns="35979" tIns="45699" rIns="91398" bIns="45699" rtlCol="0" anchor="ctr"/>
          <a:lstStyle>
            <a:lvl1pPr algn="l">
              <a:defRPr sz="800">
                <a:solidFill>
                  <a:schemeClr val="bg1">
                    <a:lumMod val="50000"/>
                  </a:schemeClr>
                </a:solidFill>
              </a:defRPr>
            </a:lvl1p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pic>
        <p:nvPicPr>
          <p:cNvPr id="8" name="Picture 7" descr="JUST LOGO.png"/>
          <p:cNvPicPr>
            <a:picLocks noChangeAspect="1"/>
          </p:cNvPicPr>
          <p:nvPr userDrawn="1"/>
        </p:nvPicPr>
        <p:blipFill>
          <a:blip r:embed="rId35" cstate="print"/>
          <a:stretch>
            <a:fillRect/>
          </a:stretch>
        </p:blipFill>
        <p:spPr>
          <a:xfrm>
            <a:off x="8172000" y="4656358"/>
            <a:ext cx="720000" cy="308090"/>
          </a:xfrm>
          <a:prstGeom prst="rect">
            <a:avLst/>
          </a:prstGeom>
        </p:spPr>
      </p:pic>
      <p:pic>
        <p:nvPicPr>
          <p:cNvPr id="9" name="Picture 8"/>
          <p:cNvPicPr>
            <a:picLocks noChangeAspect="1"/>
          </p:cNvPicPr>
          <p:nvPr userDrawn="1"/>
        </p:nvPicPr>
        <p:blipFill>
          <a:blip r:embed="rId36" cstate="email">
            <a:extLst>
              <a:ext uri="{28A0092B-C50C-407E-A947-70E740481C1C}">
                <a14:useLocalDpi xmlns:a14="http://schemas.microsoft.com/office/drawing/2010/main" val="0"/>
              </a:ext>
            </a:extLst>
          </a:blip>
          <a:srcRect t="-174991" b="-222140"/>
          <a:stretch>
            <a:fillRect/>
          </a:stretch>
        </p:blipFill>
        <p:spPr>
          <a:xfrm>
            <a:off x="285751" y="4866851"/>
            <a:ext cx="7744604" cy="92989"/>
          </a:xfrm>
          <a:prstGeom prst="rect">
            <a:avLst/>
          </a:prstGeom>
        </p:spPr>
      </p:pic>
      <p:pic>
        <p:nvPicPr>
          <p:cNvPr id="18" name="Picture 17"/>
          <p:cNvPicPr>
            <a:picLocks noChangeAspect="1"/>
          </p:cNvPicPr>
          <p:nvPr userDrawn="1"/>
        </p:nvPicPr>
        <p:blipFill>
          <a:blip r:embed="rId37" cstate="email">
            <a:extLst>
              <a:ext uri="{28A0092B-C50C-407E-A947-70E740481C1C}">
                <a14:useLocalDpi xmlns:a14="http://schemas.microsoft.com/office/drawing/2010/main" val="0"/>
              </a:ext>
            </a:extLst>
          </a:blip>
          <a:srcRect t="-174991" b="-174991"/>
          <a:stretch>
            <a:fillRect/>
          </a:stretch>
        </p:blipFill>
        <p:spPr>
          <a:xfrm>
            <a:off x="285749" y="792021"/>
            <a:ext cx="8591619" cy="84169"/>
          </a:xfrm>
          <a:prstGeom prst="rect">
            <a:avLst/>
          </a:prstGeom>
        </p:spPr>
      </p:pic>
    </p:spTree>
    <p:extLst>
      <p:ext uri="{BB962C8B-B14F-4D97-AF65-F5344CB8AC3E}">
        <p14:creationId xmlns:p14="http://schemas.microsoft.com/office/powerpoint/2010/main" val="1968816457"/>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 id="2147483954" r:id="rId12"/>
    <p:sldLayoutId id="2147483955" r:id="rId13"/>
    <p:sldLayoutId id="2147483956" r:id="rId14"/>
    <p:sldLayoutId id="2147483957" r:id="rId15"/>
    <p:sldLayoutId id="2147483958" r:id="rId16"/>
    <p:sldLayoutId id="2147483959" r:id="rId17"/>
    <p:sldLayoutId id="2147483960" r:id="rId18"/>
    <p:sldLayoutId id="2147483961" r:id="rId19"/>
    <p:sldLayoutId id="2147483962" r:id="rId20"/>
    <p:sldLayoutId id="2147483963" r:id="rId21"/>
    <p:sldLayoutId id="2147483964" r:id="rId22"/>
    <p:sldLayoutId id="2147483965" r:id="rId23"/>
    <p:sldLayoutId id="2147483966" r:id="rId24"/>
    <p:sldLayoutId id="2147483967" r:id="rId25"/>
    <p:sldLayoutId id="2147483968" r:id="rId26"/>
    <p:sldLayoutId id="2147483969" r:id="rId27"/>
    <p:sldLayoutId id="2147483970" r:id="rId28"/>
    <p:sldLayoutId id="2147483971" r:id="rId29"/>
    <p:sldLayoutId id="2147483972" r:id="rId30"/>
    <p:sldLayoutId id="2147483973" r:id="rId31"/>
    <p:sldLayoutId id="2147483974" r:id="rId32"/>
    <p:sldLayoutId id="2147483975" r:id="rId33"/>
  </p:sldLayoutIdLst>
  <p:transition>
    <p:wipe dir="r"/>
  </p:transition>
  <p:timing>
    <p:tnLst>
      <p:par>
        <p:cTn id="1" dur="indefinite" restart="never" nodeType="tmRoot"/>
      </p:par>
    </p:tnLst>
  </p:timing>
  <p:hf sldNum="0" hdr="0" dt="0"/>
  <p:txStyles>
    <p:titleStyle>
      <a:lvl1pPr algn="l" defTabSz="685443" rtl="0" eaLnBrk="1" latinLnBrk="0" hangingPunct="1">
        <a:lnSpc>
          <a:spcPct val="70000"/>
        </a:lnSpc>
        <a:spcBef>
          <a:spcPct val="0"/>
        </a:spcBef>
        <a:buNone/>
        <a:defRPr sz="2800" b="0" kern="1200" spc="100" baseline="0">
          <a:solidFill>
            <a:schemeClr val="tx1"/>
          </a:solidFill>
          <a:latin typeface="+mj-lt"/>
          <a:ea typeface="+mj-ea"/>
          <a:cs typeface="+mj-cs"/>
        </a:defRPr>
      </a:lvl1pPr>
    </p:titleStyle>
    <p:bodyStyle>
      <a:lvl1pPr marL="0" indent="0" algn="l" defTabSz="685443" rtl="0" eaLnBrk="1" latinLnBrk="0" hangingPunct="1">
        <a:lnSpc>
          <a:spcPts val="2700"/>
        </a:lnSpc>
        <a:spcBef>
          <a:spcPts val="0"/>
        </a:spcBef>
        <a:spcAft>
          <a:spcPts val="900"/>
        </a:spcAft>
        <a:buFont typeface="Arial" panose="020B0604020202020204" pitchFamily="34" charset="0"/>
        <a:buNone/>
        <a:defRPr lang="en-US" sz="3000" b="1" kern="1200" spc="0" baseline="0" dirty="0" smtClean="0">
          <a:solidFill>
            <a:srgbClr val="373433"/>
          </a:solidFill>
          <a:latin typeface="+mn-lt"/>
          <a:ea typeface="+mn-ea"/>
          <a:cs typeface="+mn-cs"/>
        </a:defRPr>
      </a:lvl1pPr>
      <a:lvl2pPr marL="0" indent="0" algn="l" defTabSz="685443" rtl="0" eaLnBrk="1" latinLnBrk="0" hangingPunct="1">
        <a:lnSpc>
          <a:spcPts val="2700"/>
        </a:lnSpc>
        <a:spcBef>
          <a:spcPts val="0"/>
        </a:spcBef>
        <a:spcAft>
          <a:spcPts val="2700"/>
        </a:spcAft>
        <a:buFont typeface="Arial" panose="020B0604020202020204" pitchFamily="34" charset="0"/>
        <a:buNone/>
        <a:defRPr lang="en-US" sz="2400" b="1" kern="1200" spc="0" baseline="0" dirty="0" smtClean="0">
          <a:solidFill>
            <a:srgbClr val="373433"/>
          </a:solidFill>
          <a:latin typeface="+mn-lt"/>
          <a:ea typeface="+mn-ea"/>
          <a:cs typeface="+mn-cs"/>
        </a:defRPr>
      </a:lvl2pPr>
      <a:lvl3pPr marL="0" indent="0" algn="l" defTabSz="685443" rtl="0" eaLnBrk="1" latinLnBrk="0" hangingPunct="1">
        <a:lnSpc>
          <a:spcPts val="1890"/>
        </a:lnSpc>
        <a:spcBef>
          <a:spcPts val="0"/>
        </a:spcBef>
        <a:spcAft>
          <a:spcPts val="1260"/>
        </a:spcAft>
        <a:buFont typeface="Arial" panose="020B0604020202020204" pitchFamily="34" charset="0"/>
        <a:buNone/>
        <a:defRPr lang="en-US" sz="1400" b="1" kern="1200" spc="8" baseline="0" dirty="0" smtClean="0">
          <a:solidFill>
            <a:srgbClr val="373433"/>
          </a:solidFill>
          <a:latin typeface="+mn-lt"/>
          <a:ea typeface="+mn-ea"/>
          <a:cs typeface="+mn-cs"/>
        </a:defRPr>
      </a:lvl3pPr>
      <a:lvl4pPr marL="0" indent="0" algn="l" defTabSz="685443" rtl="0" eaLnBrk="1" latinLnBrk="0" hangingPunct="1">
        <a:lnSpc>
          <a:spcPts val="1890"/>
        </a:lnSpc>
        <a:spcBef>
          <a:spcPts val="0"/>
        </a:spcBef>
        <a:spcAft>
          <a:spcPts val="1260"/>
        </a:spcAft>
        <a:buFont typeface="Arial" panose="020B0604020202020204" pitchFamily="34" charset="0"/>
        <a:buNone/>
        <a:defRPr lang="en-US" sz="1400" kern="1200" spc="8" baseline="0" dirty="0" smtClean="0">
          <a:solidFill>
            <a:srgbClr val="373433"/>
          </a:solidFill>
          <a:latin typeface="+mn-lt"/>
          <a:ea typeface="+mn-ea"/>
          <a:cs typeface="+mn-cs"/>
        </a:defRPr>
      </a:lvl4pPr>
      <a:lvl5pPr marL="0" indent="0" algn="l" defTabSz="685443" rtl="0" eaLnBrk="1" latinLnBrk="0" hangingPunct="1">
        <a:lnSpc>
          <a:spcPts val="1260"/>
        </a:lnSpc>
        <a:spcBef>
          <a:spcPts val="0"/>
        </a:spcBef>
        <a:spcAft>
          <a:spcPts val="1260"/>
        </a:spcAft>
        <a:buFont typeface="Arial" panose="020B0604020202020204" pitchFamily="34" charset="0"/>
        <a:buNone/>
        <a:defRPr lang="en-US" sz="900" kern="1200" spc="8" baseline="0" dirty="0">
          <a:solidFill>
            <a:srgbClr val="373433"/>
          </a:solidFill>
          <a:latin typeface="+mn-lt"/>
          <a:ea typeface="+mn-ea"/>
          <a:cs typeface="+mn-cs"/>
        </a:defRPr>
      </a:lvl5pPr>
      <a:lvl6pPr marL="1884963" indent="-171366" algn="l" defTabSz="68544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7685" indent="-171366" algn="l" defTabSz="68544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406" indent="-171366" algn="l" defTabSz="68544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137" indent="-171366" algn="l" defTabSz="68544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443" rtl="0" eaLnBrk="1" latinLnBrk="0" hangingPunct="1">
        <a:defRPr sz="1400" kern="1200">
          <a:solidFill>
            <a:schemeClr val="tx1"/>
          </a:solidFill>
          <a:latin typeface="+mn-lt"/>
          <a:ea typeface="+mn-ea"/>
          <a:cs typeface="+mn-cs"/>
        </a:defRPr>
      </a:lvl1pPr>
      <a:lvl2pPr marL="342713" algn="l" defTabSz="685443" rtl="0" eaLnBrk="1" latinLnBrk="0" hangingPunct="1">
        <a:defRPr sz="1400" kern="1200">
          <a:solidFill>
            <a:schemeClr val="tx1"/>
          </a:solidFill>
          <a:latin typeface="+mn-lt"/>
          <a:ea typeface="+mn-ea"/>
          <a:cs typeface="+mn-cs"/>
        </a:defRPr>
      </a:lvl2pPr>
      <a:lvl3pPr marL="685443" algn="l" defTabSz="685443" rtl="0" eaLnBrk="1" latinLnBrk="0" hangingPunct="1">
        <a:defRPr sz="1400" kern="1200">
          <a:solidFill>
            <a:schemeClr val="tx1"/>
          </a:solidFill>
          <a:latin typeface="+mn-lt"/>
          <a:ea typeface="+mn-ea"/>
          <a:cs typeface="+mn-cs"/>
        </a:defRPr>
      </a:lvl3pPr>
      <a:lvl4pPr marL="1028165" algn="l" defTabSz="685443" rtl="0" eaLnBrk="1" latinLnBrk="0" hangingPunct="1">
        <a:defRPr sz="1400" kern="1200">
          <a:solidFill>
            <a:schemeClr val="tx1"/>
          </a:solidFill>
          <a:latin typeface="+mn-lt"/>
          <a:ea typeface="+mn-ea"/>
          <a:cs typeface="+mn-cs"/>
        </a:defRPr>
      </a:lvl4pPr>
      <a:lvl5pPr marL="1370886" algn="l" defTabSz="685443" rtl="0" eaLnBrk="1" latinLnBrk="0" hangingPunct="1">
        <a:defRPr sz="1400" kern="1200">
          <a:solidFill>
            <a:schemeClr val="tx1"/>
          </a:solidFill>
          <a:latin typeface="+mn-lt"/>
          <a:ea typeface="+mn-ea"/>
          <a:cs typeface="+mn-cs"/>
        </a:defRPr>
      </a:lvl5pPr>
      <a:lvl6pPr marL="1713617" algn="l" defTabSz="685443" rtl="0" eaLnBrk="1" latinLnBrk="0" hangingPunct="1">
        <a:defRPr sz="1400" kern="1200">
          <a:solidFill>
            <a:schemeClr val="tx1"/>
          </a:solidFill>
          <a:latin typeface="+mn-lt"/>
          <a:ea typeface="+mn-ea"/>
          <a:cs typeface="+mn-cs"/>
        </a:defRPr>
      </a:lvl6pPr>
      <a:lvl7pPr marL="2056328" algn="l" defTabSz="685443" rtl="0" eaLnBrk="1" latinLnBrk="0" hangingPunct="1">
        <a:defRPr sz="1400" kern="1200">
          <a:solidFill>
            <a:schemeClr val="tx1"/>
          </a:solidFill>
          <a:latin typeface="+mn-lt"/>
          <a:ea typeface="+mn-ea"/>
          <a:cs typeface="+mn-cs"/>
        </a:defRPr>
      </a:lvl7pPr>
      <a:lvl8pPr marL="2399040" algn="l" defTabSz="685443" rtl="0" eaLnBrk="1" latinLnBrk="0" hangingPunct="1">
        <a:defRPr sz="1400" kern="1200">
          <a:solidFill>
            <a:schemeClr val="tx1"/>
          </a:solidFill>
          <a:latin typeface="+mn-lt"/>
          <a:ea typeface="+mn-ea"/>
          <a:cs typeface="+mn-cs"/>
        </a:defRPr>
      </a:lvl8pPr>
      <a:lvl9pPr marL="2741753" algn="l" defTabSz="685443"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7560">
          <p15:clr>
            <a:srgbClr val="F26B43"/>
          </p15:clr>
        </p15:guide>
        <p15:guide id="2" pos="7800">
          <p15:clr>
            <a:srgbClr val="F26B43"/>
          </p15:clr>
        </p15:guide>
        <p15:guide id="3" pos="10008">
          <p15:clr>
            <a:srgbClr val="F26B43"/>
          </p15:clr>
        </p15:guide>
        <p15:guide id="4" pos="10248">
          <p15:clr>
            <a:srgbClr val="F26B43"/>
          </p15:clr>
        </p15:guide>
        <p15:guide id="5" pos="12432">
          <p15:clr>
            <a:srgbClr val="F26B43"/>
          </p15:clr>
        </p15:guide>
        <p15:guide id="6" pos="12672">
          <p15:clr>
            <a:srgbClr val="F26B43"/>
          </p15:clr>
        </p15:guide>
        <p15:guide id="7" pos="14880">
          <p15:clr>
            <a:srgbClr val="F26B43"/>
          </p15:clr>
        </p15:guide>
        <p15:guide id="8" orient="horz" pos="7128">
          <p15:clr>
            <a:srgbClr val="F26B43"/>
          </p15:clr>
        </p15:guide>
        <p15:guide id="9" orient="horz" pos="8160">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Title Placeholder 16"/>
          <p:cNvSpPr>
            <a:spLocks noGrp="1"/>
          </p:cNvSpPr>
          <p:nvPr>
            <p:ph type="title"/>
          </p:nvPr>
        </p:nvSpPr>
        <p:spPr>
          <a:xfrm>
            <a:off x="285750" y="-4000"/>
            <a:ext cx="8172000" cy="828000"/>
          </a:xfrm>
          <a:prstGeom prst="rect">
            <a:avLst/>
          </a:prstGeom>
        </p:spPr>
        <p:txBody>
          <a:bodyPr vert="horz" lIns="34289" tIns="17144" rIns="34289" bIns="17144" rtlCol="0" anchor="b">
            <a:normAutofit/>
          </a:bodyPr>
          <a:lstStyle/>
          <a:p>
            <a:r>
              <a:rPr lang="en-US" dirty="0" smtClean="0"/>
              <a:t>Click to edit </a:t>
            </a:r>
            <a:r>
              <a:rPr lang="en-GB" noProof="0" dirty="0" smtClean="0"/>
              <a:t>Master</a:t>
            </a:r>
            <a:r>
              <a:rPr lang="en-US" dirty="0" smtClean="0"/>
              <a:t> title style</a:t>
            </a:r>
            <a:endParaRPr lang="en-GB" dirty="0"/>
          </a:p>
        </p:txBody>
      </p:sp>
      <p:sp>
        <p:nvSpPr>
          <p:cNvPr id="40" name="Text Placeholder 39"/>
          <p:cNvSpPr>
            <a:spLocks noGrp="1"/>
          </p:cNvSpPr>
          <p:nvPr>
            <p:ph type="body" idx="1"/>
          </p:nvPr>
        </p:nvSpPr>
        <p:spPr>
          <a:xfrm>
            <a:off x="4643461" y="1471619"/>
            <a:ext cx="4214813" cy="2771775"/>
          </a:xfrm>
          <a:prstGeom prst="rect">
            <a:avLst/>
          </a:prstGeom>
        </p:spPr>
        <p:txBody>
          <a:bodyPr vert="horz" lIns="34289" tIns="17144" rIns="34289" bIns="17144" rtlCol="0">
            <a:normAutofit/>
          </a:bodyPr>
          <a:lstStyle/>
          <a:p>
            <a:pPr lvl="0"/>
            <a:r>
              <a:rPr lang="en-US" dirty="0" smtClean="0"/>
              <a:t>Click to edit Master </a:t>
            </a:r>
            <a:r>
              <a:rPr lang="en-GB" noProof="0" dirty="0" smtClean="0"/>
              <a:t>text</a:t>
            </a:r>
            <a:r>
              <a:rPr lang="en-US" dirty="0" smtClean="0"/>
              <a: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Footer Placeholder 1"/>
          <p:cNvSpPr>
            <a:spLocks noGrp="1"/>
          </p:cNvSpPr>
          <p:nvPr>
            <p:ph type="ftr" sz="quarter" idx="3"/>
          </p:nvPr>
        </p:nvSpPr>
        <p:spPr>
          <a:xfrm>
            <a:off x="287895" y="4932000"/>
            <a:ext cx="6264000" cy="180000"/>
          </a:xfrm>
          <a:prstGeom prst="rect">
            <a:avLst/>
          </a:prstGeom>
        </p:spPr>
        <p:txBody>
          <a:bodyPr vert="horz" lIns="35979" tIns="45699" rIns="91398" bIns="45699" rtlCol="0" anchor="ctr"/>
          <a:lstStyle>
            <a:lvl1pPr algn="l">
              <a:defRPr sz="800">
                <a:solidFill>
                  <a:schemeClr val="bg1">
                    <a:lumMod val="50000"/>
                  </a:schemeClr>
                </a:solidFill>
              </a:defRPr>
            </a:lvl1pPr>
          </a:lstStyle>
          <a:p>
            <a:pPr defTabSz="685426"/>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pic>
        <p:nvPicPr>
          <p:cNvPr id="8" name="Picture 7" descr="JUST LOGO.png"/>
          <p:cNvPicPr>
            <a:picLocks noChangeAspect="1"/>
          </p:cNvPicPr>
          <p:nvPr userDrawn="1"/>
        </p:nvPicPr>
        <p:blipFill>
          <a:blip r:embed="rId35" cstate="print"/>
          <a:stretch>
            <a:fillRect/>
          </a:stretch>
        </p:blipFill>
        <p:spPr>
          <a:xfrm>
            <a:off x="8172000" y="4656358"/>
            <a:ext cx="720000" cy="308090"/>
          </a:xfrm>
          <a:prstGeom prst="rect">
            <a:avLst/>
          </a:prstGeom>
        </p:spPr>
      </p:pic>
      <p:pic>
        <p:nvPicPr>
          <p:cNvPr id="9" name="Picture 8"/>
          <p:cNvPicPr>
            <a:picLocks noChangeAspect="1"/>
          </p:cNvPicPr>
          <p:nvPr userDrawn="1"/>
        </p:nvPicPr>
        <p:blipFill>
          <a:blip r:embed="rId36" cstate="email">
            <a:extLst>
              <a:ext uri="{28A0092B-C50C-407E-A947-70E740481C1C}">
                <a14:useLocalDpi xmlns:a14="http://schemas.microsoft.com/office/drawing/2010/main" val="0"/>
              </a:ext>
            </a:extLst>
          </a:blip>
          <a:srcRect t="-174991" b="-222140"/>
          <a:stretch>
            <a:fillRect/>
          </a:stretch>
        </p:blipFill>
        <p:spPr>
          <a:xfrm>
            <a:off x="285751" y="4866852"/>
            <a:ext cx="7744604" cy="92989"/>
          </a:xfrm>
          <a:prstGeom prst="rect">
            <a:avLst/>
          </a:prstGeom>
        </p:spPr>
      </p:pic>
      <p:pic>
        <p:nvPicPr>
          <p:cNvPr id="18" name="Picture 17"/>
          <p:cNvPicPr>
            <a:picLocks noChangeAspect="1"/>
          </p:cNvPicPr>
          <p:nvPr userDrawn="1"/>
        </p:nvPicPr>
        <p:blipFill>
          <a:blip r:embed="rId37" cstate="email">
            <a:extLst>
              <a:ext uri="{28A0092B-C50C-407E-A947-70E740481C1C}">
                <a14:useLocalDpi xmlns:a14="http://schemas.microsoft.com/office/drawing/2010/main" val="0"/>
              </a:ext>
            </a:extLst>
          </a:blip>
          <a:srcRect t="-174991" b="-174991"/>
          <a:stretch>
            <a:fillRect/>
          </a:stretch>
        </p:blipFill>
        <p:spPr>
          <a:xfrm>
            <a:off x="285749" y="792022"/>
            <a:ext cx="8591619" cy="84169"/>
          </a:xfrm>
          <a:prstGeom prst="rect">
            <a:avLst/>
          </a:prstGeom>
        </p:spPr>
      </p:pic>
    </p:spTree>
    <p:extLst>
      <p:ext uri="{BB962C8B-B14F-4D97-AF65-F5344CB8AC3E}">
        <p14:creationId xmlns:p14="http://schemas.microsoft.com/office/powerpoint/2010/main" val="2728223378"/>
      </p:ext>
    </p:extLst>
  </p:cSld>
  <p:clrMap bg1="lt1" tx1="dk1" bg2="lt2" tx2="dk2" accent1="accent1" accent2="accent2" accent3="accent3" accent4="accent4" accent5="accent5" accent6="accent6" hlink="hlink" folHlink="folHlink"/>
  <p:sldLayoutIdLst>
    <p:sldLayoutId id="2147483987" r:id="rId1"/>
    <p:sldLayoutId id="2147483988" r:id="rId2"/>
    <p:sldLayoutId id="2147483989" r:id="rId3"/>
    <p:sldLayoutId id="2147483990" r:id="rId4"/>
    <p:sldLayoutId id="2147483991" r:id="rId5"/>
    <p:sldLayoutId id="2147483992" r:id="rId6"/>
    <p:sldLayoutId id="2147483993" r:id="rId7"/>
    <p:sldLayoutId id="2147483994" r:id="rId8"/>
    <p:sldLayoutId id="2147483995" r:id="rId9"/>
    <p:sldLayoutId id="2147483996" r:id="rId10"/>
    <p:sldLayoutId id="2147483997" r:id="rId11"/>
    <p:sldLayoutId id="2147483998" r:id="rId12"/>
    <p:sldLayoutId id="2147483999" r:id="rId13"/>
    <p:sldLayoutId id="2147484000" r:id="rId14"/>
    <p:sldLayoutId id="2147484001" r:id="rId15"/>
    <p:sldLayoutId id="2147484002" r:id="rId16"/>
    <p:sldLayoutId id="2147484003" r:id="rId17"/>
    <p:sldLayoutId id="2147484004" r:id="rId18"/>
    <p:sldLayoutId id="2147484005" r:id="rId19"/>
    <p:sldLayoutId id="2147484006" r:id="rId20"/>
    <p:sldLayoutId id="2147484007" r:id="rId21"/>
    <p:sldLayoutId id="2147484008" r:id="rId22"/>
    <p:sldLayoutId id="2147484009" r:id="rId23"/>
    <p:sldLayoutId id="2147484010" r:id="rId24"/>
    <p:sldLayoutId id="2147484011" r:id="rId25"/>
    <p:sldLayoutId id="2147484012" r:id="rId26"/>
    <p:sldLayoutId id="2147484013" r:id="rId27"/>
    <p:sldLayoutId id="2147484014" r:id="rId28"/>
    <p:sldLayoutId id="2147484015" r:id="rId29"/>
    <p:sldLayoutId id="2147484016" r:id="rId30"/>
    <p:sldLayoutId id="2147484017" r:id="rId31"/>
    <p:sldLayoutId id="2147484018" r:id="rId32"/>
    <p:sldLayoutId id="2147484019" r:id="rId33"/>
  </p:sldLayoutIdLst>
  <p:transition>
    <p:wipe dir="r"/>
  </p:transition>
  <p:timing>
    <p:tnLst>
      <p:par>
        <p:cTn id="1" dur="indefinite" restart="never" nodeType="tmRoot"/>
      </p:par>
    </p:tnLst>
  </p:timing>
  <p:hf sldNum="0" hdr="0" dt="0"/>
  <p:txStyles>
    <p:titleStyle>
      <a:lvl1pPr algn="l" defTabSz="685426" rtl="0" eaLnBrk="1" latinLnBrk="0" hangingPunct="1">
        <a:lnSpc>
          <a:spcPct val="70000"/>
        </a:lnSpc>
        <a:spcBef>
          <a:spcPct val="0"/>
        </a:spcBef>
        <a:buNone/>
        <a:defRPr sz="2800" b="0" kern="1200" spc="100" baseline="0">
          <a:solidFill>
            <a:schemeClr val="tx1"/>
          </a:solidFill>
          <a:latin typeface="+mj-lt"/>
          <a:ea typeface="+mj-ea"/>
          <a:cs typeface="+mj-cs"/>
        </a:defRPr>
      </a:lvl1pPr>
    </p:titleStyle>
    <p:bodyStyle>
      <a:lvl1pPr marL="0" indent="0" algn="l" defTabSz="685426" rtl="0" eaLnBrk="1" latinLnBrk="0" hangingPunct="1">
        <a:lnSpc>
          <a:spcPts val="2700"/>
        </a:lnSpc>
        <a:spcBef>
          <a:spcPts val="0"/>
        </a:spcBef>
        <a:spcAft>
          <a:spcPts val="900"/>
        </a:spcAft>
        <a:buFont typeface="Arial" panose="020B0604020202020204" pitchFamily="34" charset="0"/>
        <a:buNone/>
        <a:defRPr lang="en-US" sz="3000" b="1" kern="1200" spc="0" baseline="0" dirty="0" smtClean="0">
          <a:solidFill>
            <a:srgbClr val="373433"/>
          </a:solidFill>
          <a:latin typeface="+mn-lt"/>
          <a:ea typeface="+mn-ea"/>
          <a:cs typeface="+mn-cs"/>
        </a:defRPr>
      </a:lvl1pPr>
      <a:lvl2pPr marL="0" indent="0" algn="l" defTabSz="685426" rtl="0" eaLnBrk="1" latinLnBrk="0" hangingPunct="1">
        <a:lnSpc>
          <a:spcPts val="2700"/>
        </a:lnSpc>
        <a:spcBef>
          <a:spcPts val="0"/>
        </a:spcBef>
        <a:spcAft>
          <a:spcPts val="2700"/>
        </a:spcAft>
        <a:buFont typeface="Arial" panose="020B0604020202020204" pitchFamily="34" charset="0"/>
        <a:buNone/>
        <a:defRPr lang="en-US" sz="2400" b="1" kern="1200" spc="0" baseline="0" dirty="0" smtClean="0">
          <a:solidFill>
            <a:srgbClr val="373433"/>
          </a:solidFill>
          <a:latin typeface="+mn-lt"/>
          <a:ea typeface="+mn-ea"/>
          <a:cs typeface="+mn-cs"/>
        </a:defRPr>
      </a:lvl2pPr>
      <a:lvl3pPr marL="0" indent="0" algn="l" defTabSz="685426" rtl="0" eaLnBrk="1" latinLnBrk="0" hangingPunct="1">
        <a:lnSpc>
          <a:spcPts val="1890"/>
        </a:lnSpc>
        <a:spcBef>
          <a:spcPts val="0"/>
        </a:spcBef>
        <a:spcAft>
          <a:spcPts val="1260"/>
        </a:spcAft>
        <a:buFont typeface="Arial" panose="020B0604020202020204" pitchFamily="34" charset="0"/>
        <a:buNone/>
        <a:defRPr lang="en-US" sz="1400" b="1" kern="1200" spc="8" baseline="0" dirty="0" smtClean="0">
          <a:solidFill>
            <a:srgbClr val="373433"/>
          </a:solidFill>
          <a:latin typeface="+mn-lt"/>
          <a:ea typeface="+mn-ea"/>
          <a:cs typeface="+mn-cs"/>
        </a:defRPr>
      </a:lvl3pPr>
      <a:lvl4pPr marL="0" indent="0" algn="l" defTabSz="685426" rtl="0" eaLnBrk="1" latinLnBrk="0" hangingPunct="1">
        <a:lnSpc>
          <a:spcPts val="1890"/>
        </a:lnSpc>
        <a:spcBef>
          <a:spcPts val="0"/>
        </a:spcBef>
        <a:spcAft>
          <a:spcPts val="1260"/>
        </a:spcAft>
        <a:buFont typeface="Arial" panose="020B0604020202020204" pitchFamily="34" charset="0"/>
        <a:buNone/>
        <a:defRPr lang="en-US" sz="1400" kern="1200" spc="8" baseline="0" dirty="0" smtClean="0">
          <a:solidFill>
            <a:srgbClr val="373433"/>
          </a:solidFill>
          <a:latin typeface="+mn-lt"/>
          <a:ea typeface="+mn-ea"/>
          <a:cs typeface="+mn-cs"/>
        </a:defRPr>
      </a:lvl4pPr>
      <a:lvl5pPr marL="0" indent="0" algn="l" defTabSz="685426" rtl="0" eaLnBrk="1" latinLnBrk="0" hangingPunct="1">
        <a:lnSpc>
          <a:spcPts val="1260"/>
        </a:lnSpc>
        <a:spcBef>
          <a:spcPts val="0"/>
        </a:spcBef>
        <a:spcAft>
          <a:spcPts val="1260"/>
        </a:spcAft>
        <a:buFont typeface="Arial" panose="020B0604020202020204" pitchFamily="34" charset="0"/>
        <a:buNone/>
        <a:defRPr lang="en-US" sz="900" kern="1200" spc="8" baseline="0" dirty="0">
          <a:solidFill>
            <a:srgbClr val="373433"/>
          </a:solidFill>
          <a:latin typeface="+mn-lt"/>
          <a:ea typeface="+mn-ea"/>
          <a:cs typeface="+mn-cs"/>
        </a:defRPr>
      </a:lvl5pPr>
      <a:lvl6pPr marL="1884916" indent="-171362" algn="l" defTabSz="68542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7629" indent="-171362" algn="l" defTabSz="68542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342" indent="-171362" algn="l" defTabSz="68542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065" indent="-171362" algn="l" defTabSz="68542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426" rtl="0" eaLnBrk="1" latinLnBrk="0" hangingPunct="1">
        <a:defRPr sz="1400" kern="1200">
          <a:solidFill>
            <a:schemeClr val="tx1"/>
          </a:solidFill>
          <a:latin typeface="+mn-lt"/>
          <a:ea typeface="+mn-ea"/>
          <a:cs typeface="+mn-cs"/>
        </a:defRPr>
      </a:lvl1pPr>
      <a:lvl2pPr marL="342704" algn="l" defTabSz="685426" rtl="0" eaLnBrk="1" latinLnBrk="0" hangingPunct="1">
        <a:defRPr sz="1400" kern="1200">
          <a:solidFill>
            <a:schemeClr val="tx1"/>
          </a:solidFill>
          <a:latin typeface="+mn-lt"/>
          <a:ea typeface="+mn-ea"/>
          <a:cs typeface="+mn-cs"/>
        </a:defRPr>
      </a:lvl2pPr>
      <a:lvl3pPr marL="685426" algn="l" defTabSz="685426" rtl="0" eaLnBrk="1" latinLnBrk="0" hangingPunct="1">
        <a:defRPr sz="1400" kern="1200">
          <a:solidFill>
            <a:schemeClr val="tx1"/>
          </a:solidFill>
          <a:latin typeface="+mn-lt"/>
          <a:ea typeface="+mn-ea"/>
          <a:cs typeface="+mn-cs"/>
        </a:defRPr>
      </a:lvl3pPr>
      <a:lvl4pPr marL="1028139" algn="l" defTabSz="685426" rtl="0" eaLnBrk="1" latinLnBrk="0" hangingPunct="1">
        <a:defRPr sz="1400" kern="1200">
          <a:solidFill>
            <a:schemeClr val="tx1"/>
          </a:solidFill>
          <a:latin typeface="+mn-lt"/>
          <a:ea typeface="+mn-ea"/>
          <a:cs typeface="+mn-cs"/>
        </a:defRPr>
      </a:lvl4pPr>
      <a:lvl5pPr marL="1370852" algn="l" defTabSz="685426" rtl="0" eaLnBrk="1" latinLnBrk="0" hangingPunct="1">
        <a:defRPr sz="1400" kern="1200">
          <a:solidFill>
            <a:schemeClr val="tx1"/>
          </a:solidFill>
          <a:latin typeface="+mn-lt"/>
          <a:ea typeface="+mn-ea"/>
          <a:cs typeface="+mn-cs"/>
        </a:defRPr>
      </a:lvl5pPr>
      <a:lvl6pPr marL="1713575" algn="l" defTabSz="685426" rtl="0" eaLnBrk="1" latinLnBrk="0" hangingPunct="1">
        <a:defRPr sz="1400" kern="1200">
          <a:solidFill>
            <a:schemeClr val="tx1"/>
          </a:solidFill>
          <a:latin typeface="+mn-lt"/>
          <a:ea typeface="+mn-ea"/>
          <a:cs typeface="+mn-cs"/>
        </a:defRPr>
      </a:lvl6pPr>
      <a:lvl7pPr marL="2056277" algn="l" defTabSz="685426" rtl="0" eaLnBrk="1" latinLnBrk="0" hangingPunct="1">
        <a:defRPr sz="1400" kern="1200">
          <a:solidFill>
            <a:schemeClr val="tx1"/>
          </a:solidFill>
          <a:latin typeface="+mn-lt"/>
          <a:ea typeface="+mn-ea"/>
          <a:cs typeface="+mn-cs"/>
        </a:defRPr>
      </a:lvl7pPr>
      <a:lvl8pPr marL="2398980" algn="l" defTabSz="685426" rtl="0" eaLnBrk="1" latinLnBrk="0" hangingPunct="1">
        <a:defRPr sz="1400" kern="1200">
          <a:solidFill>
            <a:schemeClr val="tx1"/>
          </a:solidFill>
          <a:latin typeface="+mn-lt"/>
          <a:ea typeface="+mn-ea"/>
          <a:cs typeface="+mn-cs"/>
        </a:defRPr>
      </a:lvl8pPr>
      <a:lvl9pPr marL="2741684" algn="l" defTabSz="685426"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7560">
          <p15:clr>
            <a:srgbClr val="F26B43"/>
          </p15:clr>
        </p15:guide>
        <p15:guide id="2" pos="7800">
          <p15:clr>
            <a:srgbClr val="F26B43"/>
          </p15:clr>
        </p15:guide>
        <p15:guide id="3" pos="10008">
          <p15:clr>
            <a:srgbClr val="F26B43"/>
          </p15:clr>
        </p15:guide>
        <p15:guide id="4" pos="10248">
          <p15:clr>
            <a:srgbClr val="F26B43"/>
          </p15:clr>
        </p15:guide>
        <p15:guide id="5" pos="12432">
          <p15:clr>
            <a:srgbClr val="F26B43"/>
          </p15:clr>
        </p15:guide>
        <p15:guide id="6" pos="12672">
          <p15:clr>
            <a:srgbClr val="F26B43"/>
          </p15:clr>
        </p15:guide>
        <p15:guide id="7" pos="14880">
          <p15:clr>
            <a:srgbClr val="F26B43"/>
          </p15:clr>
        </p15:guide>
        <p15:guide id="8" orient="horz" pos="7128">
          <p15:clr>
            <a:srgbClr val="F26B43"/>
          </p15:clr>
        </p15:guide>
        <p15:guide id="9" orient="horz" pos="8160">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Title Placeholder 16"/>
          <p:cNvSpPr>
            <a:spLocks noGrp="1"/>
          </p:cNvSpPr>
          <p:nvPr>
            <p:ph type="title"/>
          </p:nvPr>
        </p:nvSpPr>
        <p:spPr>
          <a:xfrm>
            <a:off x="285750" y="-4000"/>
            <a:ext cx="8172000" cy="828000"/>
          </a:xfrm>
          <a:prstGeom prst="rect">
            <a:avLst/>
          </a:prstGeom>
        </p:spPr>
        <p:txBody>
          <a:bodyPr vert="horz" lIns="34289" tIns="17144" rIns="34289" bIns="17144" rtlCol="0" anchor="b">
            <a:normAutofit/>
          </a:bodyPr>
          <a:lstStyle/>
          <a:p>
            <a:r>
              <a:rPr lang="en-US" dirty="0" smtClean="0"/>
              <a:t>Click to edit </a:t>
            </a:r>
            <a:r>
              <a:rPr lang="en-GB" noProof="0" dirty="0" smtClean="0"/>
              <a:t>Master</a:t>
            </a:r>
            <a:r>
              <a:rPr lang="en-US" dirty="0" smtClean="0"/>
              <a:t> title style</a:t>
            </a:r>
            <a:endParaRPr lang="en-GB" dirty="0"/>
          </a:p>
        </p:txBody>
      </p:sp>
      <p:sp>
        <p:nvSpPr>
          <p:cNvPr id="40" name="Text Placeholder 39"/>
          <p:cNvSpPr>
            <a:spLocks noGrp="1"/>
          </p:cNvSpPr>
          <p:nvPr>
            <p:ph type="body" idx="1"/>
          </p:nvPr>
        </p:nvSpPr>
        <p:spPr>
          <a:xfrm>
            <a:off x="4643460" y="1471619"/>
            <a:ext cx="4214813" cy="2771775"/>
          </a:xfrm>
          <a:prstGeom prst="rect">
            <a:avLst/>
          </a:prstGeom>
        </p:spPr>
        <p:txBody>
          <a:bodyPr vert="horz" lIns="34289" tIns="17144" rIns="34289" bIns="17144" rtlCol="0">
            <a:normAutofit/>
          </a:bodyPr>
          <a:lstStyle/>
          <a:p>
            <a:pPr lvl="0"/>
            <a:r>
              <a:rPr lang="en-US" dirty="0" smtClean="0"/>
              <a:t>Click to edit Master </a:t>
            </a:r>
            <a:r>
              <a:rPr lang="en-GB" noProof="0" dirty="0" smtClean="0"/>
              <a:t>text</a:t>
            </a:r>
            <a:r>
              <a:rPr lang="en-US" dirty="0" smtClean="0"/>
              <a: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Footer Placeholder 1"/>
          <p:cNvSpPr>
            <a:spLocks noGrp="1"/>
          </p:cNvSpPr>
          <p:nvPr>
            <p:ph type="ftr" sz="quarter" idx="3"/>
          </p:nvPr>
        </p:nvSpPr>
        <p:spPr>
          <a:xfrm>
            <a:off x="287895" y="4932000"/>
            <a:ext cx="6264000" cy="180000"/>
          </a:xfrm>
          <a:prstGeom prst="rect">
            <a:avLst/>
          </a:prstGeom>
        </p:spPr>
        <p:txBody>
          <a:bodyPr vert="horz" lIns="35979" tIns="45699" rIns="91398" bIns="45699" rtlCol="0" anchor="ctr"/>
          <a:lstStyle>
            <a:lvl1pPr algn="l">
              <a:defRPr sz="800">
                <a:solidFill>
                  <a:schemeClr val="bg1">
                    <a:lumMod val="50000"/>
                  </a:schemeClr>
                </a:solidFill>
              </a:defRPr>
            </a:lvl1p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pic>
        <p:nvPicPr>
          <p:cNvPr id="8" name="Picture 7" descr="JUST LOGO.png"/>
          <p:cNvPicPr>
            <a:picLocks noChangeAspect="1"/>
          </p:cNvPicPr>
          <p:nvPr userDrawn="1"/>
        </p:nvPicPr>
        <p:blipFill>
          <a:blip r:embed="rId35" cstate="print"/>
          <a:stretch>
            <a:fillRect/>
          </a:stretch>
        </p:blipFill>
        <p:spPr>
          <a:xfrm>
            <a:off x="8172000" y="4656358"/>
            <a:ext cx="720000" cy="308090"/>
          </a:xfrm>
          <a:prstGeom prst="rect">
            <a:avLst/>
          </a:prstGeom>
        </p:spPr>
      </p:pic>
      <p:pic>
        <p:nvPicPr>
          <p:cNvPr id="9" name="Picture 8"/>
          <p:cNvPicPr>
            <a:picLocks noChangeAspect="1"/>
          </p:cNvPicPr>
          <p:nvPr userDrawn="1"/>
        </p:nvPicPr>
        <p:blipFill>
          <a:blip r:embed="rId36" cstate="email">
            <a:extLst>
              <a:ext uri="{28A0092B-C50C-407E-A947-70E740481C1C}">
                <a14:useLocalDpi xmlns:a14="http://schemas.microsoft.com/office/drawing/2010/main" val="0"/>
              </a:ext>
            </a:extLst>
          </a:blip>
          <a:srcRect t="-174991" b="-222140"/>
          <a:stretch>
            <a:fillRect/>
          </a:stretch>
        </p:blipFill>
        <p:spPr>
          <a:xfrm>
            <a:off x="285751" y="4866851"/>
            <a:ext cx="7744604" cy="92989"/>
          </a:xfrm>
          <a:prstGeom prst="rect">
            <a:avLst/>
          </a:prstGeom>
        </p:spPr>
      </p:pic>
      <p:pic>
        <p:nvPicPr>
          <p:cNvPr id="18" name="Picture 17"/>
          <p:cNvPicPr>
            <a:picLocks noChangeAspect="1"/>
          </p:cNvPicPr>
          <p:nvPr userDrawn="1"/>
        </p:nvPicPr>
        <p:blipFill>
          <a:blip r:embed="rId37" cstate="email">
            <a:extLst>
              <a:ext uri="{28A0092B-C50C-407E-A947-70E740481C1C}">
                <a14:useLocalDpi xmlns:a14="http://schemas.microsoft.com/office/drawing/2010/main" val="0"/>
              </a:ext>
            </a:extLst>
          </a:blip>
          <a:srcRect t="-174991" b="-174991"/>
          <a:stretch>
            <a:fillRect/>
          </a:stretch>
        </p:blipFill>
        <p:spPr>
          <a:xfrm>
            <a:off x="285749" y="792021"/>
            <a:ext cx="8591619" cy="84169"/>
          </a:xfrm>
          <a:prstGeom prst="rect">
            <a:avLst/>
          </a:prstGeom>
        </p:spPr>
      </p:pic>
    </p:spTree>
    <p:extLst>
      <p:ext uri="{BB962C8B-B14F-4D97-AF65-F5344CB8AC3E}">
        <p14:creationId xmlns:p14="http://schemas.microsoft.com/office/powerpoint/2010/main" val="1695151778"/>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 id="2147484032" r:id="rId12"/>
    <p:sldLayoutId id="2147484033" r:id="rId13"/>
    <p:sldLayoutId id="2147484034" r:id="rId14"/>
    <p:sldLayoutId id="2147484035" r:id="rId15"/>
    <p:sldLayoutId id="2147484036" r:id="rId16"/>
    <p:sldLayoutId id="2147484037" r:id="rId17"/>
    <p:sldLayoutId id="2147484038" r:id="rId18"/>
    <p:sldLayoutId id="2147484039" r:id="rId19"/>
    <p:sldLayoutId id="2147484040" r:id="rId20"/>
    <p:sldLayoutId id="2147484041" r:id="rId21"/>
    <p:sldLayoutId id="2147484042" r:id="rId22"/>
    <p:sldLayoutId id="2147484043" r:id="rId23"/>
    <p:sldLayoutId id="2147484044" r:id="rId24"/>
    <p:sldLayoutId id="2147484045" r:id="rId25"/>
    <p:sldLayoutId id="2147484046" r:id="rId26"/>
    <p:sldLayoutId id="2147484047" r:id="rId27"/>
    <p:sldLayoutId id="2147484048" r:id="rId28"/>
    <p:sldLayoutId id="2147484049" r:id="rId29"/>
    <p:sldLayoutId id="2147484050" r:id="rId30"/>
    <p:sldLayoutId id="2147484051" r:id="rId31"/>
    <p:sldLayoutId id="2147484052" r:id="rId32"/>
    <p:sldLayoutId id="2147484053" r:id="rId33"/>
  </p:sldLayoutIdLst>
  <p:transition>
    <p:wipe dir="r"/>
  </p:transition>
  <p:timing>
    <p:tnLst>
      <p:par>
        <p:cTn id="1" dur="indefinite" restart="never" nodeType="tmRoot"/>
      </p:par>
    </p:tnLst>
  </p:timing>
  <p:hf sldNum="0" hdr="0" dt="0"/>
  <p:txStyles>
    <p:titleStyle>
      <a:lvl1pPr algn="l" defTabSz="685443" rtl="0" eaLnBrk="1" latinLnBrk="0" hangingPunct="1">
        <a:lnSpc>
          <a:spcPct val="70000"/>
        </a:lnSpc>
        <a:spcBef>
          <a:spcPct val="0"/>
        </a:spcBef>
        <a:buNone/>
        <a:defRPr sz="2800" b="0" kern="1200" spc="100" baseline="0">
          <a:solidFill>
            <a:schemeClr val="tx1"/>
          </a:solidFill>
          <a:latin typeface="+mj-lt"/>
          <a:ea typeface="+mj-ea"/>
          <a:cs typeface="+mj-cs"/>
        </a:defRPr>
      </a:lvl1pPr>
    </p:titleStyle>
    <p:bodyStyle>
      <a:lvl1pPr marL="0" indent="0" algn="l" defTabSz="685443" rtl="0" eaLnBrk="1" latinLnBrk="0" hangingPunct="1">
        <a:lnSpc>
          <a:spcPts val="2700"/>
        </a:lnSpc>
        <a:spcBef>
          <a:spcPts val="0"/>
        </a:spcBef>
        <a:spcAft>
          <a:spcPts val="900"/>
        </a:spcAft>
        <a:buFont typeface="Arial" panose="020B0604020202020204" pitchFamily="34" charset="0"/>
        <a:buNone/>
        <a:defRPr lang="en-US" sz="3000" b="1" kern="1200" spc="0" baseline="0" dirty="0" smtClean="0">
          <a:solidFill>
            <a:srgbClr val="373433"/>
          </a:solidFill>
          <a:latin typeface="+mn-lt"/>
          <a:ea typeface="+mn-ea"/>
          <a:cs typeface="+mn-cs"/>
        </a:defRPr>
      </a:lvl1pPr>
      <a:lvl2pPr marL="0" indent="0" algn="l" defTabSz="685443" rtl="0" eaLnBrk="1" latinLnBrk="0" hangingPunct="1">
        <a:lnSpc>
          <a:spcPts val="2700"/>
        </a:lnSpc>
        <a:spcBef>
          <a:spcPts val="0"/>
        </a:spcBef>
        <a:spcAft>
          <a:spcPts val="2700"/>
        </a:spcAft>
        <a:buFont typeface="Arial" panose="020B0604020202020204" pitchFamily="34" charset="0"/>
        <a:buNone/>
        <a:defRPr lang="en-US" sz="2400" b="1" kern="1200" spc="0" baseline="0" dirty="0" smtClean="0">
          <a:solidFill>
            <a:srgbClr val="373433"/>
          </a:solidFill>
          <a:latin typeface="+mn-lt"/>
          <a:ea typeface="+mn-ea"/>
          <a:cs typeface="+mn-cs"/>
        </a:defRPr>
      </a:lvl2pPr>
      <a:lvl3pPr marL="0" indent="0" algn="l" defTabSz="685443" rtl="0" eaLnBrk="1" latinLnBrk="0" hangingPunct="1">
        <a:lnSpc>
          <a:spcPts val="1890"/>
        </a:lnSpc>
        <a:spcBef>
          <a:spcPts val="0"/>
        </a:spcBef>
        <a:spcAft>
          <a:spcPts val="1260"/>
        </a:spcAft>
        <a:buFont typeface="Arial" panose="020B0604020202020204" pitchFamily="34" charset="0"/>
        <a:buNone/>
        <a:defRPr lang="en-US" sz="1400" b="1" kern="1200" spc="8" baseline="0" dirty="0" smtClean="0">
          <a:solidFill>
            <a:srgbClr val="373433"/>
          </a:solidFill>
          <a:latin typeface="+mn-lt"/>
          <a:ea typeface="+mn-ea"/>
          <a:cs typeface="+mn-cs"/>
        </a:defRPr>
      </a:lvl3pPr>
      <a:lvl4pPr marL="0" indent="0" algn="l" defTabSz="685443" rtl="0" eaLnBrk="1" latinLnBrk="0" hangingPunct="1">
        <a:lnSpc>
          <a:spcPts val="1890"/>
        </a:lnSpc>
        <a:spcBef>
          <a:spcPts val="0"/>
        </a:spcBef>
        <a:spcAft>
          <a:spcPts val="1260"/>
        </a:spcAft>
        <a:buFont typeface="Arial" panose="020B0604020202020204" pitchFamily="34" charset="0"/>
        <a:buNone/>
        <a:defRPr lang="en-US" sz="1400" kern="1200" spc="8" baseline="0" dirty="0" smtClean="0">
          <a:solidFill>
            <a:srgbClr val="373433"/>
          </a:solidFill>
          <a:latin typeface="+mn-lt"/>
          <a:ea typeface="+mn-ea"/>
          <a:cs typeface="+mn-cs"/>
        </a:defRPr>
      </a:lvl4pPr>
      <a:lvl5pPr marL="0" indent="0" algn="l" defTabSz="685443" rtl="0" eaLnBrk="1" latinLnBrk="0" hangingPunct="1">
        <a:lnSpc>
          <a:spcPts val="1260"/>
        </a:lnSpc>
        <a:spcBef>
          <a:spcPts val="0"/>
        </a:spcBef>
        <a:spcAft>
          <a:spcPts val="1260"/>
        </a:spcAft>
        <a:buFont typeface="Arial" panose="020B0604020202020204" pitchFamily="34" charset="0"/>
        <a:buNone/>
        <a:defRPr lang="en-US" sz="900" kern="1200" spc="8" baseline="0" dirty="0">
          <a:solidFill>
            <a:srgbClr val="373433"/>
          </a:solidFill>
          <a:latin typeface="+mn-lt"/>
          <a:ea typeface="+mn-ea"/>
          <a:cs typeface="+mn-cs"/>
        </a:defRPr>
      </a:lvl5pPr>
      <a:lvl6pPr marL="1884963" indent="-171366" algn="l" defTabSz="68544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7685" indent="-171366" algn="l" defTabSz="68544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406" indent="-171366" algn="l" defTabSz="68544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137" indent="-171366" algn="l" defTabSz="68544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443" rtl="0" eaLnBrk="1" latinLnBrk="0" hangingPunct="1">
        <a:defRPr sz="1400" kern="1200">
          <a:solidFill>
            <a:schemeClr val="tx1"/>
          </a:solidFill>
          <a:latin typeface="+mn-lt"/>
          <a:ea typeface="+mn-ea"/>
          <a:cs typeface="+mn-cs"/>
        </a:defRPr>
      </a:lvl1pPr>
      <a:lvl2pPr marL="342713" algn="l" defTabSz="685443" rtl="0" eaLnBrk="1" latinLnBrk="0" hangingPunct="1">
        <a:defRPr sz="1400" kern="1200">
          <a:solidFill>
            <a:schemeClr val="tx1"/>
          </a:solidFill>
          <a:latin typeface="+mn-lt"/>
          <a:ea typeface="+mn-ea"/>
          <a:cs typeface="+mn-cs"/>
        </a:defRPr>
      </a:lvl2pPr>
      <a:lvl3pPr marL="685443" algn="l" defTabSz="685443" rtl="0" eaLnBrk="1" latinLnBrk="0" hangingPunct="1">
        <a:defRPr sz="1400" kern="1200">
          <a:solidFill>
            <a:schemeClr val="tx1"/>
          </a:solidFill>
          <a:latin typeface="+mn-lt"/>
          <a:ea typeface="+mn-ea"/>
          <a:cs typeface="+mn-cs"/>
        </a:defRPr>
      </a:lvl3pPr>
      <a:lvl4pPr marL="1028165" algn="l" defTabSz="685443" rtl="0" eaLnBrk="1" latinLnBrk="0" hangingPunct="1">
        <a:defRPr sz="1400" kern="1200">
          <a:solidFill>
            <a:schemeClr val="tx1"/>
          </a:solidFill>
          <a:latin typeface="+mn-lt"/>
          <a:ea typeface="+mn-ea"/>
          <a:cs typeface="+mn-cs"/>
        </a:defRPr>
      </a:lvl4pPr>
      <a:lvl5pPr marL="1370886" algn="l" defTabSz="685443" rtl="0" eaLnBrk="1" latinLnBrk="0" hangingPunct="1">
        <a:defRPr sz="1400" kern="1200">
          <a:solidFill>
            <a:schemeClr val="tx1"/>
          </a:solidFill>
          <a:latin typeface="+mn-lt"/>
          <a:ea typeface="+mn-ea"/>
          <a:cs typeface="+mn-cs"/>
        </a:defRPr>
      </a:lvl5pPr>
      <a:lvl6pPr marL="1713617" algn="l" defTabSz="685443" rtl="0" eaLnBrk="1" latinLnBrk="0" hangingPunct="1">
        <a:defRPr sz="1400" kern="1200">
          <a:solidFill>
            <a:schemeClr val="tx1"/>
          </a:solidFill>
          <a:latin typeface="+mn-lt"/>
          <a:ea typeface="+mn-ea"/>
          <a:cs typeface="+mn-cs"/>
        </a:defRPr>
      </a:lvl6pPr>
      <a:lvl7pPr marL="2056328" algn="l" defTabSz="685443" rtl="0" eaLnBrk="1" latinLnBrk="0" hangingPunct="1">
        <a:defRPr sz="1400" kern="1200">
          <a:solidFill>
            <a:schemeClr val="tx1"/>
          </a:solidFill>
          <a:latin typeface="+mn-lt"/>
          <a:ea typeface="+mn-ea"/>
          <a:cs typeface="+mn-cs"/>
        </a:defRPr>
      </a:lvl7pPr>
      <a:lvl8pPr marL="2399040" algn="l" defTabSz="685443" rtl="0" eaLnBrk="1" latinLnBrk="0" hangingPunct="1">
        <a:defRPr sz="1400" kern="1200">
          <a:solidFill>
            <a:schemeClr val="tx1"/>
          </a:solidFill>
          <a:latin typeface="+mn-lt"/>
          <a:ea typeface="+mn-ea"/>
          <a:cs typeface="+mn-cs"/>
        </a:defRPr>
      </a:lvl8pPr>
      <a:lvl9pPr marL="2741753" algn="l" defTabSz="685443"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7560">
          <p15:clr>
            <a:srgbClr val="F26B43"/>
          </p15:clr>
        </p15:guide>
        <p15:guide id="2" pos="7800">
          <p15:clr>
            <a:srgbClr val="F26B43"/>
          </p15:clr>
        </p15:guide>
        <p15:guide id="3" pos="10008">
          <p15:clr>
            <a:srgbClr val="F26B43"/>
          </p15:clr>
        </p15:guide>
        <p15:guide id="4" pos="10248">
          <p15:clr>
            <a:srgbClr val="F26B43"/>
          </p15:clr>
        </p15:guide>
        <p15:guide id="5" pos="12432">
          <p15:clr>
            <a:srgbClr val="F26B43"/>
          </p15:clr>
        </p15:guide>
        <p15:guide id="6" pos="12672">
          <p15:clr>
            <a:srgbClr val="F26B43"/>
          </p15:clr>
        </p15:guide>
        <p15:guide id="7" pos="14880">
          <p15:clr>
            <a:srgbClr val="F26B43"/>
          </p15:clr>
        </p15:guide>
        <p15:guide id="8" orient="horz" pos="7128">
          <p15:clr>
            <a:srgbClr val="F26B43"/>
          </p15:clr>
        </p15:guide>
        <p15:guide id="9" orient="horz" pos="8160">
          <p15:clr>
            <a:srgbClr val="F26B43"/>
          </p15:clr>
        </p15:guide>
      </p15:sldGuideLst>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Title Placeholder 16"/>
          <p:cNvSpPr>
            <a:spLocks noGrp="1"/>
          </p:cNvSpPr>
          <p:nvPr>
            <p:ph type="title"/>
          </p:nvPr>
        </p:nvSpPr>
        <p:spPr>
          <a:xfrm>
            <a:off x="285750" y="-4000"/>
            <a:ext cx="8172000" cy="828000"/>
          </a:xfrm>
          <a:prstGeom prst="rect">
            <a:avLst/>
          </a:prstGeom>
        </p:spPr>
        <p:txBody>
          <a:bodyPr vert="horz" lIns="34289" tIns="17144" rIns="34289" bIns="17144" rtlCol="0" anchor="b">
            <a:normAutofit/>
          </a:bodyPr>
          <a:lstStyle/>
          <a:p>
            <a:r>
              <a:rPr lang="en-US" dirty="0" smtClean="0"/>
              <a:t>Click to edit </a:t>
            </a:r>
            <a:r>
              <a:rPr lang="en-GB" noProof="0" dirty="0" smtClean="0"/>
              <a:t>Master</a:t>
            </a:r>
            <a:r>
              <a:rPr lang="en-US" dirty="0" smtClean="0"/>
              <a:t> title style</a:t>
            </a:r>
            <a:endParaRPr lang="en-GB" dirty="0"/>
          </a:p>
        </p:txBody>
      </p:sp>
      <p:sp>
        <p:nvSpPr>
          <p:cNvPr id="40" name="Text Placeholder 39"/>
          <p:cNvSpPr>
            <a:spLocks noGrp="1"/>
          </p:cNvSpPr>
          <p:nvPr>
            <p:ph type="body" idx="1"/>
          </p:nvPr>
        </p:nvSpPr>
        <p:spPr>
          <a:xfrm>
            <a:off x="4643460" y="1471619"/>
            <a:ext cx="4214813" cy="2771775"/>
          </a:xfrm>
          <a:prstGeom prst="rect">
            <a:avLst/>
          </a:prstGeom>
        </p:spPr>
        <p:txBody>
          <a:bodyPr vert="horz" lIns="34289" tIns="17144" rIns="34289" bIns="17144" rtlCol="0">
            <a:normAutofit/>
          </a:bodyPr>
          <a:lstStyle/>
          <a:p>
            <a:pPr lvl="0"/>
            <a:r>
              <a:rPr lang="en-US" dirty="0" smtClean="0"/>
              <a:t>Click to edit Master </a:t>
            </a:r>
            <a:r>
              <a:rPr lang="en-GB" noProof="0" dirty="0" smtClean="0"/>
              <a:t>text</a:t>
            </a:r>
            <a:r>
              <a:rPr lang="en-US" dirty="0" smtClean="0"/>
              <a: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Footer Placeholder 1"/>
          <p:cNvSpPr>
            <a:spLocks noGrp="1"/>
          </p:cNvSpPr>
          <p:nvPr>
            <p:ph type="ftr" sz="quarter" idx="3"/>
          </p:nvPr>
        </p:nvSpPr>
        <p:spPr>
          <a:xfrm>
            <a:off x="287895" y="4932000"/>
            <a:ext cx="6264000" cy="180000"/>
          </a:xfrm>
          <a:prstGeom prst="rect">
            <a:avLst/>
          </a:prstGeom>
        </p:spPr>
        <p:txBody>
          <a:bodyPr vert="horz" lIns="35979" tIns="45699" rIns="91398" bIns="45699" rtlCol="0" anchor="ctr"/>
          <a:lstStyle>
            <a:lvl1pPr algn="l">
              <a:defRPr sz="800">
                <a:solidFill>
                  <a:schemeClr val="bg1">
                    <a:lumMod val="50000"/>
                  </a:schemeClr>
                </a:solidFill>
              </a:defRPr>
            </a:lvl1p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pic>
        <p:nvPicPr>
          <p:cNvPr id="8" name="Picture 7" descr="JUST LOGO.png"/>
          <p:cNvPicPr>
            <a:picLocks noChangeAspect="1"/>
          </p:cNvPicPr>
          <p:nvPr userDrawn="1"/>
        </p:nvPicPr>
        <p:blipFill>
          <a:blip r:embed="rId19" cstate="print"/>
          <a:stretch>
            <a:fillRect/>
          </a:stretch>
        </p:blipFill>
        <p:spPr>
          <a:xfrm>
            <a:off x="8172000" y="4656358"/>
            <a:ext cx="720000" cy="308090"/>
          </a:xfrm>
          <a:prstGeom prst="rect">
            <a:avLst/>
          </a:prstGeom>
        </p:spPr>
      </p:pic>
      <p:pic>
        <p:nvPicPr>
          <p:cNvPr id="9" name="Picture 8"/>
          <p:cNvPicPr>
            <a:picLocks noChangeAspect="1"/>
          </p:cNvPicPr>
          <p:nvPr userDrawn="1"/>
        </p:nvPicPr>
        <p:blipFill>
          <a:blip r:embed="rId20" cstate="email">
            <a:extLst>
              <a:ext uri="{28A0092B-C50C-407E-A947-70E740481C1C}">
                <a14:useLocalDpi xmlns:a14="http://schemas.microsoft.com/office/drawing/2010/main" val="0"/>
              </a:ext>
            </a:extLst>
          </a:blip>
          <a:srcRect t="-174991" b="-222140"/>
          <a:stretch>
            <a:fillRect/>
          </a:stretch>
        </p:blipFill>
        <p:spPr>
          <a:xfrm>
            <a:off x="285751" y="4866851"/>
            <a:ext cx="7744604" cy="92989"/>
          </a:xfrm>
          <a:prstGeom prst="rect">
            <a:avLst/>
          </a:prstGeom>
        </p:spPr>
      </p:pic>
      <p:pic>
        <p:nvPicPr>
          <p:cNvPr id="18" name="Picture 17"/>
          <p:cNvPicPr>
            <a:picLocks noChangeAspect="1"/>
          </p:cNvPicPr>
          <p:nvPr userDrawn="1"/>
        </p:nvPicPr>
        <p:blipFill>
          <a:blip r:embed="rId21" cstate="email">
            <a:extLst>
              <a:ext uri="{28A0092B-C50C-407E-A947-70E740481C1C}">
                <a14:useLocalDpi xmlns:a14="http://schemas.microsoft.com/office/drawing/2010/main" val="0"/>
              </a:ext>
            </a:extLst>
          </a:blip>
          <a:srcRect t="-174991" b="-174991"/>
          <a:stretch>
            <a:fillRect/>
          </a:stretch>
        </p:blipFill>
        <p:spPr>
          <a:xfrm>
            <a:off x="285749" y="792021"/>
            <a:ext cx="8591619" cy="84169"/>
          </a:xfrm>
          <a:prstGeom prst="rect">
            <a:avLst/>
          </a:prstGeom>
        </p:spPr>
      </p:pic>
    </p:spTree>
    <p:extLst>
      <p:ext uri="{BB962C8B-B14F-4D97-AF65-F5344CB8AC3E}">
        <p14:creationId xmlns:p14="http://schemas.microsoft.com/office/powerpoint/2010/main" val="3007415090"/>
      </p:ext>
    </p:extLst>
  </p:cSld>
  <p:clrMap bg1="lt1" tx1="dk1" bg2="lt2" tx2="dk2" accent1="accent1" accent2="accent2" accent3="accent3" accent4="accent4" accent5="accent5" accent6="accent6" hlink="hlink" folHlink="folHlink"/>
  <p:sldLayoutIdLst>
    <p:sldLayoutId id="2147484055" r:id="rId1"/>
    <p:sldLayoutId id="2147484056" r:id="rId2"/>
    <p:sldLayoutId id="2147484057" r:id="rId3"/>
    <p:sldLayoutId id="2147484058" r:id="rId4"/>
    <p:sldLayoutId id="2147484059" r:id="rId5"/>
    <p:sldLayoutId id="2147484060" r:id="rId6"/>
    <p:sldLayoutId id="2147484061" r:id="rId7"/>
    <p:sldLayoutId id="2147484062" r:id="rId8"/>
    <p:sldLayoutId id="2147484063" r:id="rId9"/>
    <p:sldLayoutId id="2147484064" r:id="rId10"/>
    <p:sldLayoutId id="2147484065" r:id="rId11"/>
    <p:sldLayoutId id="2147484066" r:id="rId12"/>
    <p:sldLayoutId id="2147484067" r:id="rId13"/>
    <p:sldLayoutId id="2147484068" r:id="rId14"/>
    <p:sldLayoutId id="2147484069" r:id="rId15"/>
    <p:sldLayoutId id="2147484070" r:id="rId16"/>
    <p:sldLayoutId id="2147484071" r:id="rId17"/>
  </p:sldLayoutIdLst>
  <p:transition>
    <p:wipe dir="r"/>
  </p:transition>
  <p:timing>
    <p:tnLst>
      <p:par>
        <p:cTn id="1" dur="indefinite" restart="never" nodeType="tmRoot"/>
      </p:par>
    </p:tnLst>
  </p:timing>
  <p:hf hdr="0" ftr="0" dt="0"/>
  <p:txStyles>
    <p:titleStyle>
      <a:lvl1pPr algn="l" defTabSz="685443" rtl="0" eaLnBrk="1" latinLnBrk="0" hangingPunct="1">
        <a:lnSpc>
          <a:spcPct val="70000"/>
        </a:lnSpc>
        <a:spcBef>
          <a:spcPct val="0"/>
        </a:spcBef>
        <a:buNone/>
        <a:defRPr sz="2800" b="0" kern="1200" spc="100" baseline="0">
          <a:solidFill>
            <a:schemeClr val="tx1"/>
          </a:solidFill>
          <a:latin typeface="+mj-lt"/>
          <a:ea typeface="+mj-ea"/>
          <a:cs typeface="+mj-cs"/>
        </a:defRPr>
      </a:lvl1pPr>
    </p:titleStyle>
    <p:bodyStyle>
      <a:lvl1pPr marL="0" indent="0" algn="l" defTabSz="685443" rtl="0" eaLnBrk="1" latinLnBrk="0" hangingPunct="1">
        <a:lnSpc>
          <a:spcPts val="2700"/>
        </a:lnSpc>
        <a:spcBef>
          <a:spcPts val="0"/>
        </a:spcBef>
        <a:spcAft>
          <a:spcPts val="900"/>
        </a:spcAft>
        <a:buFont typeface="Arial" panose="020B0604020202020204" pitchFamily="34" charset="0"/>
        <a:buNone/>
        <a:defRPr lang="en-US" sz="3000" b="1" kern="1200" spc="0" baseline="0" dirty="0" smtClean="0">
          <a:solidFill>
            <a:srgbClr val="373433"/>
          </a:solidFill>
          <a:latin typeface="+mn-lt"/>
          <a:ea typeface="+mn-ea"/>
          <a:cs typeface="+mn-cs"/>
        </a:defRPr>
      </a:lvl1pPr>
      <a:lvl2pPr marL="0" indent="0" algn="l" defTabSz="685443" rtl="0" eaLnBrk="1" latinLnBrk="0" hangingPunct="1">
        <a:lnSpc>
          <a:spcPts val="2700"/>
        </a:lnSpc>
        <a:spcBef>
          <a:spcPts val="0"/>
        </a:spcBef>
        <a:spcAft>
          <a:spcPts val="2700"/>
        </a:spcAft>
        <a:buFont typeface="Arial" panose="020B0604020202020204" pitchFamily="34" charset="0"/>
        <a:buNone/>
        <a:defRPr lang="en-US" sz="2400" b="1" kern="1200" spc="0" baseline="0" dirty="0" smtClean="0">
          <a:solidFill>
            <a:srgbClr val="373433"/>
          </a:solidFill>
          <a:latin typeface="+mn-lt"/>
          <a:ea typeface="+mn-ea"/>
          <a:cs typeface="+mn-cs"/>
        </a:defRPr>
      </a:lvl2pPr>
      <a:lvl3pPr marL="0" indent="0" algn="l" defTabSz="685443" rtl="0" eaLnBrk="1" latinLnBrk="0" hangingPunct="1">
        <a:lnSpc>
          <a:spcPts val="1890"/>
        </a:lnSpc>
        <a:spcBef>
          <a:spcPts val="0"/>
        </a:spcBef>
        <a:spcAft>
          <a:spcPts val="1260"/>
        </a:spcAft>
        <a:buFont typeface="Arial" panose="020B0604020202020204" pitchFamily="34" charset="0"/>
        <a:buNone/>
        <a:defRPr lang="en-US" sz="1400" b="1" kern="1200" spc="8" baseline="0" dirty="0" smtClean="0">
          <a:solidFill>
            <a:srgbClr val="373433"/>
          </a:solidFill>
          <a:latin typeface="+mn-lt"/>
          <a:ea typeface="+mn-ea"/>
          <a:cs typeface="+mn-cs"/>
        </a:defRPr>
      </a:lvl3pPr>
      <a:lvl4pPr marL="0" indent="0" algn="l" defTabSz="685443" rtl="0" eaLnBrk="1" latinLnBrk="0" hangingPunct="1">
        <a:lnSpc>
          <a:spcPts val="1890"/>
        </a:lnSpc>
        <a:spcBef>
          <a:spcPts val="0"/>
        </a:spcBef>
        <a:spcAft>
          <a:spcPts val="1260"/>
        </a:spcAft>
        <a:buFont typeface="Arial" panose="020B0604020202020204" pitchFamily="34" charset="0"/>
        <a:buNone/>
        <a:defRPr lang="en-US" sz="1400" kern="1200" spc="8" baseline="0" dirty="0" smtClean="0">
          <a:solidFill>
            <a:srgbClr val="373433"/>
          </a:solidFill>
          <a:latin typeface="+mn-lt"/>
          <a:ea typeface="+mn-ea"/>
          <a:cs typeface="+mn-cs"/>
        </a:defRPr>
      </a:lvl4pPr>
      <a:lvl5pPr marL="0" indent="0" algn="l" defTabSz="685443" rtl="0" eaLnBrk="1" latinLnBrk="0" hangingPunct="1">
        <a:lnSpc>
          <a:spcPts val="1260"/>
        </a:lnSpc>
        <a:spcBef>
          <a:spcPts val="0"/>
        </a:spcBef>
        <a:spcAft>
          <a:spcPts val="1260"/>
        </a:spcAft>
        <a:buFont typeface="Arial" panose="020B0604020202020204" pitchFamily="34" charset="0"/>
        <a:buNone/>
        <a:defRPr lang="en-US" sz="900" kern="1200" spc="8" baseline="0" dirty="0">
          <a:solidFill>
            <a:srgbClr val="373433"/>
          </a:solidFill>
          <a:latin typeface="+mn-lt"/>
          <a:ea typeface="+mn-ea"/>
          <a:cs typeface="+mn-cs"/>
        </a:defRPr>
      </a:lvl5pPr>
      <a:lvl6pPr marL="1884963" indent="-171366" algn="l" defTabSz="68544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7685" indent="-171366" algn="l" defTabSz="68544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406" indent="-171366" algn="l" defTabSz="68544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137" indent="-171366" algn="l" defTabSz="68544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443" rtl="0" eaLnBrk="1" latinLnBrk="0" hangingPunct="1">
        <a:defRPr sz="1400" kern="1200">
          <a:solidFill>
            <a:schemeClr val="tx1"/>
          </a:solidFill>
          <a:latin typeface="+mn-lt"/>
          <a:ea typeface="+mn-ea"/>
          <a:cs typeface="+mn-cs"/>
        </a:defRPr>
      </a:lvl1pPr>
      <a:lvl2pPr marL="342713" algn="l" defTabSz="685443" rtl="0" eaLnBrk="1" latinLnBrk="0" hangingPunct="1">
        <a:defRPr sz="1400" kern="1200">
          <a:solidFill>
            <a:schemeClr val="tx1"/>
          </a:solidFill>
          <a:latin typeface="+mn-lt"/>
          <a:ea typeface="+mn-ea"/>
          <a:cs typeface="+mn-cs"/>
        </a:defRPr>
      </a:lvl2pPr>
      <a:lvl3pPr marL="685443" algn="l" defTabSz="685443" rtl="0" eaLnBrk="1" latinLnBrk="0" hangingPunct="1">
        <a:defRPr sz="1400" kern="1200">
          <a:solidFill>
            <a:schemeClr val="tx1"/>
          </a:solidFill>
          <a:latin typeface="+mn-lt"/>
          <a:ea typeface="+mn-ea"/>
          <a:cs typeface="+mn-cs"/>
        </a:defRPr>
      </a:lvl3pPr>
      <a:lvl4pPr marL="1028165" algn="l" defTabSz="685443" rtl="0" eaLnBrk="1" latinLnBrk="0" hangingPunct="1">
        <a:defRPr sz="1400" kern="1200">
          <a:solidFill>
            <a:schemeClr val="tx1"/>
          </a:solidFill>
          <a:latin typeface="+mn-lt"/>
          <a:ea typeface="+mn-ea"/>
          <a:cs typeface="+mn-cs"/>
        </a:defRPr>
      </a:lvl4pPr>
      <a:lvl5pPr marL="1370886" algn="l" defTabSz="685443" rtl="0" eaLnBrk="1" latinLnBrk="0" hangingPunct="1">
        <a:defRPr sz="1400" kern="1200">
          <a:solidFill>
            <a:schemeClr val="tx1"/>
          </a:solidFill>
          <a:latin typeface="+mn-lt"/>
          <a:ea typeface="+mn-ea"/>
          <a:cs typeface="+mn-cs"/>
        </a:defRPr>
      </a:lvl5pPr>
      <a:lvl6pPr marL="1713617" algn="l" defTabSz="685443" rtl="0" eaLnBrk="1" latinLnBrk="0" hangingPunct="1">
        <a:defRPr sz="1400" kern="1200">
          <a:solidFill>
            <a:schemeClr val="tx1"/>
          </a:solidFill>
          <a:latin typeface="+mn-lt"/>
          <a:ea typeface="+mn-ea"/>
          <a:cs typeface="+mn-cs"/>
        </a:defRPr>
      </a:lvl6pPr>
      <a:lvl7pPr marL="2056328" algn="l" defTabSz="685443" rtl="0" eaLnBrk="1" latinLnBrk="0" hangingPunct="1">
        <a:defRPr sz="1400" kern="1200">
          <a:solidFill>
            <a:schemeClr val="tx1"/>
          </a:solidFill>
          <a:latin typeface="+mn-lt"/>
          <a:ea typeface="+mn-ea"/>
          <a:cs typeface="+mn-cs"/>
        </a:defRPr>
      </a:lvl7pPr>
      <a:lvl8pPr marL="2399040" algn="l" defTabSz="685443" rtl="0" eaLnBrk="1" latinLnBrk="0" hangingPunct="1">
        <a:defRPr sz="1400" kern="1200">
          <a:solidFill>
            <a:schemeClr val="tx1"/>
          </a:solidFill>
          <a:latin typeface="+mn-lt"/>
          <a:ea typeface="+mn-ea"/>
          <a:cs typeface="+mn-cs"/>
        </a:defRPr>
      </a:lvl8pPr>
      <a:lvl9pPr marL="2741753" algn="l" defTabSz="685443"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7560">
          <p15:clr>
            <a:srgbClr val="F26B43"/>
          </p15:clr>
        </p15:guide>
        <p15:guide id="2" pos="7800">
          <p15:clr>
            <a:srgbClr val="F26B43"/>
          </p15:clr>
        </p15:guide>
        <p15:guide id="3" pos="10008">
          <p15:clr>
            <a:srgbClr val="F26B43"/>
          </p15:clr>
        </p15:guide>
        <p15:guide id="4" pos="10248">
          <p15:clr>
            <a:srgbClr val="F26B43"/>
          </p15:clr>
        </p15:guide>
        <p15:guide id="5" pos="12432">
          <p15:clr>
            <a:srgbClr val="F26B43"/>
          </p15:clr>
        </p15:guide>
        <p15:guide id="6" pos="12672">
          <p15:clr>
            <a:srgbClr val="F26B43"/>
          </p15:clr>
        </p15:guide>
        <p15:guide id="7" pos="14880">
          <p15:clr>
            <a:srgbClr val="F26B43"/>
          </p15:clr>
        </p15:guide>
        <p15:guide id="8" orient="horz" pos="7128">
          <p15:clr>
            <a:srgbClr val="F26B43"/>
          </p15:clr>
        </p15:guide>
        <p15:guide id="9" orient="horz" pos="8160">
          <p15:clr>
            <a:srgbClr val="F26B43"/>
          </p15:clr>
        </p15:guide>
      </p15:sldGuideLst>
    </p:ext>
  </p:extLst>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Title Placeholder 16"/>
          <p:cNvSpPr>
            <a:spLocks noGrp="1"/>
          </p:cNvSpPr>
          <p:nvPr>
            <p:ph type="title"/>
          </p:nvPr>
        </p:nvSpPr>
        <p:spPr>
          <a:xfrm>
            <a:off x="285750" y="-4000"/>
            <a:ext cx="8172000" cy="828000"/>
          </a:xfrm>
          <a:prstGeom prst="rect">
            <a:avLst/>
          </a:prstGeom>
        </p:spPr>
        <p:txBody>
          <a:bodyPr vert="horz" lIns="34289" tIns="17144" rIns="34289" bIns="17144" rtlCol="0" anchor="b">
            <a:normAutofit/>
          </a:bodyPr>
          <a:lstStyle/>
          <a:p>
            <a:r>
              <a:rPr lang="en-US" dirty="0" smtClean="0"/>
              <a:t>Click to edit </a:t>
            </a:r>
            <a:r>
              <a:rPr lang="en-GB" noProof="0" dirty="0" smtClean="0"/>
              <a:t>Master</a:t>
            </a:r>
            <a:r>
              <a:rPr lang="en-US" dirty="0" smtClean="0"/>
              <a:t> title style</a:t>
            </a:r>
            <a:endParaRPr lang="en-GB" dirty="0"/>
          </a:p>
        </p:txBody>
      </p:sp>
      <p:sp>
        <p:nvSpPr>
          <p:cNvPr id="40" name="Text Placeholder 39"/>
          <p:cNvSpPr>
            <a:spLocks noGrp="1"/>
          </p:cNvSpPr>
          <p:nvPr>
            <p:ph type="body" idx="1"/>
          </p:nvPr>
        </p:nvSpPr>
        <p:spPr>
          <a:xfrm>
            <a:off x="4643460" y="1471619"/>
            <a:ext cx="4214813" cy="2771775"/>
          </a:xfrm>
          <a:prstGeom prst="rect">
            <a:avLst/>
          </a:prstGeom>
        </p:spPr>
        <p:txBody>
          <a:bodyPr vert="horz" lIns="34289" tIns="17144" rIns="34289" bIns="17144" rtlCol="0">
            <a:normAutofit/>
          </a:bodyPr>
          <a:lstStyle/>
          <a:p>
            <a:pPr lvl="0"/>
            <a:r>
              <a:rPr lang="en-US" dirty="0" smtClean="0"/>
              <a:t>Click to edit Master </a:t>
            </a:r>
            <a:r>
              <a:rPr lang="en-GB" noProof="0" dirty="0" smtClean="0"/>
              <a:t>text</a:t>
            </a:r>
            <a:r>
              <a:rPr lang="en-US" dirty="0" smtClean="0"/>
              <a: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Footer Placeholder 1"/>
          <p:cNvSpPr>
            <a:spLocks noGrp="1"/>
          </p:cNvSpPr>
          <p:nvPr>
            <p:ph type="ftr" sz="quarter" idx="3"/>
          </p:nvPr>
        </p:nvSpPr>
        <p:spPr>
          <a:xfrm>
            <a:off x="287895" y="4932000"/>
            <a:ext cx="6264000" cy="180000"/>
          </a:xfrm>
          <a:prstGeom prst="rect">
            <a:avLst/>
          </a:prstGeom>
        </p:spPr>
        <p:txBody>
          <a:bodyPr vert="horz" lIns="35979" tIns="45699" rIns="91398" bIns="45699" rtlCol="0" anchor="ctr"/>
          <a:lstStyle>
            <a:lvl1pPr algn="l">
              <a:defRPr sz="800">
                <a:solidFill>
                  <a:schemeClr val="bg1">
                    <a:lumMod val="50000"/>
                  </a:schemeClr>
                </a:solidFill>
              </a:defRPr>
            </a:lvl1p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pic>
        <p:nvPicPr>
          <p:cNvPr id="8" name="Picture 7" descr="JUST LOGO.png"/>
          <p:cNvPicPr>
            <a:picLocks noChangeAspect="1"/>
          </p:cNvPicPr>
          <p:nvPr userDrawn="1"/>
        </p:nvPicPr>
        <p:blipFill>
          <a:blip r:embed="rId21" cstate="email">
            <a:extLst>
              <a:ext uri="{28A0092B-C50C-407E-A947-70E740481C1C}">
                <a14:useLocalDpi xmlns:a14="http://schemas.microsoft.com/office/drawing/2010/main"/>
              </a:ext>
            </a:extLst>
          </a:blip>
          <a:stretch>
            <a:fillRect/>
          </a:stretch>
        </p:blipFill>
        <p:spPr>
          <a:xfrm>
            <a:off x="8172000" y="4656358"/>
            <a:ext cx="720000" cy="308090"/>
          </a:xfrm>
          <a:prstGeom prst="rect">
            <a:avLst/>
          </a:prstGeom>
        </p:spPr>
      </p:pic>
      <p:pic>
        <p:nvPicPr>
          <p:cNvPr id="9" name="Picture 8"/>
          <p:cNvPicPr>
            <a:picLocks noChangeAspect="1"/>
          </p:cNvPicPr>
          <p:nvPr userDrawn="1"/>
        </p:nvPicPr>
        <p:blipFill>
          <a:blip r:embed="rId22" cstate="email">
            <a:extLst>
              <a:ext uri="{28A0092B-C50C-407E-A947-70E740481C1C}">
                <a14:useLocalDpi xmlns:a14="http://schemas.microsoft.com/office/drawing/2010/main"/>
              </a:ext>
            </a:extLst>
          </a:blip>
          <a:srcRect t="-174991" b="-222140"/>
          <a:stretch>
            <a:fillRect/>
          </a:stretch>
        </p:blipFill>
        <p:spPr>
          <a:xfrm>
            <a:off x="285751" y="4866851"/>
            <a:ext cx="7744604" cy="92989"/>
          </a:xfrm>
          <a:prstGeom prst="rect">
            <a:avLst/>
          </a:prstGeom>
        </p:spPr>
      </p:pic>
      <p:pic>
        <p:nvPicPr>
          <p:cNvPr id="18" name="Picture 17"/>
          <p:cNvPicPr>
            <a:picLocks noChangeAspect="1"/>
          </p:cNvPicPr>
          <p:nvPr userDrawn="1"/>
        </p:nvPicPr>
        <p:blipFill>
          <a:blip r:embed="rId23" cstate="email">
            <a:extLst>
              <a:ext uri="{28A0092B-C50C-407E-A947-70E740481C1C}">
                <a14:useLocalDpi xmlns:a14="http://schemas.microsoft.com/office/drawing/2010/main"/>
              </a:ext>
            </a:extLst>
          </a:blip>
          <a:srcRect t="-174991" b="-174991"/>
          <a:stretch>
            <a:fillRect/>
          </a:stretch>
        </p:blipFill>
        <p:spPr>
          <a:xfrm>
            <a:off x="285749" y="792021"/>
            <a:ext cx="8591619" cy="84169"/>
          </a:xfrm>
          <a:prstGeom prst="rect">
            <a:avLst/>
          </a:prstGeom>
        </p:spPr>
      </p:pic>
    </p:spTree>
    <p:extLst>
      <p:ext uri="{BB962C8B-B14F-4D97-AF65-F5344CB8AC3E}">
        <p14:creationId xmlns:p14="http://schemas.microsoft.com/office/powerpoint/2010/main" val="3109540484"/>
      </p:ext>
    </p:extLst>
  </p:cSld>
  <p:clrMap bg1="lt1" tx1="dk1" bg2="lt2" tx2="dk2" accent1="accent1" accent2="accent2" accent3="accent3" accent4="accent4" accent5="accent5" accent6="accent6" hlink="hlink" folHlink="folHlink"/>
  <p:sldLayoutIdLst>
    <p:sldLayoutId id="2147484073" r:id="rId1"/>
    <p:sldLayoutId id="2147484074" r:id="rId2"/>
    <p:sldLayoutId id="2147484075" r:id="rId3"/>
    <p:sldLayoutId id="2147484076" r:id="rId4"/>
    <p:sldLayoutId id="2147484077" r:id="rId5"/>
    <p:sldLayoutId id="2147484078" r:id="rId6"/>
    <p:sldLayoutId id="2147484079" r:id="rId7"/>
    <p:sldLayoutId id="2147484080" r:id="rId8"/>
    <p:sldLayoutId id="2147484081" r:id="rId9"/>
    <p:sldLayoutId id="2147484082" r:id="rId10"/>
    <p:sldLayoutId id="2147484083" r:id="rId11"/>
    <p:sldLayoutId id="2147484084" r:id="rId12"/>
    <p:sldLayoutId id="2147484085" r:id="rId13"/>
    <p:sldLayoutId id="2147484086" r:id="rId14"/>
    <p:sldLayoutId id="2147484087" r:id="rId15"/>
    <p:sldLayoutId id="2147484088" r:id="rId16"/>
    <p:sldLayoutId id="2147484089" r:id="rId17"/>
    <p:sldLayoutId id="2147484090" r:id="rId18"/>
    <p:sldLayoutId id="2147484095" r:id="rId19"/>
  </p:sldLayoutIdLst>
  <p:transition>
    <p:wipe dir="r"/>
  </p:transition>
  <p:timing>
    <p:tnLst>
      <p:par>
        <p:cTn id="1" dur="indefinite" restart="never" nodeType="tmRoot"/>
      </p:par>
    </p:tnLst>
  </p:timing>
  <p:hf hdr="0" ftr="0" dt="0"/>
  <p:txStyles>
    <p:titleStyle>
      <a:lvl1pPr algn="l" defTabSz="685443" rtl="0" eaLnBrk="1" latinLnBrk="0" hangingPunct="1">
        <a:lnSpc>
          <a:spcPct val="70000"/>
        </a:lnSpc>
        <a:spcBef>
          <a:spcPct val="0"/>
        </a:spcBef>
        <a:buNone/>
        <a:defRPr sz="2800" b="0" kern="1200" spc="100" baseline="0">
          <a:solidFill>
            <a:schemeClr val="tx1"/>
          </a:solidFill>
          <a:latin typeface="+mj-lt"/>
          <a:ea typeface="+mj-ea"/>
          <a:cs typeface="+mj-cs"/>
        </a:defRPr>
      </a:lvl1pPr>
    </p:titleStyle>
    <p:bodyStyle>
      <a:lvl1pPr marL="0" indent="0" algn="l" defTabSz="685443" rtl="0" eaLnBrk="1" latinLnBrk="0" hangingPunct="1">
        <a:lnSpc>
          <a:spcPts val="2700"/>
        </a:lnSpc>
        <a:spcBef>
          <a:spcPts val="0"/>
        </a:spcBef>
        <a:spcAft>
          <a:spcPts val="900"/>
        </a:spcAft>
        <a:buFont typeface="Arial" panose="020B0604020202020204" pitchFamily="34" charset="0"/>
        <a:buNone/>
        <a:defRPr lang="en-US" sz="3000" b="1" kern="1200" spc="0" baseline="0" dirty="0" smtClean="0">
          <a:solidFill>
            <a:srgbClr val="373433"/>
          </a:solidFill>
          <a:latin typeface="+mn-lt"/>
          <a:ea typeface="+mn-ea"/>
          <a:cs typeface="+mn-cs"/>
        </a:defRPr>
      </a:lvl1pPr>
      <a:lvl2pPr marL="0" indent="0" algn="l" defTabSz="685443" rtl="0" eaLnBrk="1" latinLnBrk="0" hangingPunct="1">
        <a:lnSpc>
          <a:spcPts val="2700"/>
        </a:lnSpc>
        <a:spcBef>
          <a:spcPts val="0"/>
        </a:spcBef>
        <a:spcAft>
          <a:spcPts val="2700"/>
        </a:spcAft>
        <a:buFont typeface="Arial" panose="020B0604020202020204" pitchFamily="34" charset="0"/>
        <a:buNone/>
        <a:defRPr lang="en-US" sz="2400" b="1" kern="1200" spc="0" baseline="0" dirty="0" smtClean="0">
          <a:solidFill>
            <a:srgbClr val="373433"/>
          </a:solidFill>
          <a:latin typeface="+mn-lt"/>
          <a:ea typeface="+mn-ea"/>
          <a:cs typeface="+mn-cs"/>
        </a:defRPr>
      </a:lvl2pPr>
      <a:lvl3pPr marL="0" indent="0" algn="l" defTabSz="685443" rtl="0" eaLnBrk="1" latinLnBrk="0" hangingPunct="1">
        <a:lnSpc>
          <a:spcPts val="1890"/>
        </a:lnSpc>
        <a:spcBef>
          <a:spcPts val="0"/>
        </a:spcBef>
        <a:spcAft>
          <a:spcPts val="1260"/>
        </a:spcAft>
        <a:buFont typeface="Arial" panose="020B0604020202020204" pitchFamily="34" charset="0"/>
        <a:buNone/>
        <a:defRPr lang="en-US" sz="1400" b="1" kern="1200" spc="8" baseline="0" dirty="0" smtClean="0">
          <a:solidFill>
            <a:srgbClr val="373433"/>
          </a:solidFill>
          <a:latin typeface="+mn-lt"/>
          <a:ea typeface="+mn-ea"/>
          <a:cs typeface="+mn-cs"/>
        </a:defRPr>
      </a:lvl3pPr>
      <a:lvl4pPr marL="0" indent="0" algn="l" defTabSz="685443" rtl="0" eaLnBrk="1" latinLnBrk="0" hangingPunct="1">
        <a:lnSpc>
          <a:spcPts val="1890"/>
        </a:lnSpc>
        <a:spcBef>
          <a:spcPts val="0"/>
        </a:spcBef>
        <a:spcAft>
          <a:spcPts val="1260"/>
        </a:spcAft>
        <a:buFont typeface="Arial" panose="020B0604020202020204" pitchFamily="34" charset="0"/>
        <a:buNone/>
        <a:defRPr lang="en-US" sz="1400" kern="1200" spc="8" baseline="0" dirty="0" smtClean="0">
          <a:solidFill>
            <a:srgbClr val="373433"/>
          </a:solidFill>
          <a:latin typeface="+mn-lt"/>
          <a:ea typeface="+mn-ea"/>
          <a:cs typeface="+mn-cs"/>
        </a:defRPr>
      </a:lvl4pPr>
      <a:lvl5pPr marL="0" indent="0" algn="l" defTabSz="685443" rtl="0" eaLnBrk="1" latinLnBrk="0" hangingPunct="1">
        <a:lnSpc>
          <a:spcPts val="1260"/>
        </a:lnSpc>
        <a:spcBef>
          <a:spcPts val="0"/>
        </a:spcBef>
        <a:spcAft>
          <a:spcPts val="1260"/>
        </a:spcAft>
        <a:buFont typeface="Arial" panose="020B0604020202020204" pitchFamily="34" charset="0"/>
        <a:buNone/>
        <a:defRPr lang="en-US" sz="900" kern="1200" spc="8" baseline="0" dirty="0">
          <a:solidFill>
            <a:srgbClr val="373433"/>
          </a:solidFill>
          <a:latin typeface="+mn-lt"/>
          <a:ea typeface="+mn-ea"/>
          <a:cs typeface="+mn-cs"/>
        </a:defRPr>
      </a:lvl5pPr>
      <a:lvl6pPr marL="1884963" indent="-171366" algn="l" defTabSz="68544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7685" indent="-171366" algn="l" defTabSz="68544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406" indent="-171366" algn="l" defTabSz="68544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137" indent="-171366" algn="l" defTabSz="68544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443" rtl="0" eaLnBrk="1" latinLnBrk="0" hangingPunct="1">
        <a:defRPr sz="1400" kern="1200">
          <a:solidFill>
            <a:schemeClr val="tx1"/>
          </a:solidFill>
          <a:latin typeface="+mn-lt"/>
          <a:ea typeface="+mn-ea"/>
          <a:cs typeface="+mn-cs"/>
        </a:defRPr>
      </a:lvl1pPr>
      <a:lvl2pPr marL="342713" algn="l" defTabSz="685443" rtl="0" eaLnBrk="1" latinLnBrk="0" hangingPunct="1">
        <a:defRPr sz="1400" kern="1200">
          <a:solidFill>
            <a:schemeClr val="tx1"/>
          </a:solidFill>
          <a:latin typeface="+mn-lt"/>
          <a:ea typeface="+mn-ea"/>
          <a:cs typeface="+mn-cs"/>
        </a:defRPr>
      </a:lvl2pPr>
      <a:lvl3pPr marL="685443" algn="l" defTabSz="685443" rtl="0" eaLnBrk="1" latinLnBrk="0" hangingPunct="1">
        <a:defRPr sz="1400" kern="1200">
          <a:solidFill>
            <a:schemeClr val="tx1"/>
          </a:solidFill>
          <a:latin typeface="+mn-lt"/>
          <a:ea typeface="+mn-ea"/>
          <a:cs typeface="+mn-cs"/>
        </a:defRPr>
      </a:lvl3pPr>
      <a:lvl4pPr marL="1028165" algn="l" defTabSz="685443" rtl="0" eaLnBrk="1" latinLnBrk="0" hangingPunct="1">
        <a:defRPr sz="1400" kern="1200">
          <a:solidFill>
            <a:schemeClr val="tx1"/>
          </a:solidFill>
          <a:latin typeface="+mn-lt"/>
          <a:ea typeface="+mn-ea"/>
          <a:cs typeface="+mn-cs"/>
        </a:defRPr>
      </a:lvl4pPr>
      <a:lvl5pPr marL="1370886" algn="l" defTabSz="685443" rtl="0" eaLnBrk="1" latinLnBrk="0" hangingPunct="1">
        <a:defRPr sz="1400" kern="1200">
          <a:solidFill>
            <a:schemeClr val="tx1"/>
          </a:solidFill>
          <a:latin typeface="+mn-lt"/>
          <a:ea typeface="+mn-ea"/>
          <a:cs typeface="+mn-cs"/>
        </a:defRPr>
      </a:lvl5pPr>
      <a:lvl6pPr marL="1713617" algn="l" defTabSz="685443" rtl="0" eaLnBrk="1" latinLnBrk="0" hangingPunct="1">
        <a:defRPr sz="1400" kern="1200">
          <a:solidFill>
            <a:schemeClr val="tx1"/>
          </a:solidFill>
          <a:latin typeface="+mn-lt"/>
          <a:ea typeface="+mn-ea"/>
          <a:cs typeface="+mn-cs"/>
        </a:defRPr>
      </a:lvl6pPr>
      <a:lvl7pPr marL="2056328" algn="l" defTabSz="685443" rtl="0" eaLnBrk="1" latinLnBrk="0" hangingPunct="1">
        <a:defRPr sz="1400" kern="1200">
          <a:solidFill>
            <a:schemeClr val="tx1"/>
          </a:solidFill>
          <a:latin typeface="+mn-lt"/>
          <a:ea typeface="+mn-ea"/>
          <a:cs typeface="+mn-cs"/>
        </a:defRPr>
      </a:lvl7pPr>
      <a:lvl8pPr marL="2399040" algn="l" defTabSz="685443" rtl="0" eaLnBrk="1" latinLnBrk="0" hangingPunct="1">
        <a:defRPr sz="1400" kern="1200">
          <a:solidFill>
            <a:schemeClr val="tx1"/>
          </a:solidFill>
          <a:latin typeface="+mn-lt"/>
          <a:ea typeface="+mn-ea"/>
          <a:cs typeface="+mn-cs"/>
        </a:defRPr>
      </a:lvl8pPr>
      <a:lvl9pPr marL="2741753" algn="l" defTabSz="685443"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7560">
          <p15:clr>
            <a:srgbClr val="F26B43"/>
          </p15:clr>
        </p15:guide>
        <p15:guide id="2" pos="7800">
          <p15:clr>
            <a:srgbClr val="F26B43"/>
          </p15:clr>
        </p15:guide>
        <p15:guide id="3" pos="10008">
          <p15:clr>
            <a:srgbClr val="F26B43"/>
          </p15:clr>
        </p15:guide>
        <p15:guide id="4" pos="10248">
          <p15:clr>
            <a:srgbClr val="F26B43"/>
          </p15:clr>
        </p15:guide>
        <p15:guide id="5" pos="12432">
          <p15:clr>
            <a:srgbClr val="F26B43"/>
          </p15:clr>
        </p15:guide>
        <p15:guide id="6" pos="12672">
          <p15:clr>
            <a:srgbClr val="F26B43"/>
          </p15:clr>
        </p15:guide>
        <p15:guide id="7" pos="14880">
          <p15:clr>
            <a:srgbClr val="F26B43"/>
          </p15:clr>
        </p15:guide>
        <p15:guide id="8" orient="horz" pos="7128">
          <p15:clr>
            <a:srgbClr val="F26B43"/>
          </p15:clr>
        </p15:guide>
        <p15:guide id="9" orient="horz" pos="8160">
          <p15:clr>
            <a:srgbClr val="F26B43"/>
          </p15:clr>
        </p15:guide>
      </p15:sldGuideLst>
    </p:ext>
  </p:extLst>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Title Placeholder 16"/>
          <p:cNvSpPr>
            <a:spLocks noGrp="1"/>
          </p:cNvSpPr>
          <p:nvPr>
            <p:ph type="title"/>
          </p:nvPr>
        </p:nvSpPr>
        <p:spPr>
          <a:xfrm>
            <a:off x="285750" y="-4000"/>
            <a:ext cx="8172000" cy="828000"/>
          </a:xfrm>
          <a:prstGeom prst="rect">
            <a:avLst/>
          </a:prstGeom>
        </p:spPr>
        <p:txBody>
          <a:bodyPr vert="horz" lIns="34289" tIns="17144" rIns="34289" bIns="17144" rtlCol="0" anchor="b">
            <a:normAutofit/>
          </a:bodyPr>
          <a:lstStyle/>
          <a:p>
            <a:r>
              <a:rPr lang="en-US" dirty="0" smtClean="0"/>
              <a:t>Click to edit </a:t>
            </a:r>
            <a:r>
              <a:rPr lang="en-GB" noProof="0" dirty="0" smtClean="0"/>
              <a:t>Master</a:t>
            </a:r>
            <a:r>
              <a:rPr lang="en-US" dirty="0" smtClean="0"/>
              <a:t> title style</a:t>
            </a:r>
            <a:endParaRPr lang="en-GB" dirty="0"/>
          </a:p>
        </p:txBody>
      </p:sp>
      <p:sp>
        <p:nvSpPr>
          <p:cNvPr id="40" name="Text Placeholder 39"/>
          <p:cNvSpPr>
            <a:spLocks noGrp="1"/>
          </p:cNvSpPr>
          <p:nvPr>
            <p:ph type="body" idx="1"/>
          </p:nvPr>
        </p:nvSpPr>
        <p:spPr>
          <a:xfrm>
            <a:off x="4643460" y="1471619"/>
            <a:ext cx="4214813" cy="2771775"/>
          </a:xfrm>
          <a:prstGeom prst="rect">
            <a:avLst/>
          </a:prstGeom>
        </p:spPr>
        <p:txBody>
          <a:bodyPr vert="horz" lIns="34289" tIns="17144" rIns="34289" bIns="17144" rtlCol="0">
            <a:normAutofit/>
          </a:bodyPr>
          <a:lstStyle/>
          <a:p>
            <a:pPr lvl="0"/>
            <a:r>
              <a:rPr lang="en-US" dirty="0" smtClean="0"/>
              <a:t>Click to edit Master </a:t>
            </a:r>
            <a:r>
              <a:rPr lang="en-GB" noProof="0" dirty="0" smtClean="0"/>
              <a:t>text</a:t>
            </a:r>
            <a:r>
              <a:rPr lang="en-US" dirty="0" smtClean="0"/>
              <a: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Footer Placeholder 1"/>
          <p:cNvSpPr>
            <a:spLocks noGrp="1"/>
          </p:cNvSpPr>
          <p:nvPr>
            <p:ph type="ftr" sz="quarter" idx="3"/>
          </p:nvPr>
        </p:nvSpPr>
        <p:spPr>
          <a:xfrm>
            <a:off x="287895" y="4932000"/>
            <a:ext cx="6264000" cy="180000"/>
          </a:xfrm>
          <a:prstGeom prst="rect">
            <a:avLst/>
          </a:prstGeom>
        </p:spPr>
        <p:txBody>
          <a:bodyPr vert="horz" lIns="35979" tIns="45699" rIns="91398" bIns="45699" rtlCol="0" anchor="ctr"/>
          <a:lstStyle>
            <a:lvl1pPr algn="l">
              <a:defRPr sz="800">
                <a:solidFill>
                  <a:schemeClr val="bg1">
                    <a:lumMod val="50000"/>
                  </a:schemeClr>
                </a:solidFill>
              </a:defRPr>
            </a:lvl1pPr>
          </a:lstStyle>
          <a:p>
            <a:r>
              <a:rPr lang="en-GB" dirty="0" smtClean="0">
                <a:solidFill>
                  <a:srgbClr val="FFFFFF">
                    <a:lumMod val="50000"/>
                  </a:srgbClr>
                </a:solidFill>
              </a:rPr>
              <a:t>For financial intermediary use only. Not approved for use with customers.</a:t>
            </a:r>
            <a:endParaRPr lang="en-GB" dirty="0">
              <a:solidFill>
                <a:srgbClr val="FFFFFF">
                  <a:lumMod val="50000"/>
                </a:srgbClr>
              </a:solidFill>
            </a:endParaRPr>
          </a:p>
        </p:txBody>
      </p:sp>
      <p:pic>
        <p:nvPicPr>
          <p:cNvPr id="8" name="Picture 7" descr="JUST LOGO.png"/>
          <p:cNvPicPr>
            <a:picLocks noChangeAspect="1"/>
          </p:cNvPicPr>
          <p:nvPr userDrawn="1"/>
        </p:nvPicPr>
        <p:blipFill>
          <a:blip r:embed="rId19" cstate="print"/>
          <a:stretch>
            <a:fillRect/>
          </a:stretch>
        </p:blipFill>
        <p:spPr>
          <a:xfrm>
            <a:off x="8172000" y="4656358"/>
            <a:ext cx="720000" cy="308090"/>
          </a:xfrm>
          <a:prstGeom prst="rect">
            <a:avLst/>
          </a:prstGeom>
        </p:spPr>
      </p:pic>
      <p:pic>
        <p:nvPicPr>
          <p:cNvPr id="9" name="Picture 8"/>
          <p:cNvPicPr>
            <a:picLocks noChangeAspect="1"/>
          </p:cNvPicPr>
          <p:nvPr userDrawn="1"/>
        </p:nvPicPr>
        <p:blipFill>
          <a:blip r:embed="rId20" cstate="email">
            <a:extLst>
              <a:ext uri="{28A0092B-C50C-407E-A947-70E740481C1C}">
                <a14:useLocalDpi xmlns:a14="http://schemas.microsoft.com/office/drawing/2010/main" val="0"/>
              </a:ext>
            </a:extLst>
          </a:blip>
          <a:srcRect t="-174991" b="-222140"/>
          <a:stretch>
            <a:fillRect/>
          </a:stretch>
        </p:blipFill>
        <p:spPr>
          <a:xfrm>
            <a:off x="285751" y="4866851"/>
            <a:ext cx="7744604" cy="92989"/>
          </a:xfrm>
          <a:prstGeom prst="rect">
            <a:avLst/>
          </a:prstGeom>
        </p:spPr>
      </p:pic>
      <p:pic>
        <p:nvPicPr>
          <p:cNvPr id="18" name="Picture 17"/>
          <p:cNvPicPr>
            <a:picLocks noChangeAspect="1"/>
          </p:cNvPicPr>
          <p:nvPr userDrawn="1"/>
        </p:nvPicPr>
        <p:blipFill>
          <a:blip r:embed="rId21" cstate="email">
            <a:extLst>
              <a:ext uri="{28A0092B-C50C-407E-A947-70E740481C1C}">
                <a14:useLocalDpi xmlns:a14="http://schemas.microsoft.com/office/drawing/2010/main" val="0"/>
              </a:ext>
            </a:extLst>
          </a:blip>
          <a:srcRect t="-174991" b="-174991"/>
          <a:stretch>
            <a:fillRect/>
          </a:stretch>
        </p:blipFill>
        <p:spPr>
          <a:xfrm>
            <a:off x="285749" y="792021"/>
            <a:ext cx="8591619" cy="84169"/>
          </a:xfrm>
          <a:prstGeom prst="rect">
            <a:avLst/>
          </a:prstGeom>
        </p:spPr>
      </p:pic>
    </p:spTree>
    <p:extLst>
      <p:ext uri="{BB962C8B-B14F-4D97-AF65-F5344CB8AC3E}">
        <p14:creationId xmlns:p14="http://schemas.microsoft.com/office/powerpoint/2010/main" val="1494701366"/>
      </p:ext>
    </p:extLst>
  </p:cSld>
  <p:clrMap bg1="lt1" tx1="dk1" bg2="lt2" tx2="dk2" accent1="accent1" accent2="accent2" accent3="accent3" accent4="accent4" accent5="accent5" accent6="accent6" hlink="hlink" folHlink="folHlink"/>
  <p:sldLayoutIdLst>
    <p:sldLayoutId id="2147484097" r:id="rId1"/>
    <p:sldLayoutId id="2147484098" r:id="rId2"/>
    <p:sldLayoutId id="2147484099" r:id="rId3"/>
    <p:sldLayoutId id="2147484100" r:id="rId4"/>
    <p:sldLayoutId id="2147484101" r:id="rId5"/>
    <p:sldLayoutId id="2147484102" r:id="rId6"/>
    <p:sldLayoutId id="2147484103" r:id="rId7"/>
    <p:sldLayoutId id="2147484104" r:id="rId8"/>
    <p:sldLayoutId id="2147484105" r:id="rId9"/>
    <p:sldLayoutId id="2147484106" r:id="rId10"/>
    <p:sldLayoutId id="2147484107" r:id="rId11"/>
    <p:sldLayoutId id="2147484108" r:id="rId12"/>
    <p:sldLayoutId id="2147484109" r:id="rId13"/>
    <p:sldLayoutId id="2147484110" r:id="rId14"/>
    <p:sldLayoutId id="2147484111" r:id="rId15"/>
    <p:sldLayoutId id="2147484112" r:id="rId16"/>
    <p:sldLayoutId id="2147484113" r:id="rId17"/>
  </p:sldLayoutIdLst>
  <p:transition>
    <p:wipe dir="r"/>
  </p:transition>
  <p:timing>
    <p:tnLst>
      <p:par>
        <p:cTn id="1" dur="indefinite" restart="never" nodeType="tmRoot"/>
      </p:par>
    </p:tnLst>
  </p:timing>
  <p:hf sldNum="0" hdr="0" dt="0"/>
  <p:txStyles>
    <p:titleStyle>
      <a:lvl1pPr algn="l" defTabSz="685443" rtl="0" eaLnBrk="1" latinLnBrk="0" hangingPunct="1">
        <a:lnSpc>
          <a:spcPct val="70000"/>
        </a:lnSpc>
        <a:spcBef>
          <a:spcPct val="0"/>
        </a:spcBef>
        <a:buNone/>
        <a:defRPr sz="2800" b="0" kern="1200" spc="100" baseline="0">
          <a:solidFill>
            <a:schemeClr val="tx1"/>
          </a:solidFill>
          <a:latin typeface="+mj-lt"/>
          <a:ea typeface="+mj-ea"/>
          <a:cs typeface="+mj-cs"/>
        </a:defRPr>
      </a:lvl1pPr>
    </p:titleStyle>
    <p:bodyStyle>
      <a:lvl1pPr marL="0" indent="0" algn="l" defTabSz="685443" rtl="0" eaLnBrk="1" latinLnBrk="0" hangingPunct="1">
        <a:lnSpc>
          <a:spcPts val="2700"/>
        </a:lnSpc>
        <a:spcBef>
          <a:spcPts val="0"/>
        </a:spcBef>
        <a:spcAft>
          <a:spcPts val="900"/>
        </a:spcAft>
        <a:buFont typeface="Arial" panose="020B0604020202020204" pitchFamily="34" charset="0"/>
        <a:buNone/>
        <a:defRPr lang="en-US" sz="3000" b="1" kern="1200" spc="0" baseline="0" dirty="0" smtClean="0">
          <a:solidFill>
            <a:srgbClr val="373433"/>
          </a:solidFill>
          <a:latin typeface="+mn-lt"/>
          <a:ea typeface="+mn-ea"/>
          <a:cs typeface="+mn-cs"/>
        </a:defRPr>
      </a:lvl1pPr>
      <a:lvl2pPr marL="0" indent="0" algn="l" defTabSz="685443" rtl="0" eaLnBrk="1" latinLnBrk="0" hangingPunct="1">
        <a:lnSpc>
          <a:spcPts val="2700"/>
        </a:lnSpc>
        <a:spcBef>
          <a:spcPts val="0"/>
        </a:spcBef>
        <a:spcAft>
          <a:spcPts val="2700"/>
        </a:spcAft>
        <a:buFont typeface="Arial" panose="020B0604020202020204" pitchFamily="34" charset="0"/>
        <a:buNone/>
        <a:defRPr lang="en-US" sz="2400" b="1" kern="1200" spc="0" baseline="0" dirty="0" smtClean="0">
          <a:solidFill>
            <a:srgbClr val="373433"/>
          </a:solidFill>
          <a:latin typeface="+mn-lt"/>
          <a:ea typeface="+mn-ea"/>
          <a:cs typeface="+mn-cs"/>
        </a:defRPr>
      </a:lvl2pPr>
      <a:lvl3pPr marL="0" indent="0" algn="l" defTabSz="685443" rtl="0" eaLnBrk="1" latinLnBrk="0" hangingPunct="1">
        <a:lnSpc>
          <a:spcPts val="1890"/>
        </a:lnSpc>
        <a:spcBef>
          <a:spcPts val="0"/>
        </a:spcBef>
        <a:spcAft>
          <a:spcPts val="1260"/>
        </a:spcAft>
        <a:buFont typeface="Arial" panose="020B0604020202020204" pitchFamily="34" charset="0"/>
        <a:buNone/>
        <a:defRPr lang="en-US" sz="1400" b="1" kern="1200" spc="8" baseline="0" dirty="0" smtClean="0">
          <a:solidFill>
            <a:srgbClr val="373433"/>
          </a:solidFill>
          <a:latin typeface="+mn-lt"/>
          <a:ea typeface="+mn-ea"/>
          <a:cs typeface="+mn-cs"/>
        </a:defRPr>
      </a:lvl3pPr>
      <a:lvl4pPr marL="0" indent="0" algn="l" defTabSz="685443" rtl="0" eaLnBrk="1" latinLnBrk="0" hangingPunct="1">
        <a:lnSpc>
          <a:spcPts val="1890"/>
        </a:lnSpc>
        <a:spcBef>
          <a:spcPts val="0"/>
        </a:spcBef>
        <a:spcAft>
          <a:spcPts val="1260"/>
        </a:spcAft>
        <a:buFont typeface="Arial" panose="020B0604020202020204" pitchFamily="34" charset="0"/>
        <a:buNone/>
        <a:defRPr lang="en-US" sz="1400" kern="1200" spc="8" baseline="0" dirty="0" smtClean="0">
          <a:solidFill>
            <a:srgbClr val="373433"/>
          </a:solidFill>
          <a:latin typeface="+mn-lt"/>
          <a:ea typeface="+mn-ea"/>
          <a:cs typeface="+mn-cs"/>
        </a:defRPr>
      </a:lvl4pPr>
      <a:lvl5pPr marL="0" indent="0" algn="l" defTabSz="685443" rtl="0" eaLnBrk="1" latinLnBrk="0" hangingPunct="1">
        <a:lnSpc>
          <a:spcPts val="1260"/>
        </a:lnSpc>
        <a:spcBef>
          <a:spcPts val="0"/>
        </a:spcBef>
        <a:spcAft>
          <a:spcPts val="1260"/>
        </a:spcAft>
        <a:buFont typeface="Arial" panose="020B0604020202020204" pitchFamily="34" charset="0"/>
        <a:buNone/>
        <a:defRPr lang="en-US" sz="900" kern="1200" spc="8" baseline="0" dirty="0">
          <a:solidFill>
            <a:srgbClr val="373433"/>
          </a:solidFill>
          <a:latin typeface="+mn-lt"/>
          <a:ea typeface="+mn-ea"/>
          <a:cs typeface="+mn-cs"/>
        </a:defRPr>
      </a:lvl5pPr>
      <a:lvl6pPr marL="1884963" indent="-171366" algn="l" defTabSz="68544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7685" indent="-171366" algn="l" defTabSz="68544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406" indent="-171366" algn="l" defTabSz="68544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137" indent="-171366" algn="l" defTabSz="68544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443" rtl="0" eaLnBrk="1" latinLnBrk="0" hangingPunct="1">
        <a:defRPr sz="1400" kern="1200">
          <a:solidFill>
            <a:schemeClr val="tx1"/>
          </a:solidFill>
          <a:latin typeface="+mn-lt"/>
          <a:ea typeface="+mn-ea"/>
          <a:cs typeface="+mn-cs"/>
        </a:defRPr>
      </a:lvl1pPr>
      <a:lvl2pPr marL="342713" algn="l" defTabSz="685443" rtl="0" eaLnBrk="1" latinLnBrk="0" hangingPunct="1">
        <a:defRPr sz="1400" kern="1200">
          <a:solidFill>
            <a:schemeClr val="tx1"/>
          </a:solidFill>
          <a:latin typeface="+mn-lt"/>
          <a:ea typeface="+mn-ea"/>
          <a:cs typeface="+mn-cs"/>
        </a:defRPr>
      </a:lvl2pPr>
      <a:lvl3pPr marL="685443" algn="l" defTabSz="685443" rtl="0" eaLnBrk="1" latinLnBrk="0" hangingPunct="1">
        <a:defRPr sz="1400" kern="1200">
          <a:solidFill>
            <a:schemeClr val="tx1"/>
          </a:solidFill>
          <a:latin typeface="+mn-lt"/>
          <a:ea typeface="+mn-ea"/>
          <a:cs typeface="+mn-cs"/>
        </a:defRPr>
      </a:lvl3pPr>
      <a:lvl4pPr marL="1028165" algn="l" defTabSz="685443" rtl="0" eaLnBrk="1" latinLnBrk="0" hangingPunct="1">
        <a:defRPr sz="1400" kern="1200">
          <a:solidFill>
            <a:schemeClr val="tx1"/>
          </a:solidFill>
          <a:latin typeface="+mn-lt"/>
          <a:ea typeface="+mn-ea"/>
          <a:cs typeface="+mn-cs"/>
        </a:defRPr>
      </a:lvl4pPr>
      <a:lvl5pPr marL="1370886" algn="l" defTabSz="685443" rtl="0" eaLnBrk="1" latinLnBrk="0" hangingPunct="1">
        <a:defRPr sz="1400" kern="1200">
          <a:solidFill>
            <a:schemeClr val="tx1"/>
          </a:solidFill>
          <a:latin typeface="+mn-lt"/>
          <a:ea typeface="+mn-ea"/>
          <a:cs typeface="+mn-cs"/>
        </a:defRPr>
      </a:lvl5pPr>
      <a:lvl6pPr marL="1713617" algn="l" defTabSz="685443" rtl="0" eaLnBrk="1" latinLnBrk="0" hangingPunct="1">
        <a:defRPr sz="1400" kern="1200">
          <a:solidFill>
            <a:schemeClr val="tx1"/>
          </a:solidFill>
          <a:latin typeface="+mn-lt"/>
          <a:ea typeface="+mn-ea"/>
          <a:cs typeface="+mn-cs"/>
        </a:defRPr>
      </a:lvl6pPr>
      <a:lvl7pPr marL="2056328" algn="l" defTabSz="685443" rtl="0" eaLnBrk="1" latinLnBrk="0" hangingPunct="1">
        <a:defRPr sz="1400" kern="1200">
          <a:solidFill>
            <a:schemeClr val="tx1"/>
          </a:solidFill>
          <a:latin typeface="+mn-lt"/>
          <a:ea typeface="+mn-ea"/>
          <a:cs typeface="+mn-cs"/>
        </a:defRPr>
      </a:lvl7pPr>
      <a:lvl8pPr marL="2399040" algn="l" defTabSz="685443" rtl="0" eaLnBrk="1" latinLnBrk="0" hangingPunct="1">
        <a:defRPr sz="1400" kern="1200">
          <a:solidFill>
            <a:schemeClr val="tx1"/>
          </a:solidFill>
          <a:latin typeface="+mn-lt"/>
          <a:ea typeface="+mn-ea"/>
          <a:cs typeface="+mn-cs"/>
        </a:defRPr>
      </a:lvl8pPr>
      <a:lvl9pPr marL="2741753" algn="l" defTabSz="685443"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7560">
          <p15:clr>
            <a:srgbClr val="F26B43"/>
          </p15:clr>
        </p15:guide>
        <p15:guide id="2" pos="7800">
          <p15:clr>
            <a:srgbClr val="F26B43"/>
          </p15:clr>
        </p15:guide>
        <p15:guide id="3" pos="10008">
          <p15:clr>
            <a:srgbClr val="F26B43"/>
          </p15:clr>
        </p15:guide>
        <p15:guide id="4" pos="10248">
          <p15:clr>
            <a:srgbClr val="F26B43"/>
          </p15:clr>
        </p15:guide>
        <p15:guide id="5" pos="12432">
          <p15:clr>
            <a:srgbClr val="F26B43"/>
          </p15:clr>
        </p15:guide>
        <p15:guide id="6" pos="12672">
          <p15:clr>
            <a:srgbClr val="F26B43"/>
          </p15:clr>
        </p15:guide>
        <p15:guide id="7" pos="14880">
          <p15:clr>
            <a:srgbClr val="F26B43"/>
          </p15:clr>
        </p15:guide>
        <p15:guide id="8" orient="horz" pos="7128">
          <p15:clr>
            <a:srgbClr val="F26B43"/>
          </p15:clr>
        </p15:guide>
        <p15:guide id="9" orient="horz" pos="8160">
          <p15:clr>
            <a:srgbClr val="F26B43"/>
          </p15:clr>
        </p15:guide>
      </p15:sldGuideLst>
    </p:ext>
  </p:extLst>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Title Placeholder 16"/>
          <p:cNvSpPr>
            <a:spLocks noGrp="1"/>
          </p:cNvSpPr>
          <p:nvPr>
            <p:ph type="title"/>
          </p:nvPr>
        </p:nvSpPr>
        <p:spPr>
          <a:xfrm>
            <a:off x="285750" y="-4000"/>
            <a:ext cx="8172000" cy="828000"/>
          </a:xfrm>
          <a:prstGeom prst="rect">
            <a:avLst/>
          </a:prstGeom>
        </p:spPr>
        <p:txBody>
          <a:bodyPr vert="horz" lIns="34289" tIns="17144" rIns="34289" bIns="17144" rtlCol="0" anchor="b">
            <a:normAutofit/>
          </a:bodyPr>
          <a:lstStyle/>
          <a:p>
            <a:r>
              <a:rPr lang="en-US" dirty="0" smtClean="0"/>
              <a:t>Click to edit </a:t>
            </a:r>
            <a:r>
              <a:rPr lang="en-GB" noProof="0" dirty="0" smtClean="0"/>
              <a:t>Master</a:t>
            </a:r>
            <a:r>
              <a:rPr lang="en-US" dirty="0" smtClean="0"/>
              <a:t> title style</a:t>
            </a:r>
            <a:endParaRPr lang="en-GB" dirty="0"/>
          </a:p>
        </p:txBody>
      </p:sp>
      <p:sp>
        <p:nvSpPr>
          <p:cNvPr id="40" name="Text Placeholder 39"/>
          <p:cNvSpPr>
            <a:spLocks noGrp="1"/>
          </p:cNvSpPr>
          <p:nvPr>
            <p:ph type="body" idx="1"/>
          </p:nvPr>
        </p:nvSpPr>
        <p:spPr>
          <a:xfrm>
            <a:off x="4643460" y="1471619"/>
            <a:ext cx="4214813" cy="2771775"/>
          </a:xfrm>
          <a:prstGeom prst="rect">
            <a:avLst/>
          </a:prstGeom>
        </p:spPr>
        <p:txBody>
          <a:bodyPr vert="horz" lIns="34289" tIns="17144" rIns="34289" bIns="17144" rtlCol="0">
            <a:normAutofit/>
          </a:bodyPr>
          <a:lstStyle/>
          <a:p>
            <a:pPr lvl="0"/>
            <a:r>
              <a:rPr lang="en-US" dirty="0" smtClean="0"/>
              <a:t>Click to edit Master </a:t>
            </a:r>
            <a:r>
              <a:rPr lang="en-GB" noProof="0" dirty="0" smtClean="0"/>
              <a:t>text</a:t>
            </a:r>
            <a:r>
              <a:rPr lang="en-US" dirty="0" smtClean="0"/>
              <a: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Footer Placeholder 1"/>
          <p:cNvSpPr>
            <a:spLocks noGrp="1"/>
          </p:cNvSpPr>
          <p:nvPr>
            <p:ph type="ftr" sz="quarter" idx="3"/>
          </p:nvPr>
        </p:nvSpPr>
        <p:spPr>
          <a:xfrm>
            <a:off x="287895" y="4932000"/>
            <a:ext cx="6264000" cy="180000"/>
          </a:xfrm>
          <a:prstGeom prst="rect">
            <a:avLst/>
          </a:prstGeom>
        </p:spPr>
        <p:txBody>
          <a:bodyPr vert="horz" lIns="35979" tIns="45699" rIns="91398" bIns="45699" rtlCol="0" anchor="ctr"/>
          <a:lstStyle>
            <a:lvl1pPr algn="l">
              <a:defRPr sz="800">
                <a:solidFill>
                  <a:schemeClr val="bg1">
                    <a:lumMod val="50000"/>
                  </a:schemeClr>
                </a:solidFill>
              </a:defRPr>
            </a:lvl1p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pic>
        <p:nvPicPr>
          <p:cNvPr id="8" name="Picture 7" descr="JUST LOGO.png"/>
          <p:cNvPicPr>
            <a:picLocks noChangeAspect="1"/>
          </p:cNvPicPr>
          <p:nvPr userDrawn="1"/>
        </p:nvPicPr>
        <p:blipFill>
          <a:blip r:embed="rId47" cstate="email">
            <a:extLst>
              <a:ext uri="{28A0092B-C50C-407E-A947-70E740481C1C}">
                <a14:useLocalDpi xmlns:a14="http://schemas.microsoft.com/office/drawing/2010/main"/>
              </a:ext>
            </a:extLst>
          </a:blip>
          <a:stretch>
            <a:fillRect/>
          </a:stretch>
        </p:blipFill>
        <p:spPr>
          <a:xfrm>
            <a:off x="8172000" y="4656358"/>
            <a:ext cx="720000" cy="308090"/>
          </a:xfrm>
          <a:prstGeom prst="rect">
            <a:avLst/>
          </a:prstGeom>
        </p:spPr>
      </p:pic>
      <p:pic>
        <p:nvPicPr>
          <p:cNvPr id="9" name="Picture 8"/>
          <p:cNvPicPr>
            <a:picLocks noChangeAspect="1"/>
          </p:cNvPicPr>
          <p:nvPr userDrawn="1"/>
        </p:nvPicPr>
        <p:blipFill>
          <a:blip r:embed="rId48" cstate="email">
            <a:extLst>
              <a:ext uri="{28A0092B-C50C-407E-A947-70E740481C1C}">
                <a14:useLocalDpi xmlns:a14="http://schemas.microsoft.com/office/drawing/2010/main"/>
              </a:ext>
            </a:extLst>
          </a:blip>
          <a:srcRect t="-174991" b="-222140"/>
          <a:stretch>
            <a:fillRect/>
          </a:stretch>
        </p:blipFill>
        <p:spPr>
          <a:xfrm>
            <a:off x="285751" y="4866851"/>
            <a:ext cx="7744604" cy="92989"/>
          </a:xfrm>
          <a:prstGeom prst="rect">
            <a:avLst/>
          </a:prstGeom>
        </p:spPr>
      </p:pic>
      <p:pic>
        <p:nvPicPr>
          <p:cNvPr id="18" name="Picture 17"/>
          <p:cNvPicPr>
            <a:picLocks noChangeAspect="1"/>
          </p:cNvPicPr>
          <p:nvPr userDrawn="1"/>
        </p:nvPicPr>
        <p:blipFill>
          <a:blip r:embed="rId49" cstate="email">
            <a:extLst>
              <a:ext uri="{28A0092B-C50C-407E-A947-70E740481C1C}">
                <a14:useLocalDpi xmlns:a14="http://schemas.microsoft.com/office/drawing/2010/main"/>
              </a:ext>
            </a:extLst>
          </a:blip>
          <a:srcRect t="-174991" b="-174991"/>
          <a:stretch>
            <a:fillRect/>
          </a:stretch>
        </p:blipFill>
        <p:spPr>
          <a:xfrm>
            <a:off x="285749" y="792021"/>
            <a:ext cx="8591619" cy="84169"/>
          </a:xfrm>
          <a:prstGeom prst="rect">
            <a:avLst/>
          </a:prstGeom>
        </p:spPr>
      </p:pic>
    </p:spTree>
    <p:extLst>
      <p:ext uri="{BB962C8B-B14F-4D97-AF65-F5344CB8AC3E}">
        <p14:creationId xmlns:p14="http://schemas.microsoft.com/office/powerpoint/2010/main" val="17476715"/>
      </p:ext>
    </p:extLst>
  </p:cSld>
  <p:clrMap bg1="lt1" tx1="dk1" bg2="lt2" tx2="dk2" accent1="accent1" accent2="accent2" accent3="accent3" accent4="accent4" accent5="accent5" accent6="accent6" hlink="hlink" folHlink="folHlink"/>
  <p:sldLayoutIdLst>
    <p:sldLayoutId id="2147484115" r:id="rId1"/>
    <p:sldLayoutId id="2147484116" r:id="rId2"/>
    <p:sldLayoutId id="2147484117" r:id="rId3"/>
    <p:sldLayoutId id="2147484118" r:id="rId4"/>
    <p:sldLayoutId id="2147484119" r:id="rId5"/>
    <p:sldLayoutId id="2147484120" r:id="rId6"/>
    <p:sldLayoutId id="2147484121" r:id="rId7"/>
    <p:sldLayoutId id="2147484122" r:id="rId8"/>
    <p:sldLayoutId id="2147484123" r:id="rId9"/>
    <p:sldLayoutId id="2147484124" r:id="rId10"/>
    <p:sldLayoutId id="2147484125" r:id="rId11"/>
    <p:sldLayoutId id="2147484126" r:id="rId12"/>
    <p:sldLayoutId id="2147484127" r:id="rId13"/>
    <p:sldLayoutId id="2147484128" r:id="rId14"/>
    <p:sldLayoutId id="2147484129" r:id="rId15"/>
    <p:sldLayoutId id="2147484130" r:id="rId16"/>
    <p:sldLayoutId id="2147484131" r:id="rId17"/>
    <p:sldLayoutId id="2147484132" r:id="rId18"/>
    <p:sldLayoutId id="2147484133" r:id="rId19"/>
    <p:sldLayoutId id="2147484134" r:id="rId20"/>
    <p:sldLayoutId id="2147484135" r:id="rId21"/>
    <p:sldLayoutId id="2147484137" r:id="rId22"/>
    <p:sldLayoutId id="2147484473" r:id="rId23"/>
    <p:sldLayoutId id="2147484474" r:id="rId24"/>
    <p:sldLayoutId id="2147484475" r:id="rId25"/>
    <p:sldLayoutId id="2147484476" r:id="rId26"/>
    <p:sldLayoutId id="2147484477" r:id="rId27"/>
    <p:sldLayoutId id="2147484478" r:id="rId28"/>
    <p:sldLayoutId id="2147484479" r:id="rId29"/>
    <p:sldLayoutId id="2147484480" r:id="rId30"/>
    <p:sldLayoutId id="2147484481" r:id="rId31"/>
    <p:sldLayoutId id="2147484482" r:id="rId32"/>
    <p:sldLayoutId id="2147484558" r:id="rId33"/>
    <p:sldLayoutId id="2147484559" r:id="rId34"/>
    <p:sldLayoutId id="2147484560" r:id="rId35"/>
    <p:sldLayoutId id="2147484561" r:id="rId36"/>
    <p:sldLayoutId id="2147484562" r:id="rId37"/>
    <p:sldLayoutId id="2147484563" r:id="rId38"/>
    <p:sldLayoutId id="2147484564" r:id="rId39"/>
    <p:sldLayoutId id="2147484565" r:id="rId40"/>
    <p:sldLayoutId id="2147484566" r:id="rId41"/>
    <p:sldLayoutId id="2147484567" r:id="rId42"/>
    <p:sldLayoutId id="2147484568" r:id="rId43"/>
    <p:sldLayoutId id="2147484569" r:id="rId44"/>
    <p:sldLayoutId id="2147484570" r:id="rId45"/>
  </p:sldLayoutIdLst>
  <p:transition>
    <p:wipe dir="r"/>
  </p:transition>
  <p:timing>
    <p:tnLst>
      <p:par>
        <p:cTn id="1" dur="indefinite" restart="never" nodeType="tmRoot"/>
      </p:par>
    </p:tnLst>
  </p:timing>
  <p:hf hdr="0" ftr="0" dt="0"/>
  <p:txStyles>
    <p:titleStyle>
      <a:lvl1pPr algn="l" defTabSz="685443" rtl="0" eaLnBrk="1" latinLnBrk="0" hangingPunct="1">
        <a:lnSpc>
          <a:spcPct val="70000"/>
        </a:lnSpc>
        <a:spcBef>
          <a:spcPct val="0"/>
        </a:spcBef>
        <a:buNone/>
        <a:defRPr sz="2800" b="0" kern="1200" spc="100" baseline="0">
          <a:solidFill>
            <a:schemeClr val="tx1"/>
          </a:solidFill>
          <a:latin typeface="+mj-lt"/>
          <a:ea typeface="+mj-ea"/>
          <a:cs typeface="+mj-cs"/>
        </a:defRPr>
      </a:lvl1pPr>
    </p:titleStyle>
    <p:bodyStyle>
      <a:lvl1pPr marL="0" indent="0" algn="l" defTabSz="685443" rtl="0" eaLnBrk="1" latinLnBrk="0" hangingPunct="1">
        <a:lnSpc>
          <a:spcPts val="2700"/>
        </a:lnSpc>
        <a:spcBef>
          <a:spcPts val="0"/>
        </a:spcBef>
        <a:spcAft>
          <a:spcPts val="900"/>
        </a:spcAft>
        <a:buFont typeface="Arial" panose="020B0604020202020204" pitchFamily="34" charset="0"/>
        <a:buNone/>
        <a:defRPr lang="en-US" sz="3000" b="1" kern="1200" spc="0" baseline="0" dirty="0" smtClean="0">
          <a:solidFill>
            <a:srgbClr val="373433"/>
          </a:solidFill>
          <a:latin typeface="+mn-lt"/>
          <a:ea typeface="+mn-ea"/>
          <a:cs typeface="+mn-cs"/>
        </a:defRPr>
      </a:lvl1pPr>
      <a:lvl2pPr marL="0" indent="0" algn="l" defTabSz="685443" rtl="0" eaLnBrk="1" latinLnBrk="0" hangingPunct="1">
        <a:lnSpc>
          <a:spcPts val="2700"/>
        </a:lnSpc>
        <a:spcBef>
          <a:spcPts val="0"/>
        </a:spcBef>
        <a:spcAft>
          <a:spcPts val="2700"/>
        </a:spcAft>
        <a:buFont typeface="Arial" panose="020B0604020202020204" pitchFamily="34" charset="0"/>
        <a:buNone/>
        <a:defRPr lang="en-US" sz="2400" b="1" kern="1200" spc="0" baseline="0" dirty="0" smtClean="0">
          <a:solidFill>
            <a:srgbClr val="373433"/>
          </a:solidFill>
          <a:latin typeface="+mn-lt"/>
          <a:ea typeface="+mn-ea"/>
          <a:cs typeface="+mn-cs"/>
        </a:defRPr>
      </a:lvl2pPr>
      <a:lvl3pPr marL="0" indent="0" algn="l" defTabSz="685443" rtl="0" eaLnBrk="1" latinLnBrk="0" hangingPunct="1">
        <a:lnSpc>
          <a:spcPts val="1890"/>
        </a:lnSpc>
        <a:spcBef>
          <a:spcPts val="0"/>
        </a:spcBef>
        <a:spcAft>
          <a:spcPts val="1260"/>
        </a:spcAft>
        <a:buFont typeface="Arial" panose="020B0604020202020204" pitchFamily="34" charset="0"/>
        <a:buNone/>
        <a:defRPr lang="en-US" sz="1400" b="1" kern="1200" spc="8" baseline="0" dirty="0" smtClean="0">
          <a:solidFill>
            <a:srgbClr val="373433"/>
          </a:solidFill>
          <a:latin typeface="+mn-lt"/>
          <a:ea typeface="+mn-ea"/>
          <a:cs typeface="+mn-cs"/>
        </a:defRPr>
      </a:lvl3pPr>
      <a:lvl4pPr marL="0" indent="0" algn="l" defTabSz="685443" rtl="0" eaLnBrk="1" latinLnBrk="0" hangingPunct="1">
        <a:lnSpc>
          <a:spcPts val="1890"/>
        </a:lnSpc>
        <a:spcBef>
          <a:spcPts val="0"/>
        </a:spcBef>
        <a:spcAft>
          <a:spcPts val="1260"/>
        </a:spcAft>
        <a:buFont typeface="Arial" panose="020B0604020202020204" pitchFamily="34" charset="0"/>
        <a:buNone/>
        <a:defRPr lang="en-US" sz="1400" kern="1200" spc="8" baseline="0" dirty="0" smtClean="0">
          <a:solidFill>
            <a:srgbClr val="373433"/>
          </a:solidFill>
          <a:latin typeface="+mn-lt"/>
          <a:ea typeface="+mn-ea"/>
          <a:cs typeface="+mn-cs"/>
        </a:defRPr>
      </a:lvl4pPr>
      <a:lvl5pPr marL="0" indent="0" algn="l" defTabSz="685443" rtl="0" eaLnBrk="1" latinLnBrk="0" hangingPunct="1">
        <a:lnSpc>
          <a:spcPts val="1260"/>
        </a:lnSpc>
        <a:spcBef>
          <a:spcPts val="0"/>
        </a:spcBef>
        <a:spcAft>
          <a:spcPts val="1260"/>
        </a:spcAft>
        <a:buFont typeface="Arial" panose="020B0604020202020204" pitchFamily="34" charset="0"/>
        <a:buNone/>
        <a:defRPr lang="en-US" sz="900" kern="1200" spc="8" baseline="0" dirty="0">
          <a:solidFill>
            <a:srgbClr val="373433"/>
          </a:solidFill>
          <a:latin typeface="+mn-lt"/>
          <a:ea typeface="+mn-ea"/>
          <a:cs typeface="+mn-cs"/>
        </a:defRPr>
      </a:lvl5pPr>
      <a:lvl6pPr marL="1884963" indent="-171366" algn="l" defTabSz="68544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7685" indent="-171366" algn="l" defTabSz="68544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406" indent="-171366" algn="l" defTabSz="68544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137" indent="-171366" algn="l" defTabSz="68544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443" rtl="0" eaLnBrk="1" latinLnBrk="0" hangingPunct="1">
        <a:defRPr sz="1400" kern="1200">
          <a:solidFill>
            <a:schemeClr val="tx1"/>
          </a:solidFill>
          <a:latin typeface="+mn-lt"/>
          <a:ea typeface="+mn-ea"/>
          <a:cs typeface="+mn-cs"/>
        </a:defRPr>
      </a:lvl1pPr>
      <a:lvl2pPr marL="342713" algn="l" defTabSz="685443" rtl="0" eaLnBrk="1" latinLnBrk="0" hangingPunct="1">
        <a:defRPr sz="1400" kern="1200">
          <a:solidFill>
            <a:schemeClr val="tx1"/>
          </a:solidFill>
          <a:latin typeface="+mn-lt"/>
          <a:ea typeface="+mn-ea"/>
          <a:cs typeface="+mn-cs"/>
        </a:defRPr>
      </a:lvl2pPr>
      <a:lvl3pPr marL="685443" algn="l" defTabSz="685443" rtl="0" eaLnBrk="1" latinLnBrk="0" hangingPunct="1">
        <a:defRPr sz="1400" kern="1200">
          <a:solidFill>
            <a:schemeClr val="tx1"/>
          </a:solidFill>
          <a:latin typeface="+mn-lt"/>
          <a:ea typeface="+mn-ea"/>
          <a:cs typeface="+mn-cs"/>
        </a:defRPr>
      </a:lvl3pPr>
      <a:lvl4pPr marL="1028165" algn="l" defTabSz="685443" rtl="0" eaLnBrk="1" latinLnBrk="0" hangingPunct="1">
        <a:defRPr sz="1400" kern="1200">
          <a:solidFill>
            <a:schemeClr val="tx1"/>
          </a:solidFill>
          <a:latin typeface="+mn-lt"/>
          <a:ea typeface="+mn-ea"/>
          <a:cs typeface="+mn-cs"/>
        </a:defRPr>
      </a:lvl4pPr>
      <a:lvl5pPr marL="1370886" algn="l" defTabSz="685443" rtl="0" eaLnBrk="1" latinLnBrk="0" hangingPunct="1">
        <a:defRPr sz="1400" kern="1200">
          <a:solidFill>
            <a:schemeClr val="tx1"/>
          </a:solidFill>
          <a:latin typeface="+mn-lt"/>
          <a:ea typeface="+mn-ea"/>
          <a:cs typeface="+mn-cs"/>
        </a:defRPr>
      </a:lvl5pPr>
      <a:lvl6pPr marL="1713617" algn="l" defTabSz="685443" rtl="0" eaLnBrk="1" latinLnBrk="0" hangingPunct="1">
        <a:defRPr sz="1400" kern="1200">
          <a:solidFill>
            <a:schemeClr val="tx1"/>
          </a:solidFill>
          <a:latin typeface="+mn-lt"/>
          <a:ea typeface="+mn-ea"/>
          <a:cs typeface="+mn-cs"/>
        </a:defRPr>
      </a:lvl6pPr>
      <a:lvl7pPr marL="2056328" algn="l" defTabSz="685443" rtl="0" eaLnBrk="1" latinLnBrk="0" hangingPunct="1">
        <a:defRPr sz="1400" kern="1200">
          <a:solidFill>
            <a:schemeClr val="tx1"/>
          </a:solidFill>
          <a:latin typeface="+mn-lt"/>
          <a:ea typeface="+mn-ea"/>
          <a:cs typeface="+mn-cs"/>
        </a:defRPr>
      </a:lvl7pPr>
      <a:lvl8pPr marL="2399040" algn="l" defTabSz="685443" rtl="0" eaLnBrk="1" latinLnBrk="0" hangingPunct="1">
        <a:defRPr sz="1400" kern="1200">
          <a:solidFill>
            <a:schemeClr val="tx1"/>
          </a:solidFill>
          <a:latin typeface="+mn-lt"/>
          <a:ea typeface="+mn-ea"/>
          <a:cs typeface="+mn-cs"/>
        </a:defRPr>
      </a:lvl8pPr>
      <a:lvl9pPr marL="2741753" algn="l" defTabSz="685443"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7" pos="7560" userDrawn="1">
          <p15:clr>
            <a:srgbClr val="F26B43"/>
          </p15:clr>
        </p15:guide>
        <p15:guide id="8" pos="7800" userDrawn="1">
          <p15:clr>
            <a:srgbClr val="F26B43"/>
          </p15:clr>
        </p15:guide>
        <p15:guide id="9" pos="10008" userDrawn="1">
          <p15:clr>
            <a:srgbClr val="F26B43"/>
          </p15:clr>
        </p15:guide>
        <p15:guide id="10" pos="10248" userDrawn="1">
          <p15:clr>
            <a:srgbClr val="F26B43"/>
          </p15:clr>
        </p15:guide>
        <p15:guide id="11" pos="12432" userDrawn="1">
          <p15:clr>
            <a:srgbClr val="F26B43"/>
          </p15:clr>
        </p15:guide>
        <p15:guide id="12" pos="12672" userDrawn="1">
          <p15:clr>
            <a:srgbClr val="F26B43"/>
          </p15:clr>
        </p15:guide>
        <p15:guide id="13" pos="14880" userDrawn="1">
          <p15:clr>
            <a:srgbClr val="F26B43"/>
          </p15:clr>
        </p15:guide>
        <p15:guide id="15" orient="horz" pos="7128" userDrawn="1">
          <p15:clr>
            <a:srgbClr val="F26B43"/>
          </p15:clr>
        </p15:guide>
        <p15:guide id="16" orient="horz" pos="8160" userDrawn="1">
          <p15:clr>
            <a:srgbClr val="F26B43"/>
          </p15:clr>
        </p15:guide>
      </p15:sldGuideLst>
    </p:ext>
  </p:extLst>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Title Placeholder 16"/>
          <p:cNvSpPr>
            <a:spLocks noGrp="1"/>
          </p:cNvSpPr>
          <p:nvPr>
            <p:ph type="title"/>
          </p:nvPr>
        </p:nvSpPr>
        <p:spPr>
          <a:xfrm>
            <a:off x="285750" y="-4000"/>
            <a:ext cx="8172000" cy="828000"/>
          </a:xfrm>
          <a:prstGeom prst="rect">
            <a:avLst/>
          </a:prstGeom>
        </p:spPr>
        <p:txBody>
          <a:bodyPr vert="horz" lIns="34289" tIns="17144" rIns="34289" bIns="17144" rtlCol="0" anchor="b">
            <a:normAutofit/>
          </a:bodyPr>
          <a:lstStyle/>
          <a:p>
            <a:r>
              <a:rPr lang="en-US" dirty="0"/>
              <a:t>Click to edit </a:t>
            </a:r>
            <a:r>
              <a:rPr lang="en-GB" noProof="0" dirty="0"/>
              <a:t>Master</a:t>
            </a:r>
            <a:r>
              <a:rPr lang="en-US" dirty="0"/>
              <a:t> title style</a:t>
            </a:r>
            <a:endParaRPr lang="en-GB" dirty="0"/>
          </a:p>
        </p:txBody>
      </p:sp>
      <p:sp>
        <p:nvSpPr>
          <p:cNvPr id="40" name="Text Placeholder 39"/>
          <p:cNvSpPr>
            <a:spLocks noGrp="1"/>
          </p:cNvSpPr>
          <p:nvPr>
            <p:ph type="body" idx="1"/>
          </p:nvPr>
        </p:nvSpPr>
        <p:spPr>
          <a:xfrm>
            <a:off x="4643460" y="1471619"/>
            <a:ext cx="4214813" cy="2771775"/>
          </a:xfrm>
          <a:prstGeom prst="rect">
            <a:avLst/>
          </a:prstGeom>
        </p:spPr>
        <p:txBody>
          <a:bodyPr vert="horz" lIns="34289" tIns="17144" rIns="34289" bIns="17144" rtlCol="0">
            <a:normAutofit/>
          </a:bodyPr>
          <a:lstStyle/>
          <a:p>
            <a:pPr lvl="0"/>
            <a:r>
              <a:rPr lang="en-US" dirty="0"/>
              <a:t>Click to edit Master </a:t>
            </a:r>
            <a:r>
              <a:rPr lang="en-GB" noProof="0" dirty="0"/>
              <a:t>text</a:t>
            </a:r>
            <a:r>
              <a:rPr lang="en-US" dirty="0"/>
              <a: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Footer Placeholder 1"/>
          <p:cNvSpPr>
            <a:spLocks noGrp="1"/>
          </p:cNvSpPr>
          <p:nvPr>
            <p:ph type="ftr" sz="quarter" idx="3"/>
          </p:nvPr>
        </p:nvSpPr>
        <p:spPr>
          <a:xfrm>
            <a:off x="287895" y="4932000"/>
            <a:ext cx="6264000" cy="180000"/>
          </a:xfrm>
          <a:prstGeom prst="rect">
            <a:avLst/>
          </a:prstGeom>
        </p:spPr>
        <p:txBody>
          <a:bodyPr vert="horz" lIns="35979" tIns="45699" rIns="91398" bIns="45699" rtlCol="0" anchor="ctr"/>
          <a:lstStyle>
            <a:lvl1pPr algn="l">
              <a:defRPr sz="800">
                <a:solidFill>
                  <a:schemeClr val="bg1">
                    <a:lumMod val="50000"/>
                  </a:schemeClr>
                </a:solidFill>
              </a:defRPr>
            </a:lvl1pPr>
          </a:lstStyle>
          <a:p>
            <a:r>
              <a:rPr lang="en-GB" dirty="0">
                <a:solidFill>
                  <a:srgbClr val="FFFFFF">
                    <a:lumMod val="50000"/>
                  </a:srgbClr>
                </a:solidFill>
              </a:rPr>
              <a:t>For financial intermediary use only, not to be used with customers.</a:t>
            </a:r>
          </a:p>
        </p:txBody>
      </p:sp>
      <p:pic>
        <p:nvPicPr>
          <p:cNvPr id="8" name="Picture 7" descr="JUST LOGO.png"/>
          <p:cNvPicPr>
            <a:picLocks noChangeAspect="1"/>
          </p:cNvPicPr>
          <p:nvPr userDrawn="1"/>
        </p:nvPicPr>
        <p:blipFill>
          <a:blip r:embed="rId19" cstate="print"/>
          <a:stretch>
            <a:fillRect/>
          </a:stretch>
        </p:blipFill>
        <p:spPr>
          <a:xfrm>
            <a:off x="8172000" y="4656358"/>
            <a:ext cx="720000" cy="308090"/>
          </a:xfrm>
          <a:prstGeom prst="rect">
            <a:avLst/>
          </a:prstGeom>
        </p:spPr>
      </p:pic>
      <p:pic>
        <p:nvPicPr>
          <p:cNvPr id="9" name="Picture 8"/>
          <p:cNvPicPr>
            <a:picLocks noChangeAspect="1"/>
          </p:cNvPicPr>
          <p:nvPr userDrawn="1"/>
        </p:nvPicPr>
        <p:blipFill>
          <a:blip r:embed="rId20" cstate="email">
            <a:extLst>
              <a:ext uri="{28A0092B-C50C-407E-A947-70E740481C1C}">
                <a14:useLocalDpi xmlns:a14="http://schemas.microsoft.com/office/drawing/2010/main" val="0"/>
              </a:ext>
            </a:extLst>
          </a:blip>
          <a:srcRect t="-174991" b="-222140"/>
          <a:stretch>
            <a:fillRect/>
          </a:stretch>
        </p:blipFill>
        <p:spPr>
          <a:xfrm>
            <a:off x="285751" y="4866851"/>
            <a:ext cx="7744604" cy="92989"/>
          </a:xfrm>
          <a:prstGeom prst="rect">
            <a:avLst/>
          </a:prstGeom>
        </p:spPr>
      </p:pic>
      <p:pic>
        <p:nvPicPr>
          <p:cNvPr id="18" name="Picture 17"/>
          <p:cNvPicPr>
            <a:picLocks noChangeAspect="1"/>
          </p:cNvPicPr>
          <p:nvPr userDrawn="1"/>
        </p:nvPicPr>
        <p:blipFill>
          <a:blip r:embed="rId21" cstate="email">
            <a:extLst>
              <a:ext uri="{28A0092B-C50C-407E-A947-70E740481C1C}">
                <a14:useLocalDpi xmlns:a14="http://schemas.microsoft.com/office/drawing/2010/main" val="0"/>
              </a:ext>
            </a:extLst>
          </a:blip>
          <a:srcRect t="-174991" b="-174991"/>
          <a:stretch>
            <a:fillRect/>
          </a:stretch>
        </p:blipFill>
        <p:spPr>
          <a:xfrm>
            <a:off x="285749" y="792021"/>
            <a:ext cx="8591619" cy="84169"/>
          </a:xfrm>
          <a:prstGeom prst="rect">
            <a:avLst/>
          </a:prstGeom>
        </p:spPr>
      </p:pic>
    </p:spTree>
    <p:extLst>
      <p:ext uri="{BB962C8B-B14F-4D97-AF65-F5344CB8AC3E}">
        <p14:creationId xmlns:p14="http://schemas.microsoft.com/office/powerpoint/2010/main" val="3379505351"/>
      </p:ext>
    </p:extLst>
  </p:cSld>
  <p:clrMap bg1="lt1" tx1="dk1" bg2="lt2" tx2="dk2" accent1="accent1" accent2="accent2" accent3="accent3" accent4="accent4" accent5="accent5" accent6="accent6" hlink="hlink" folHlink="folHlink"/>
  <p:sldLayoutIdLst>
    <p:sldLayoutId id="2147484142" r:id="rId1"/>
    <p:sldLayoutId id="2147484143" r:id="rId2"/>
    <p:sldLayoutId id="2147484144" r:id="rId3"/>
    <p:sldLayoutId id="2147484145" r:id="rId4"/>
    <p:sldLayoutId id="2147484146" r:id="rId5"/>
    <p:sldLayoutId id="2147484147" r:id="rId6"/>
    <p:sldLayoutId id="2147484148" r:id="rId7"/>
    <p:sldLayoutId id="2147484149" r:id="rId8"/>
    <p:sldLayoutId id="2147484150" r:id="rId9"/>
    <p:sldLayoutId id="2147484151" r:id="rId10"/>
    <p:sldLayoutId id="2147484152" r:id="rId11"/>
    <p:sldLayoutId id="2147484153" r:id="rId12"/>
    <p:sldLayoutId id="2147484154" r:id="rId13"/>
    <p:sldLayoutId id="2147484155" r:id="rId14"/>
    <p:sldLayoutId id="2147484156" r:id="rId15"/>
    <p:sldLayoutId id="2147484157" r:id="rId16"/>
    <p:sldLayoutId id="2147484158" r:id="rId17"/>
  </p:sldLayoutIdLst>
  <p:transition>
    <p:wipe dir="r"/>
  </p:transition>
  <p:hf hdr="0" ftr="0" dt="0"/>
  <p:txStyles>
    <p:titleStyle>
      <a:lvl1pPr algn="l" defTabSz="685443" rtl="0" eaLnBrk="1" latinLnBrk="0" hangingPunct="1">
        <a:lnSpc>
          <a:spcPct val="70000"/>
        </a:lnSpc>
        <a:spcBef>
          <a:spcPct val="0"/>
        </a:spcBef>
        <a:buNone/>
        <a:defRPr sz="2800" b="0" kern="1200" spc="100" baseline="0">
          <a:solidFill>
            <a:schemeClr val="tx1"/>
          </a:solidFill>
          <a:latin typeface="+mj-lt"/>
          <a:ea typeface="+mj-ea"/>
          <a:cs typeface="+mj-cs"/>
        </a:defRPr>
      </a:lvl1pPr>
    </p:titleStyle>
    <p:bodyStyle>
      <a:lvl1pPr marL="0" indent="0" algn="l" defTabSz="685443" rtl="0" eaLnBrk="1" latinLnBrk="0" hangingPunct="1">
        <a:lnSpc>
          <a:spcPts val="2700"/>
        </a:lnSpc>
        <a:spcBef>
          <a:spcPts val="0"/>
        </a:spcBef>
        <a:spcAft>
          <a:spcPts val="900"/>
        </a:spcAft>
        <a:buFont typeface="Arial" panose="020B0604020202020204" pitchFamily="34" charset="0"/>
        <a:buNone/>
        <a:defRPr lang="en-US" sz="3000" b="1" kern="1200" spc="0" baseline="0" dirty="0" smtClean="0">
          <a:solidFill>
            <a:srgbClr val="373433"/>
          </a:solidFill>
          <a:latin typeface="+mn-lt"/>
          <a:ea typeface="+mn-ea"/>
          <a:cs typeface="+mn-cs"/>
        </a:defRPr>
      </a:lvl1pPr>
      <a:lvl2pPr marL="0" indent="0" algn="l" defTabSz="685443" rtl="0" eaLnBrk="1" latinLnBrk="0" hangingPunct="1">
        <a:lnSpc>
          <a:spcPts val="2700"/>
        </a:lnSpc>
        <a:spcBef>
          <a:spcPts val="0"/>
        </a:spcBef>
        <a:spcAft>
          <a:spcPts val="2700"/>
        </a:spcAft>
        <a:buFont typeface="Arial" panose="020B0604020202020204" pitchFamily="34" charset="0"/>
        <a:buNone/>
        <a:defRPr lang="en-US" sz="2400" b="1" kern="1200" spc="0" baseline="0" dirty="0" smtClean="0">
          <a:solidFill>
            <a:srgbClr val="373433"/>
          </a:solidFill>
          <a:latin typeface="+mn-lt"/>
          <a:ea typeface="+mn-ea"/>
          <a:cs typeface="+mn-cs"/>
        </a:defRPr>
      </a:lvl2pPr>
      <a:lvl3pPr marL="0" indent="0" algn="l" defTabSz="685443" rtl="0" eaLnBrk="1" latinLnBrk="0" hangingPunct="1">
        <a:lnSpc>
          <a:spcPts val="1890"/>
        </a:lnSpc>
        <a:spcBef>
          <a:spcPts val="0"/>
        </a:spcBef>
        <a:spcAft>
          <a:spcPts val="1260"/>
        </a:spcAft>
        <a:buFont typeface="Arial" panose="020B0604020202020204" pitchFamily="34" charset="0"/>
        <a:buNone/>
        <a:defRPr lang="en-US" sz="1400" b="1" kern="1200" spc="8" baseline="0" dirty="0" smtClean="0">
          <a:solidFill>
            <a:srgbClr val="373433"/>
          </a:solidFill>
          <a:latin typeface="+mn-lt"/>
          <a:ea typeface="+mn-ea"/>
          <a:cs typeface="+mn-cs"/>
        </a:defRPr>
      </a:lvl3pPr>
      <a:lvl4pPr marL="0" indent="0" algn="l" defTabSz="685443" rtl="0" eaLnBrk="1" latinLnBrk="0" hangingPunct="1">
        <a:lnSpc>
          <a:spcPts val="1890"/>
        </a:lnSpc>
        <a:spcBef>
          <a:spcPts val="0"/>
        </a:spcBef>
        <a:spcAft>
          <a:spcPts val="1260"/>
        </a:spcAft>
        <a:buFont typeface="Arial" panose="020B0604020202020204" pitchFamily="34" charset="0"/>
        <a:buNone/>
        <a:defRPr lang="en-US" sz="1400" kern="1200" spc="8" baseline="0" dirty="0" smtClean="0">
          <a:solidFill>
            <a:srgbClr val="373433"/>
          </a:solidFill>
          <a:latin typeface="+mn-lt"/>
          <a:ea typeface="+mn-ea"/>
          <a:cs typeface="+mn-cs"/>
        </a:defRPr>
      </a:lvl4pPr>
      <a:lvl5pPr marL="0" indent="0" algn="l" defTabSz="685443" rtl="0" eaLnBrk="1" latinLnBrk="0" hangingPunct="1">
        <a:lnSpc>
          <a:spcPts val="1260"/>
        </a:lnSpc>
        <a:spcBef>
          <a:spcPts val="0"/>
        </a:spcBef>
        <a:spcAft>
          <a:spcPts val="1260"/>
        </a:spcAft>
        <a:buFont typeface="Arial" panose="020B0604020202020204" pitchFamily="34" charset="0"/>
        <a:buNone/>
        <a:defRPr lang="en-US" sz="900" kern="1200" spc="8" baseline="0" dirty="0">
          <a:solidFill>
            <a:srgbClr val="373433"/>
          </a:solidFill>
          <a:latin typeface="+mn-lt"/>
          <a:ea typeface="+mn-ea"/>
          <a:cs typeface="+mn-cs"/>
        </a:defRPr>
      </a:lvl5pPr>
      <a:lvl6pPr marL="1884963" indent="-171366" algn="l" defTabSz="68544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7685" indent="-171366" algn="l" defTabSz="68544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406" indent="-171366" algn="l" defTabSz="68544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137" indent="-171366" algn="l" defTabSz="68544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443" rtl="0" eaLnBrk="1" latinLnBrk="0" hangingPunct="1">
        <a:defRPr sz="1400" kern="1200">
          <a:solidFill>
            <a:schemeClr val="tx1"/>
          </a:solidFill>
          <a:latin typeface="+mn-lt"/>
          <a:ea typeface="+mn-ea"/>
          <a:cs typeface="+mn-cs"/>
        </a:defRPr>
      </a:lvl1pPr>
      <a:lvl2pPr marL="342713" algn="l" defTabSz="685443" rtl="0" eaLnBrk="1" latinLnBrk="0" hangingPunct="1">
        <a:defRPr sz="1400" kern="1200">
          <a:solidFill>
            <a:schemeClr val="tx1"/>
          </a:solidFill>
          <a:latin typeface="+mn-lt"/>
          <a:ea typeface="+mn-ea"/>
          <a:cs typeface="+mn-cs"/>
        </a:defRPr>
      </a:lvl2pPr>
      <a:lvl3pPr marL="685443" algn="l" defTabSz="685443" rtl="0" eaLnBrk="1" latinLnBrk="0" hangingPunct="1">
        <a:defRPr sz="1400" kern="1200">
          <a:solidFill>
            <a:schemeClr val="tx1"/>
          </a:solidFill>
          <a:latin typeface="+mn-lt"/>
          <a:ea typeface="+mn-ea"/>
          <a:cs typeface="+mn-cs"/>
        </a:defRPr>
      </a:lvl3pPr>
      <a:lvl4pPr marL="1028165" algn="l" defTabSz="685443" rtl="0" eaLnBrk="1" latinLnBrk="0" hangingPunct="1">
        <a:defRPr sz="1400" kern="1200">
          <a:solidFill>
            <a:schemeClr val="tx1"/>
          </a:solidFill>
          <a:latin typeface="+mn-lt"/>
          <a:ea typeface="+mn-ea"/>
          <a:cs typeface="+mn-cs"/>
        </a:defRPr>
      </a:lvl4pPr>
      <a:lvl5pPr marL="1370886" algn="l" defTabSz="685443" rtl="0" eaLnBrk="1" latinLnBrk="0" hangingPunct="1">
        <a:defRPr sz="1400" kern="1200">
          <a:solidFill>
            <a:schemeClr val="tx1"/>
          </a:solidFill>
          <a:latin typeface="+mn-lt"/>
          <a:ea typeface="+mn-ea"/>
          <a:cs typeface="+mn-cs"/>
        </a:defRPr>
      </a:lvl5pPr>
      <a:lvl6pPr marL="1713617" algn="l" defTabSz="685443" rtl="0" eaLnBrk="1" latinLnBrk="0" hangingPunct="1">
        <a:defRPr sz="1400" kern="1200">
          <a:solidFill>
            <a:schemeClr val="tx1"/>
          </a:solidFill>
          <a:latin typeface="+mn-lt"/>
          <a:ea typeface="+mn-ea"/>
          <a:cs typeface="+mn-cs"/>
        </a:defRPr>
      </a:lvl6pPr>
      <a:lvl7pPr marL="2056328" algn="l" defTabSz="685443" rtl="0" eaLnBrk="1" latinLnBrk="0" hangingPunct="1">
        <a:defRPr sz="1400" kern="1200">
          <a:solidFill>
            <a:schemeClr val="tx1"/>
          </a:solidFill>
          <a:latin typeface="+mn-lt"/>
          <a:ea typeface="+mn-ea"/>
          <a:cs typeface="+mn-cs"/>
        </a:defRPr>
      </a:lvl7pPr>
      <a:lvl8pPr marL="2399040" algn="l" defTabSz="685443" rtl="0" eaLnBrk="1" latinLnBrk="0" hangingPunct="1">
        <a:defRPr sz="1400" kern="1200">
          <a:solidFill>
            <a:schemeClr val="tx1"/>
          </a:solidFill>
          <a:latin typeface="+mn-lt"/>
          <a:ea typeface="+mn-ea"/>
          <a:cs typeface="+mn-cs"/>
        </a:defRPr>
      </a:lvl8pPr>
      <a:lvl9pPr marL="2741753" algn="l" defTabSz="685443"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7" pos="7560" userDrawn="1">
          <p15:clr>
            <a:srgbClr val="F26B43"/>
          </p15:clr>
        </p15:guide>
        <p15:guide id="8" pos="7800" userDrawn="1">
          <p15:clr>
            <a:srgbClr val="F26B43"/>
          </p15:clr>
        </p15:guide>
        <p15:guide id="9" pos="10008" userDrawn="1">
          <p15:clr>
            <a:srgbClr val="F26B43"/>
          </p15:clr>
        </p15:guide>
        <p15:guide id="10" pos="10248" userDrawn="1">
          <p15:clr>
            <a:srgbClr val="F26B43"/>
          </p15:clr>
        </p15:guide>
        <p15:guide id="11" pos="12432" userDrawn="1">
          <p15:clr>
            <a:srgbClr val="F26B43"/>
          </p15:clr>
        </p15:guide>
        <p15:guide id="12" pos="12672" userDrawn="1">
          <p15:clr>
            <a:srgbClr val="F26B43"/>
          </p15:clr>
        </p15:guide>
        <p15:guide id="13" pos="14880" userDrawn="1">
          <p15:clr>
            <a:srgbClr val="F26B43"/>
          </p15:clr>
        </p15:guide>
        <p15:guide id="15" orient="horz" pos="7128" userDrawn="1">
          <p15:clr>
            <a:srgbClr val="F26B43"/>
          </p15:clr>
        </p15:guide>
        <p15:guide id="16" orient="horz" pos="8160" userDrawn="1">
          <p15:clr>
            <a:srgbClr val="F26B43"/>
          </p15:clr>
        </p15:guide>
      </p15:sldGuideLst>
    </p:ext>
  </p:extLst>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Title Placeholder 16"/>
          <p:cNvSpPr>
            <a:spLocks noGrp="1"/>
          </p:cNvSpPr>
          <p:nvPr>
            <p:ph type="title"/>
          </p:nvPr>
        </p:nvSpPr>
        <p:spPr>
          <a:xfrm>
            <a:off x="285750" y="-4000"/>
            <a:ext cx="8172000" cy="828000"/>
          </a:xfrm>
          <a:prstGeom prst="rect">
            <a:avLst/>
          </a:prstGeom>
        </p:spPr>
        <p:txBody>
          <a:bodyPr vert="horz" lIns="34289" tIns="17144" rIns="34289" bIns="17144" rtlCol="0" anchor="b">
            <a:normAutofit/>
          </a:bodyPr>
          <a:lstStyle/>
          <a:p>
            <a:r>
              <a:rPr lang="en-US" dirty="0"/>
              <a:t>Click to edit </a:t>
            </a:r>
            <a:r>
              <a:rPr lang="en-GB" noProof="0" dirty="0"/>
              <a:t>Master</a:t>
            </a:r>
            <a:r>
              <a:rPr lang="en-US" dirty="0"/>
              <a:t> title style</a:t>
            </a:r>
            <a:endParaRPr lang="en-GB" dirty="0"/>
          </a:p>
        </p:txBody>
      </p:sp>
      <p:sp>
        <p:nvSpPr>
          <p:cNvPr id="40" name="Text Placeholder 39"/>
          <p:cNvSpPr>
            <a:spLocks noGrp="1"/>
          </p:cNvSpPr>
          <p:nvPr>
            <p:ph type="body" idx="1"/>
          </p:nvPr>
        </p:nvSpPr>
        <p:spPr>
          <a:xfrm>
            <a:off x="4643460" y="1471619"/>
            <a:ext cx="4214813" cy="2771775"/>
          </a:xfrm>
          <a:prstGeom prst="rect">
            <a:avLst/>
          </a:prstGeom>
        </p:spPr>
        <p:txBody>
          <a:bodyPr vert="horz" lIns="34289" tIns="17144" rIns="34289" bIns="17144" rtlCol="0">
            <a:normAutofit/>
          </a:bodyPr>
          <a:lstStyle/>
          <a:p>
            <a:pPr lvl="0"/>
            <a:r>
              <a:rPr lang="en-US" dirty="0"/>
              <a:t>Click to edit Master </a:t>
            </a:r>
            <a:r>
              <a:rPr lang="en-GB" noProof="0" dirty="0"/>
              <a:t>text</a:t>
            </a:r>
            <a:r>
              <a:rPr lang="en-US" dirty="0"/>
              <a: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Footer Placeholder 1"/>
          <p:cNvSpPr>
            <a:spLocks noGrp="1"/>
          </p:cNvSpPr>
          <p:nvPr>
            <p:ph type="ftr" sz="quarter" idx="3"/>
          </p:nvPr>
        </p:nvSpPr>
        <p:spPr>
          <a:xfrm>
            <a:off x="287895" y="4932000"/>
            <a:ext cx="6264000" cy="180000"/>
          </a:xfrm>
          <a:prstGeom prst="rect">
            <a:avLst/>
          </a:prstGeom>
        </p:spPr>
        <p:txBody>
          <a:bodyPr vert="horz" lIns="35979" tIns="45699" rIns="91398" bIns="45699" rtlCol="0" anchor="ctr"/>
          <a:lstStyle>
            <a:lvl1pPr algn="l">
              <a:defRPr sz="800">
                <a:solidFill>
                  <a:schemeClr val="bg1">
                    <a:lumMod val="50000"/>
                  </a:schemeClr>
                </a:solidFill>
              </a:defRPr>
            </a:lvl1pPr>
          </a:lstStyle>
          <a:p>
            <a:r>
              <a:rPr lang="en-GB" dirty="0">
                <a:solidFill>
                  <a:srgbClr val="FFFFFF">
                    <a:lumMod val="50000"/>
                  </a:srgbClr>
                </a:solidFill>
              </a:rPr>
              <a:t>For financial intermediary use only, not to be used with customers.</a:t>
            </a:r>
          </a:p>
        </p:txBody>
      </p:sp>
      <p:pic>
        <p:nvPicPr>
          <p:cNvPr id="8" name="Picture 7" descr="JUST LOGO.png"/>
          <p:cNvPicPr>
            <a:picLocks noChangeAspect="1"/>
          </p:cNvPicPr>
          <p:nvPr userDrawn="1"/>
        </p:nvPicPr>
        <p:blipFill>
          <a:blip r:embed="rId21" cstate="print"/>
          <a:stretch>
            <a:fillRect/>
          </a:stretch>
        </p:blipFill>
        <p:spPr>
          <a:xfrm>
            <a:off x="8172000" y="4656358"/>
            <a:ext cx="720000" cy="308090"/>
          </a:xfrm>
          <a:prstGeom prst="rect">
            <a:avLst/>
          </a:prstGeom>
        </p:spPr>
      </p:pic>
      <p:pic>
        <p:nvPicPr>
          <p:cNvPr id="9" name="Picture 8"/>
          <p:cNvPicPr>
            <a:picLocks noChangeAspect="1"/>
          </p:cNvPicPr>
          <p:nvPr userDrawn="1"/>
        </p:nvPicPr>
        <p:blipFill>
          <a:blip r:embed="rId22" cstate="email">
            <a:extLst>
              <a:ext uri="{28A0092B-C50C-407E-A947-70E740481C1C}">
                <a14:useLocalDpi xmlns:a14="http://schemas.microsoft.com/office/drawing/2010/main" val="0"/>
              </a:ext>
            </a:extLst>
          </a:blip>
          <a:srcRect t="-174991" b="-222140"/>
          <a:stretch>
            <a:fillRect/>
          </a:stretch>
        </p:blipFill>
        <p:spPr>
          <a:xfrm>
            <a:off x="285751" y="4866851"/>
            <a:ext cx="7744604" cy="92989"/>
          </a:xfrm>
          <a:prstGeom prst="rect">
            <a:avLst/>
          </a:prstGeom>
        </p:spPr>
      </p:pic>
      <p:pic>
        <p:nvPicPr>
          <p:cNvPr id="18" name="Picture 17"/>
          <p:cNvPicPr>
            <a:picLocks noChangeAspect="1"/>
          </p:cNvPicPr>
          <p:nvPr userDrawn="1"/>
        </p:nvPicPr>
        <p:blipFill>
          <a:blip r:embed="rId23" cstate="email">
            <a:extLst>
              <a:ext uri="{28A0092B-C50C-407E-A947-70E740481C1C}">
                <a14:useLocalDpi xmlns:a14="http://schemas.microsoft.com/office/drawing/2010/main" val="0"/>
              </a:ext>
            </a:extLst>
          </a:blip>
          <a:srcRect t="-174991" b="-174991"/>
          <a:stretch>
            <a:fillRect/>
          </a:stretch>
        </p:blipFill>
        <p:spPr>
          <a:xfrm>
            <a:off x="285749" y="792021"/>
            <a:ext cx="8591619" cy="84169"/>
          </a:xfrm>
          <a:prstGeom prst="rect">
            <a:avLst/>
          </a:prstGeom>
        </p:spPr>
      </p:pic>
    </p:spTree>
    <p:extLst>
      <p:ext uri="{BB962C8B-B14F-4D97-AF65-F5344CB8AC3E}">
        <p14:creationId xmlns:p14="http://schemas.microsoft.com/office/powerpoint/2010/main" val="4068618519"/>
      </p:ext>
    </p:extLst>
  </p:cSld>
  <p:clrMap bg1="lt1" tx1="dk1" bg2="lt2" tx2="dk2" accent1="accent1" accent2="accent2" accent3="accent3" accent4="accent4" accent5="accent5" accent6="accent6" hlink="hlink" folHlink="folHlink"/>
  <p:sldLayoutIdLst>
    <p:sldLayoutId id="2147484160" r:id="rId1"/>
    <p:sldLayoutId id="2147484161" r:id="rId2"/>
    <p:sldLayoutId id="2147484162" r:id="rId3"/>
    <p:sldLayoutId id="2147484163" r:id="rId4"/>
    <p:sldLayoutId id="2147484164" r:id="rId5"/>
    <p:sldLayoutId id="2147484165" r:id="rId6"/>
    <p:sldLayoutId id="2147484166" r:id="rId7"/>
    <p:sldLayoutId id="2147484167" r:id="rId8"/>
    <p:sldLayoutId id="2147484168" r:id="rId9"/>
    <p:sldLayoutId id="2147484169" r:id="rId10"/>
    <p:sldLayoutId id="2147484170" r:id="rId11"/>
    <p:sldLayoutId id="2147484171" r:id="rId12"/>
    <p:sldLayoutId id="2147484172" r:id="rId13"/>
    <p:sldLayoutId id="2147484173" r:id="rId14"/>
    <p:sldLayoutId id="2147484174" r:id="rId15"/>
    <p:sldLayoutId id="2147484175" r:id="rId16"/>
    <p:sldLayoutId id="2147484176" r:id="rId17"/>
    <p:sldLayoutId id="2147484177" r:id="rId18"/>
    <p:sldLayoutId id="2147484180" r:id="rId19"/>
  </p:sldLayoutIdLst>
  <p:transition>
    <p:wipe dir="r"/>
  </p:transition>
  <p:hf hdr="0" ftr="0" dt="0"/>
  <p:txStyles>
    <p:titleStyle>
      <a:lvl1pPr algn="l" defTabSz="685443" rtl="0" eaLnBrk="1" latinLnBrk="0" hangingPunct="1">
        <a:lnSpc>
          <a:spcPct val="70000"/>
        </a:lnSpc>
        <a:spcBef>
          <a:spcPct val="0"/>
        </a:spcBef>
        <a:buNone/>
        <a:defRPr sz="2800" b="0" kern="1200" spc="100" baseline="0">
          <a:solidFill>
            <a:schemeClr val="tx1"/>
          </a:solidFill>
          <a:latin typeface="+mj-lt"/>
          <a:ea typeface="+mj-ea"/>
          <a:cs typeface="+mj-cs"/>
        </a:defRPr>
      </a:lvl1pPr>
    </p:titleStyle>
    <p:bodyStyle>
      <a:lvl1pPr marL="0" indent="0" algn="l" defTabSz="685443" rtl="0" eaLnBrk="1" latinLnBrk="0" hangingPunct="1">
        <a:lnSpc>
          <a:spcPts val="2700"/>
        </a:lnSpc>
        <a:spcBef>
          <a:spcPts val="0"/>
        </a:spcBef>
        <a:spcAft>
          <a:spcPts val="900"/>
        </a:spcAft>
        <a:buFont typeface="Arial" panose="020B0604020202020204" pitchFamily="34" charset="0"/>
        <a:buNone/>
        <a:defRPr lang="en-US" sz="3000" b="1" kern="1200" spc="0" baseline="0" dirty="0" smtClean="0">
          <a:solidFill>
            <a:srgbClr val="373433"/>
          </a:solidFill>
          <a:latin typeface="+mn-lt"/>
          <a:ea typeface="+mn-ea"/>
          <a:cs typeface="+mn-cs"/>
        </a:defRPr>
      </a:lvl1pPr>
      <a:lvl2pPr marL="0" indent="0" algn="l" defTabSz="685443" rtl="0" eaLnBrk="1" latinLnBrk="0" hangingPunct="1">
        <a:lnSpc>
          <a:spcPts val="2700"/>
        </a:lnSpc>
        <a:spcBef>
          <a:spcPts val="0"/>
        </a:spcBef>
        <a:spcAft>
          <a:spcPts val="2700"/>
        </a:spcAft>
        <a:buFont typeface="Arial" panose="020B0604020202020204" pitchFamily="34" charset="0"/>
        <a:buNone/>
        <a:defRPr lang="en-US" sz="2400" b="1" kern="1200" spc="0" baseline="0" dirty="0" smtClean="0">
          <a:solidFill>
            <a:srgbClr val="373433"/>
          </a:solidFill>
          <a:latin typeface="+mn-lt"/>
          <a:ea typeface="+mn-ea"/>
          <a:cs typeface="+mn-cs"/>
        </a:defRPr>
      </a:lvl2pPr>
      <a:lvl3pPr marL="0" indent="0" algn="l" defTabSz="685443" rtl="0" eaLnBrk="1" latinLnBrk="0" hangingPunct="1">
        <a:lnSpc>
          <a:spcPts val="1890"/>
        </a:lnSpc>
        <a:spcBef>
          <a:spcPts val="0"/>
        </a:spcBef>
        <a:spcAft>
          <a:spcPts val="1260"/>
        </a:spcAft>
        <a:buFont typeface="Arial" panose="020B0604020202020204" pitchFamily="34" charset="0"/>
        <a:buNone/>
        <a:defRPr lang="en-US" sz="1400" b="1" kern="1200" spc="8" baseline="0" dirty="0" smtClean="0">
          <a:solidFill>
            <a:srgbClr val="373433"/>
          </a:solidFill>
          <a:latin typeface="+mn-lt"/>
          <a:ea typeface="+mn-ea"/>
          <a:cs typeface="+mn-cs"/>
        </a:defRPr>
      </a:lvl3pPr>
      <a:lvl4pPr marL="0" indent="0" algn="l" defTabSz="685443" rtl="0" eaLnBrk="1" latinLnBrk="0" hangingPunct="1">
        <a:lnSpc>
          <a:spcPts val="1890"/>
        </a:lnSpc>
        <a:spcBef>
          <a:spcPts val="0"/>
        </a:spcBef>
        <a:spcAft>
          <a:spcPts val="1260"/>
        </a:spcAft>
        <a:buFont typeface="Arial" panose="020B0604020202020204" pitchFamily="34" charset="0"/>
        <a:buNone/>
        <a:defRPr lang="en-US" sz="1400" kern="1200" spc="8" baseline="0" dirty="0" smtClean="0">
          <a:solidFill>
            <a:srgbClr val="373433"/>
          </a:solidFill>
          <a:latin typeface="+mn-lt"/>
          <a:ea typeface="+mn-ea"/>
          <a:cs typeface="+mn-cs"/>
        </a:defRPr>
      </a:lvl4pPr>
      <a:lvl5pPr marL="0" indent="0" algn="l" defTabSz="685443" rtl="0" eaLnBrk="1" latinLnBrk="0" hangingPunct="1">
        <a:lnSpc>
          <a:spcPts val="1260"/>
        </a:lnSpc>
        <a:spcBef>
          <a:spcPts val="0"/>
        </a:spcBef>
        <a:spcAft>
          <a:spcPts val="1260"/>
        </a:spcAft>
        <a:buFont typeface="Arial" panose="020B0604020202020204" pitchFamily="34" charset="0"/>
        <a:buNone/>
        <a:defRPr lang="en-US" sz="900" kern="1200" spc="8" baseline="0" dirty="0">
          <a:solidFill>
            <a:srgbClr val="373433"/>
          </a:solidFill>
          <a:latin typeface="+mn-lt"/>
          <a:ea typeface="+mn-ea"/>
          <a:cs typeface="+mn-cs"/>
        </a:defRPr>
      </a:lvl5pPr>
      <a:lvl6pPr marL="1884963" indent="-171366" algn="l" defTabSz="68544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7685" indent="-171366" algn="l" defTabSz="68544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406" indent="-171366" algn="l" defTabSz="68544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137" indent="-171366" algn="l" defTabSz="68544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443" rtl="0" eaLnBrk="1" latinLnBrk="0" hangingPunct="1">
        <a:defRPr sz="1400" kern="1200">
          <a:solidFill>
            <a:schemeClr val="tx1"/>
          </a:solidFill>
          <a:latin typeface="+mn-lt"/>
          <a:ea typeface="+mn-ea"/>
          <a:cs typeface="+mn-cs"/>
        </a:defRPr>
      </a:lvl1pPr>
      <a:lvl2pPr marL="342713" algn="l" defTabSz="685443" rtl="0" eaLnBrk="1" latinLnBrk="0" hangingPunct="1">
        <a:defRPr sz="1400" kern="1200">
          <a:solidFill>
            <a:schemeClr val="tx1"/>
          </a:solidFill>
          <a:latin typeface="+mn-lt"/>
          <a:ea typeface="+mn-ea"/>
          <a:cs typeface="+mn-cs"/>
        </a:defRPr>
      </a:lvl2pPr>
      <a:lvl3pPr marL="685443" algn="l" defTabSz="685443" rtl="0" eaLnBrk="1" latinLnBrk="0" hangingPunct="1">
        <a:defRPr sz="1400" kern="1200">
          <a:solidFill>
            <a:schemeClr val="tx1"/>
          </a:solidFill>
          <a:latin typeface="+mn-lt"/>
          <a:ea typeface="+mn-ea"/>
          <a:cs typeface="+mn-cs"/>
        </a:defRPr>
      </a:lvl3pPr>
      <a:lvl4pPr marL="1028165" algn="l" defTabSz="685443" rtl="0" eaLnBrk="1" latinLnBrk="0" hangingPunct="1">
        <a:defRPr sz="1400" kern="1200">
          <a:solidFill>
            <a:schemeClr val="tx1"/>
          </a:solidFill>
          <a:latin typeface="+mn-lt"/>
          <a:ea typeface="+mn-ea"/>
          <a:cs typeface="+mn-cs"/>
        </a:defRPr>
      </a:lvl4pPr>
      <a:lvl5pPr marL="1370886" algn="l" defTabSz="685443" rtl="0" eaLnBrk="1" latinLnBrk="0" hangingPunct="1">
        <a:defRPr sz="1400" kern="1200">
          <a:solidFill>
            <a:schemeClr val="tx1"/>
          </a:solidFill>
          <a:latin typeface="+mn-lt"/>
          <a:ea typeface="+mn-ea"/>
          <a:cs typeface="+mn-cs"/>
        </a:defRPr>
      </a:lvl5pPr>
      <a:lvl6pPr marL="1713617" algn="l" defTabSz="685443" rtl="0" eaLnBrk="1" latinLnBrk="0" hangingPunct="1">
        <a:defRPr sz="1400" kern="1200">
          <a:solidFill>
            <a:schemeClr val="tx1"/>
          </a:solidFill>
          <a:latin typeface="+mn-lt"/>
          <a:ea typeface="+mn-ea"/>
          <a:cs typeface="+mn-cs"/>
        </a:defRPr>
      </a:lvl6pPr>
      <a:lvl7pPr marL="2056328" algn="l" defTabSz="685443" rtl="0" eaLnBrk="1" latinLnBrk="0" hangingPunct="1">
        <a:defRPr sz="1400" kern="1200">
          <a:solidFill>
            <a:schemeClr val="tx1"/>
          </a:solidFill>
          <a:latin typeface="+mn-lt"/>
          <a:ea typeface="+mn-ea"/>
          <a:cs typeface="+mn-cs"/>
        </a:defRPr>
      </a:lvl7pPr>
      <a:lvl8pPr marL="2399040" algn="l" defTabSz="685443" rtl="0" eaLnBrk="1" latinLnBrk="0" hangingPunct="1">
        <a:defRPr sz="1400" kern="1200">
          <a:solidFill>
            <a:schemeClr val="tx1"/>
          </a:solidFill>
          <a:latin typeface="+mn-lt"/>
          <a:ea typeface="+mn-ea"/>
          <a:cs typeface="+mn-cs"/>
        </a:defRPr>
      </a:lvl8pPr>
      <a:lvl9pPr marL="2741753" algn="l" defTabSz="685443"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7" pos="7560" userDrawn="1">
          <p15:clr>
            <a:srgbClr val="F26B43"/>
          </p15:clr>
        </p15:guide>
        <p15:guide id="8" pos="7800" userDrawn="1">
          <p15:clr>
            <a:srgbClr val="F26B43"/>
          </p15:clr>
        </p15:guide>
        <p15:guide id="9" pos="10008" userDrawn="1">
          <p15:clr>
            <a:srgbClr val="F26B43"/>
          </p15:clr>
        </p15:guide>
        <p15:guide id="10" pos="10248" userDrawn="1">
          <p15:clr>
            <a:srgbClr val="F26B43"/>
          </p15:clr>
        </p15:guide>
        <p15:guide id="11" pos="12432" userDrawn="1">
          <p15:clr>
            <a:srgbClr val="F26B43"/>
          </p15:clr>
        </p15:guide>
        <p15:guide id="12" pos="12672" userDrawn="1">
          <p15:clr>
            <a:srgbClr val="F26B43"/>
          </p15:clr>
        </p15:guide>
        <p15:guide id="13" pos="14880" userDrawn="1">
          <p15:clr>
            <a:srgbClr val="F26B43"/>
          </p15:clr>
        </p15:guide>
        <p15:guide id="15" orient="horz" pos="7128" userDrawn="1">
          <p15:clr>
            <a:srgbClr val="F26B43"/>
          </p15:clr>
        </p15:guide>
        <p15:guide id="16" orient="horz" pos="8160" userDrawn="1">
          <p15:clr>
            <a:srgbClr val="F26B43"/>
          </p15:clr>
        </p15:guide>
      </p15:sldGuideLst>
    </p:ext>
  </p:extLst>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Title Placeholder 16"/>
          <p:cNvSpPr>
            <a:spLocks noGrp="1"/>
          </p:cNvSpPr>
          <p:nvPr>
            <p:ph type="title"/>
          </p:nvPr>
        </p:nvSpPr>
        <p:spPr>
          <a:xfrm>
            <a:off x="285750" y="-4000"/>
            <a:ext cx="8172000" cy="828000"/>
          </a:xfrm>
          <a:prstGeom prst="rect">
            <a:avLst/>
          </a:prstGeom>
        </p:spPr>
        <p:txBody>
          <a:bodyPr vert="horz" lIns="34289" tIns="17144" rIns="34289" bIns="17144" rtlCol="0" anchor="b">
            <a:normAutofit/>
          </a:bodyPr>
          <a:lstStyle/>
          <a:p>
            <a:r>
              <a:rPr lang="en-US" dirty="0"/>
              <a:t>Click to edit </a:t>
            </a:r>
            <a:r>
              <a:rPr lang="en-GB" noProof="0" dirty="0"/>
              <a:t>Master</a:t>
            </a:r>
            <a:r>
              <a:rPr lang="en-US" dirty="0"/>
              <a:t> title style</a:t>
            </a:r>
            <a:endParaRPr lang="en-GB" dirty="0"/>
          </a:p>
        </p:txBody>
      </p:sp>
      <p:sp>
        <p:nvSpPr>
          <p:cNvPr id="40" name="Text Placeholder 39"/>
          <p:cNvSpPr>
            <a:spLocks noGrp="1"/>
          </p:cNvSpPr>
          <p:nvPr>
            <p:ph type="body" idx="1"/>
          </p:nvPr>
        </p:nvSpPr>
        <p:spPr>
          <a:xfrm>
            <a:off x="4643460" y="1471619"/>
            <a:ext cx="4214813" cy="2771775"/>
          </a:xfrm>
          <a:prstGeom prst="rect">
            <a:avLst/>
          </a:prstGeom>
        </p:spPr>
        <p:txBody>
          <a:bodyPr vert="horz" lIns="34289" tIns="17144" rIns="34289" bIns="17144" rtlCol="0">
            <a:normAutofit/>
          </a:bodyPr>
          <a:lstStyle/>
          <a:p>
            <a:pPr lvl="0"/>
            <a:r>
              <a:rPr lang="en-US" dirty="0"/>
              <a:t>Click to edit Master </a:t>
            </a:r>
            <a:r>
              <a:rPr lang="en-GB" noProof="0" dirty="0"/>
              <a:t>text</a:t>
            </a:r>
            <a:r>
              <a:rPr lang="en-US" dirty="0"/>
              <a: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Footer Placeholder 1"/>
          <p:cNvSpPr>
            <a:spLocks noGrp="1"/>
          </p:cNvSpPr>
          <p:nvPr>
            <p:ph type="ftr" sz="quarter" idx="3"/>
          </p:nvPr>
        </p:nvSpPr>
        <p:spPr>
          <a:xfrm>
            <a:off x="287895" y="4932000"/>
            <a:ext cx="6264000" cy="180000"/>
          </a:xfrm>
          <a:prstGeom prst="rect">
            <a:avLst/>
          </a:prstGeom>
        </p:spPr>
        <p:txBody>
          <a:bodyPr vert="horz" lIns="35979" tIns="45699" rIns="91398" bIns="45699" rtlCol="0" anchor="ctr"/>
          <a:lstStyle>
            <a:lvl1pPr algn="l">
              <a:defRPr sz="800">
                <a:solidFill>
                  <a:schemeClr val="bg1">
                    <a:lumMod val="50000"/>
                  </a:schemeClr>
                </a:solidFill>
              </a:defRPr>
            </a:lvl1pPr>
          </a:lstStyle>
          <a:p>
            <a:r>
              <a:rPr lang="en-GB" dirty="0">
                <a:solidFill>
                  <a:srgbClr val="FFFFFF">
                    <a:lumMod val="50000"/>
                  </a:srgbClr>
                </a:solidFill>
              </a:rPr>
              <a:t>For financial intermediary use only, not to be used with customers.</a:t>
            </a:r>
          </a:p>
        </p:txBody>
      </p:sp>
      <p:pic>
        <p:nvPicPr>
          <p:cNvPr id="8" name="Picture 7" descr="JUST LOGO.png"/>
          <p:cNvPicPr>
            <a:picLocks noChangeAspect="1"/>
          </p:cNvPicPr>
          <p:nvPr userDrawn="1"/>
        </p:nvPicPr>
        <p:blipFill>
          <a:blip r:embed="rId30" cstate="print"/>
          <a:stretch>
            <a:fillRect/>
          </a:stretch>
        </p:blipFill>
        <p:spPr>
          <a:xfrm>
            <a:off x="8172000" y="4656358"/>
            <a:ext cx="720000" cy="308090"/>
          </a:xfrm>
          <a:prstGeom prst="rect">
            <a:avLst/>
          </a:prstGeom>
        </p:spPr>
      </p:pic>
      <p:pic>
        <p:nvPicPr>
          <p:cNvPr id="9" name="Picture 8"/>
          <p:cNvPicPr>
            <a:picLocks noChangeAspect="1"/>
          </p:cNvPicPr>
          <p:nvPr userDrawn="1"/>
        </p:nvPicPr>
        <p:blipFill>
          <a:blip r:embed="rId31" cstate="email">
            <a:extLst>
              <a:ext uri="{28A0092B-C50C-407E-A947-70E740481C1C}">
                <a14:useLocalDpi xmlns:a14="http://schemas.microsoft.com/office/drawing/2010/main" val="0"/>
              </a:ext>
            </a:extLst>
          </a:blip>
          <a:srcRect t="-174991" b="-222140"/>
          <a:stretch>
            <a:fillRect/>
          </a:stretch>
        </p:blipFill>
        <p:spPr>
          <a:xfrm>
            <a:off x="285751" y="4866851"/>
            <a:ext cx="7744604" cy="92989"/>
          </a:xfrm>
          <a:prstGeom prst="rect">
            <a:avLst/>
          </a:prstGeom>
        </p:spPr>
      </p:pic>
      <p:pic>
        <p:nvPicPr>
          <p:cNvPr id="18" name="Picture 17"/>
          <p:cNvPicPr>
            <a:picLocks noChangeAspect="1"/>
          </p:cNvPicPr>
          <p:nvPr userDrawn="1"/>
        </p:nvPicPr>
        <p:blipFill>
          <a:blip r:embed="rId32" cstate="email">
            <a:extLst>
              <a:ext uri="{28A0092B-C50C-407E-A947-70E740481C1C}">
                <a14:useLocalDpi xmlns:a14="http://schemas.microsoft.com/office/drawing/2010/main" val="0"/>
              </a:ext>
            </a:extLst>
          </a:blip>
          <a:srcRect t="-174991" b="-174991"/>
          <a:stretch>
            <a:fillRect/>
          </a:stretch>
        </p:blipFill>
        <p:spPr>
          <a:xfrm>
            <a:off x="285749" y="792021"/>
            <a:ext cx="8591619" cy="84169"/>
          </a:xfrm>
          <a:prstGeom prst="rect">
            <a:avLst/>
          </a:prstGeom>
        </p:spPr>
      </p:pic>
    </p:spTree>
    <p:extLst>
      <p:ext uri="{BB962C8B-B14F-4D97-AF65-F5344CB8AC3E}">
        <p14:creationId xmlns:p14="http://schemas.microsoft.com/office/powerpoint/2010/main" val="2914650246"/>
      </p:ext>
    </p:extLst>
  </p:cSld>
  <p:clrMap bg1="lt1" tx1="dk1" bg2="lt2" tx2="dk2" accent1="accent1" accent2="accent2" accent3="accent3" accent4="accent4" accent5="accent5" accent6="accent6" hlink="hlink" folHlink="folHlink"/>
  <p:sldLayoutIdLst>
    <p:sldLayoutId id="2147484182" r:id="rId1"/>
    <p:sldLayoutId id="2147484183" r:id="rId2"/>
    <p:sldLayoutId id="2147484184" r:id="rId3"/>
    <p:sldLayoutId id="2147484185" r:id="rId4"/>
    <p:sldLayoutId id="2147484186" r:id="rId5"/>
    <p:sldLayoutId id="2147484187" r:id="rId6"/>
    <p:sldLayoutId id="2147484188" r:id="rId7"/>
    <p:sldLayoutId id="2147484189" r:id="rId8"/>
    <p:sldLayoutId id="2147484190" r:id="rId9"/>
    <p:sldLayoutId id="2147484191" r:id="rId10"/>
    <p:sldLayoutId id="2147484192" r:id="rId11"/>
    <p:sldLayoutId id="2147484193" r:id="rId12"/>
    <p:sldLayoutId id="2147484194" r:id="rId13"/>
    <p:sldLayoutId id="2147484195" r:id="rId14"/>
    <p:sldLayoutId id="2147484196" r:id="rId15"/>
    <p:sldLayoutId id="2147484197" r:id="rId16"/>
    <p:sldLayoutId id="2147484198" r:id="rId17"/>
    <p:sldLayoutId id="2147484199" r:id="rId18"/>
    <p:sldLayoutId id="2147484200" r:id="rId19"/>
    <p:sldLayoutId id="2147484201" r:id="rId20"/>
    <p:sldLayoutId id="2147484202" r:id="rId21"/>
    <p:sldLayoutId id="2147484203" r:id="rId22"/>
    <p:sldLayoutId id="2147484204" r:id="rId23"/>
    <p:sldLayoutId id="2147484205" r:id="rId24"/>
    <p:sldLayoutId id="2147484206" r:id="rId25"/>
    <p:sldLayoutId id="2147484207" r:id="rId26"/>
    <p:sldLayoutId id="2147484208" r:id="rId27"/>
    <p:sldLayoutId id="2147484209" r:id="rId28"/>
  </p:sldLayoutIdLst>
  <p:transition>
    <p:wipe dir="r"/>
  </p:transition>
  <p:hf hdr="0" ftr="0" dt="0"/>
  <p:txStyles>
    <p:titleStyle>
      <a:lvl1pPr algn="l" defTabSz="685443" rtl="0" eaLnBrk="1" latinLnBrk="0" hangingPunct="1">
        <a:lnSpc>
          <a:spcPct val="70000"/>
        </a:lnSpc>
        <a:spcBef>
          <a:spcPct val="0"/>
        </a:spcBef>
        <a:buNone/>
        <a:defRPr sz="2800" b="0" kern="1200" spc="100" baseline="0">
          <a:solidFill>
            <a:schemeClr val="tx1"/>
          </a:solidFill>
          <a:latin typeface="+mj-lt"/>
          <a:ea typeface="+mj-ea"/>
          <a:cs typeface="+mj-cs"/>
        </a:defRPr>
      </a:lvl1pPr>
    </p:titleStyle>
    <p:bodyStyle>
      <a:lvl1pPr marL="0" indent="0" algn="l" defTabSz="685443" rtl="0" eaLnBrk="1" latinLnBrk="0" hangingPunct="1">
        <a:lnSpc>
          <a:spcPts val="2700"/>
        </a:lnSpc>
        <a:spcBef>
          <a:spcPts val="0"/>
        </a:spcBef>
        <a:spcAft>
          <a:spcPts val="900"/>
        </a:spcAft>
        <a:buFont typeface="Arial" panose="020B0604020202020204" pitchFamily="34" charset="0"/>
        <a:buNone/>
        <a:defRPr lang="en-US" sz="3000" b="1" kern="1200" spc="0" baseline="0" dirty="0" smtClean="0">
          <a:solidFill>
            <a:srgbClr val="373433"/>
          </a:solidFill>
          <a:latin typeface="+mn-lt"/>
          <a:ea typeface="+mn-ea"/>
          <a:cs typeface="+mn-cs"/>
        </a:defRPr>
      </a:lvl1pPr>
      <a:lvl2pPr marL="0" indent="0" algn="l" defTabSz="685443" rtl="0" eaLnBrk="1" latinLnBrk="0" hangingPunct="1">
        <a:lnSpc>
          <a:spcPts val="2700"/>
        </a:lnSpc>
        <a:spcBef>
          <a:spcPts val="0"/>
        </a:spcBef>
        <a:spcAft>
          <a:spcPts val="2700"/>
        </a:spcAft>
        <a:buFont typeface="Arial" panose="020B0604020202020204" pitchFamily="34" charset="0"/>
        <a:buNone/>
        <a:defRPr lang="en-US" sz="2400" b="1" kern="1200" spc="0" baseline="0" dirty="0" smtClean="0">
          <a:solidFill>
            <a:srgbClr val="373433"/>
          </a:solidFill>
          <a:latin typeface="+mn-lt"/>
          <a:ea typeface="+mn-ea"/>
          <a:cs typeface="+mn-cs"/>
        </a:defRPr>
      </a:lvl2pPr>
      <a:lvl3pPr marL="0" indent="0" algn="l" defTabSz="685443" rtl="0" eaLnBrk="1" latinLnBrk="0" hangingPunct="1">
        <a:lnSpc>
          <a:spcPts val="1890"/>
        </a:lnSpc>
        <a:spcBef>
          <a:spcPts val="0"/>
        </a:spcBef>
        <a:spcAft>
          <a:spcPts val="1260"/>
        </a:spcAft>
        <a:buFont typeface="Arial" panose="020B0604020202020204" pitchFamily="34" charset="0"/>
        <a:buNone/>
        <a:defRPr lang="en-US" sz="1400" b="1" kern="1200" spc="8" baseline="0" dirty="0" smtClean="0">
          <a:solidFill>
            <a:srgbClr val="373433"/>
          </a:solidFill>
          <a:latin typeface="+mn-lt"/>
          <a:ea typeface="+mn-ea"/>
          <a:cs typeface="+mn-cs"/>
        </a:defRPr>
      </a:lvl3pPr>
      <a:lvl4pPr marL="0" indent="0" algn="l" defTabSz="685443" rtl="0" eaLnBrk="1" latinLnBrk="0" hangingPunct="1">
        <a:lnSpc>
          <a:spcPts val="1890"/>
        </a:lnSpc>
        <a:spcBef>
          <a:spcPts val="0"/>
        </a:spcBef>
        <a:spcAft>
          <a:spcPts val="1260"/>
        </a:spcAft>
        <a:buFont typeface="Arial" panose="020B0604020202020204" pitchFamily="34" charset="0"/>
        <a:buNone/>
        <a:defRPr lang="en-US" sz="1400" kern="1200" spc="8" baseline="0" dirty="0" smtClean="0">
          <a:solidFill>
            <a:srgbClr val="373433"/>
          </a:solidFill>
          <a:latin typeface="+mn-lt"/>
          <a:ea typeface="+mn-ea"/>
          <a:cs typeface="+mn-cs"/>
        </a:defRPr>
      </a:lvl4pPr>
      <a:lvl5pPr marL="0" indent="0" algn="l" defTabSz="685443" rtl="0" eaLnBrk="1" latinLnBrk="0" hangingPunct="1">
        <a:lnSpc>
          <a:spcPts val="1260"/>
        </a:lnSpc>
        <a:spcBef>
          <a:spcPts val="0"/>
        </a:spcBef>
        <a:spcAft>
          <a:spcPts val="1260"/>
        </a:spcAft>
        <a:buFont typeface="Arial" panose="020B0604020202020204" pitchFamily="34" charset="0"/>
        <a:buNone/>
        <a:defRPr lang="en-US" sz="900" kern="1200" spc="8" baseline="0" dirty="0">
          <a:solidFill>
            <a:srgbClr val="373433"/>
          </a:solidFill>
          <a:latin typeface="+mn-lt"/>
          <a:ea typeface="+mn-ea"/>
          <a:cs typeface="+mn-cs"/>
        </a:defRPr>
      </a:lvl5pPr>
      <a:lvl6pPr marL="1884963" indent="-171366" algn="l" defTabSz="68544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7685" indent="-171366" algn="l" defTabSz="68544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406" indent="-171366" algn="l" defTabSz="68544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137" indent="-171366" algn="l" defTabSz="68544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443" rtl="0" eaLnBrk="1" latinLnBrk="0" hangingPunct="1">
        <a:defRPr sz="1400" kern="1200">
          <a:solidFill>
            <a:schemeClr val="tx1"/>
          </a:solidFill>
          <a:latin typeface="+mn-lt"/>
          <a:ea typeface="+mn-ea"/>
          <a:cs typeface="+mn-cs"/>
        </a:defRPr>
      </a:lvl1pPr>
      <a:lvl2pPr marL="342713" algn="l" defTabSz="685443" rtl="0" eaLnBrk="1" latinLnBrk="0" hangingPunct="1">
        <a:defRPr sz="1400" kern="1200">
          <a:solidFill>
            <a:schemeClr val="tx1"/>
          </a:solidFill>
          <a:latin typeface="+mn-lt"/>
          <a:ea typeface="+mn-ea"/>
          <a:cs typeface="+mn-cs"/>
        </a:defRPr>
      </a:lvl2pPr>
      <a:lvl3pPr marL="685443" algn="l" defTabSz="685443" rtl="0" eaLnBrk="1" latinLnBrk="0" hangingPunct="1">
        <a:defRPr sz="1400" kern="1200">
          <a:solidFill>
            <a:schemeClr val="tx1"/>
          </a:solidFill>
          <a:latin typeface="+mn-lt"/>
          <a:ea typeface="+mn-ea"/>
          <a:cs typeface="+mn-cs"/>
        </a:defRPr>
      </a:lvl3pPr>
      <a:lvl4pPr marL="1028165" algn="l" defTabSz="685443" rtl="0" eaLnBrk="1" latinLnBrk="0" hangingPunct="1">
        <a:defRPr sz="1400" kern="1200">
          <a:solidFill>
            <a:schemeClr val="tx1"/>
          </a:solidFill>
          <a:latin typeface="+mn-lt"/>
          <a:ea typeface="+mn-ea"/>
          <a:cs typeface="+mn-cs"/>
        </a:defRPr>
      </a:lvl4pPr>
      <a:lvl5pPr marL="1370886" algn="l" defTabSz="685443" rtl="0" eaLnBrk="1" latinLnBrk="0" hangingPunct="1">
        <a:defRPr sz="1400" kern="1200">
          <a:solidFill>
            <a:schemeClr val="tx1"/>
          </a:solidFill>
          <a:latin typeface="+mn-lt"/>
          <a:ea typeface="+mn-ea"/>
          <a:cs typeface="+mn-cs"/>
        </a:defRPr>
      </a:lvl5pPr>
      <a:lvl6pPr marL="1713617" algn="l" defTabSz="685443" rtl="0" eaLnBrk="1" latinLnBrk="0" hangingPunct="1">
        <a:defRPr sz="1400" kern="1200">
          <a:solidFill>
            <a:schemeClr val="tx1"/>
          </a:solidFill>
          <a:latin typeface="+mn-lt"/>
          <a:ea typeface="+mn-ea"/>
          <a:cs typeface="+mn-cs"/>
        </a:defRPr>
      </a:lvl6pPr>
      <a:lvl7pPr marL="2056328" algn="l" defTabSz="685443" rtl="0" eaLnBrk="1" latinLnBrk="0" hangingPunct="1">
        <a:defRPr sz="1400" kern="1200">
          <a:solidFill>
            <a:schemeClr val="tx1"/>
          </a:solidFill>
          <a:latin typeface="+mn-lt"/>
          <a:ea typeface="+mn-ea"/>
          <a:cs typeface="+mn-cs"/>
        </a:defRPr>
      </a:lvl7pPr>
      <a:lvl8pPr marL="2399040" algn="l" defTabSz="685443" rtl="0" eaLnBrk="1" latinLnBrk="0" hangingPunct="1">
        <a:defRPr sz="1400" kern="1200">
          <a:solidFill>
            <a:schemeClr val="tx1"/>
          </a:solidFill>
          <a:latin typeface="+mn-lt"/>
          <a:ea typeface="+mn-ea"/>
          <a:cs typeface="+mn-cs"/>
        </a:defRPr>
      </a:lvl8pPr>
      <a:lvl9pPr marL="2741753" algn="l" defTabSz="685443"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7" pos="7560" userDrawn="1">
          <p15:clr>
            <a:srgbClr val="F26B43"/>
          </p15:clr>
        </p15:guide>
        <p15:guide id="8" pos="7800" userDrawn="1">
          <p15:clr>
            <a:srgbClr val="F26B43"/>
          </p15:clr>
        </p15:guide>
        <p15:guide id="9" pos="10008" userDrawn="1">
          <p15:clr>
            <a:srgbClr val="F26B43"/>
          </p15:clr>
        </p15:guide>
        <p15:guide id="10" pos="10248" userDrawn="1">
          <p15:clr>
            <a:srgbClr val="F26B43"/>
          </p15:clr>
        </p15:guide>
        <p15:guide id="11" pos="12432" userDrawn="1">
          <p15:clr>
            <a:srgbClr val="F26B43"/>
          </p15:clr>
        </p15:guide>
        <p15:guide id="12" pos="12672" userDrawn="1">
          <p15:clr>
            <a:srgbClr val="F26B43"/>
          </p15:clr>
        </p15:guide>
        <p15:guide id="13" pos="14880" userDrawn="1">
          <p15:clr>
            <a:srgbClr val="F26B43"/>
          </p15:clr>
        </p15:guide>
        <p15:guide id="15" orient="horz" pos="7128" userDrawn="1">
          <p15:clr>
            <a:srgbClr val="F26B43"/>
          </p15:clr>
        </p15:guide>
        <p15:guide id="16" orient="horz" pos="816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Title Placeholder 16"/>
          <p:cNvSpPr>
            <a:spLocks noGrp="1"/>
          </p:cNvSpPr>
          <p:nvPr>
            <p:ph type="title"/>
          </p:nvPr>
        </p:nvSpPr>
        <p:spPr>
          <a:xfrm>
            <a:off x="285750" y="-4000"/>
            <a:ext cx="8172000" cy="828000"/>
          </a:xfrm>
          <a:prstGeom prst="rect">
            <a:avLst/>
          </a:prstGeom>
        </p:spPr>
        <p:txBody>
          <a:bodyPr vert="horz" lIns="34289" tIns="17144" rIns="34289" bIns="17144" rtlCol="0" anchor="b">
            <a:normAutofit/>
          </a:bodyPr>
          <a:lstStyle/>
          <a:p>
            <a:r>
              <a:rPr lang="en-US" dirty="0" smtClean="0"/>
              <a:t>Click to edit </a:t>
            </a:r>
            <a:r>
              <a:rPr lang="en-GB" noProof="0" dirty="0" smtClean="0"/>
              <a:t>Master</a:t>
            </a:r>
            <a:r>
              <a:rPr lang="en-US" dirty="0" smtClean="0"/>
              <a:t> title style</a:t>
            </a:r>
            <a:endParaRPr lang="en-GB" dirty="0"/>
          </a:p>
        </p:txBody>
      </p:sp>
      <p:sp>
        <p:nvSpPr>
          <p:cNvPr id="40" name="Text Placeholder 39"/>
          <p:cNvSpPr>
            <a:spLocks noGrp="1"/>
          </p:cNvSpPr>
          <p:nvPr>
            <p:ph type="body" idx="1"/>
          </p:nvPr>
        </p:nvSpPr>
        <p:spPr>
          <a:xfrm>
            <a:off x="4643460" y="1471619"/>
            <a:ext cx="4214813" cy="2771775"/>
          </a:xfrm>
          <a:prstGeom prst="rect">
            <a:avLst/>
          </a:prstGeom>
        </p:spPr>
        <p:txBody>
          <a:bodyPr vert="horz" lIns="34289" tIns="17144" rIns="34289" bIns="17144" rtlCol="0">
            <a:normAutofit/>
          </a:bodyPr>
          <a:lstStyle/>
          <a:p>
            <a:pPr lvl="0"/>
            <a:r>
              <a:rPr lang="en-US" dirty="0" smtClean="0"/>
              <a:t>Click to edit Master </a:t>
            </a:r>
            <a:r>
              <a:rPr lang="en-GB" noProof="0" dirty="0" smtClean="0"/>
              <a:t>text</a:t>
            </a:r>
            <a:r>
              <a:rPr lang="en-US" dirty="0" smtClean="0"/>
              <a: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Footer Placeholder 1"/>
          <p:cNvSpPr>
            <a:spLocks noGrp="1"/>
          </p:cNvSpPr>
          <p:nvPr>
            <p:ph type="ftr" sz="quarter" idx="3"/>
          </p:nvPr>
        </p:nvSpPr>
        <p:spPr>
          <a:xfrm>
            <a:off x="287895" y="4932000"/>
            <a:ext cx="6264000" cy="180000"/>
          </a:xfrm>
          <a:prstGeom prst="rect">
            <a:avLst/>
          </a:prstGeom>
        </p:spPr>
        <p:txBody>
          <a:bodyPr vert="horz" lIns="35979" tIns="45699" rIns="91398" bIns="45699" rtlCol="0" anchor="ctr"/>
          <a:lstStyle>
            <a:lvl1pPr algn="l">
              <a:defRPr sz="800">
                <a:solidFill>
                  <a:schemeClr val="bg1">
                    <a:lumMod val="50000"/>
                  </a:schemeClr>
                </a:solidFill>
              </a:defRPr>
            </a:lvl1p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pic>
        <p:nvPicPr>
          <p:cNvPr id="8" name="Picture 7" descr="JUST LOGO.png"/>
          <p:cNvPicPr>
            <a:picLocks noChangeAspect="1"/>
          </p:cNvPicPr>
          <p:nvPr userDrawn="1"/>
        </p:nvPicPr>
        <p:blipFill>
          <a:blip r:embed="rId55" cstate="email">
            <a:extLst>
              <a:ext uri="{28A0092B-C50C-407E-A947-70E740481C1C}">
                <a14:useLocalDpi xmlns:a14="http://schemas.microsoft.com/office/drawing/2010/main"/>
              </a:ext>
            </a:extLst>
          </a:blip>
          <a:stretch>
            <a:fillRect/>
          </a:stretch>
        </p:blipFill>
        <p:spPr>
          <a:xfrm>
            <a:off x="8172000" y="4656358"/>
            <a:ext cx="720000" cy="308090"/>
          </a:xfrm>
          <a:prstGeom prst="rect">
            <a:avLst/>
          </a:prstGeom>
        </p:spPr>
      </p:pic>
      <p:pic>
        <p:nvPicPr>
          <p:cNvPr id="9" name="Picture 8"/>
          <p:cNvPicPr>
            <a:picLocks noChangeAspect="1"/>
          </p:cNvPicPr>
          <p:nvPr userDrawn="1"/>
        </p:nvPicPr>
        <p:blipFill>
          <a:blip r:embed="rId56" cstate="email">
            <a:extLst>
              <a:ext uri="{28A0092B-C50C-407E-A947-70E740481C1C}">
                <a14:useLocalDpi xmlns:a14="http://schemas.microsoft.com/office/drawing/2010/main"/>
              </a:ext>
            </a:extLst>
          </a:blip>
          <a:srcRect t="-174991" b="-222140"/>
          <a:stretch>
            <a:fillRect/>
          </a:stretch>
        </p:blipFill>
        <p:spPr>
          <a:xfrm>
            <a:off x="285751" y="4866851"/>
            <a:ext cx="7744604" cy="92989"/>
          </a:xfrm>
          <a:prstGeom prst="rect">
            <a:avLst/>
          </a:prstGeom>
        </p:spPr>
      </p:pic>
      <p:pic>
        <p:nvPicPr>
          <p:cNvPr id="18" name="Picture 17"/>
          <p:cNvPicPr>
            <a:picLocks noChangeAspect="1"/>
          </p:cNvPicPr>
          <p:nvPr userDrawn="1"/>
        </p:nvPicPr>
        <p:blipFill>
          <a:blip r:embed="rId57" cstate="email">
            <a:extLst>
              <a:ext uri="{28A0092B-C50C-407E-A947-70E740481C1C}">
                <a14:useLocalDpi xmlns:a14="http://schemas.microsoft.com/office/drawing/2010/main"/>
              </a:ext>
            </a:extLst>
          </a:blip>
          <a:srcRect t="-174991" b="-174991"/>
          <a:stretch>
            <a:fillRect/>
          </a:stretch>
        </p:blipFill>
        <p:spPr>
          <a:xfrm>
            <a:off x="285749" y="792021"/>
            <a:ext cx="8591619" cy="84169"/>
          </a:xfrm>
          <a:prstGeom prst="rect">
            <a:avLst/>
          </a:prstGeom>
        </p:spPr>
      </p:pic>
    </p:spTree>
    <p:extLst>
      <p:ext uri="{BB962C8B-B14F-4D97-AF65-F5344CB8AC3E}">
        <p14:creationId xmlns:p14="http://schemas.microsoft.com/office/powerpoint/2010/main" val="1242101192"/>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3" r:id="rId17"/>
    <p:sldLayoutId id="2147483704" r:id="rId18"/>
    <p:sldLayoutId id="2147483705" r:id="rId19"/>
    <p:sldLayoutId id="2147483706" r:id="rId20"/>
    <p:sldLayoutId id="2147483707" r:id="rId21"/>
    <p:sldLayoutId id="2147483708" r:id="rId22"/>
    <p:sldLayoutId id="2147483709" r:id="rId23"/>
    <p:sldLayoutId id="2147483710" r:id="rId24"/>
    <p:sldLayoutId id="2147483711" r:id="rId25"/>
    <p:sldLayoutId id="2147483712" r:id="rId26"/>
    <p:sldLayoutId id="2147483713" r:id="rId27"/>
    <p:sldLayoutId id="2147483714" r:id="rId28"/>
    <p:sldLayoutId id="2147483715" r:id="rId29"/>
    <p:sldLayoutId id="2147483716" r:id="rId30"/>
    <p:sldLayoutId id="2147483717" r:id="rId31"/>
    <p:sldLayoutId id="2147483718" r:id="rId32"/>
    <p:sldLayoutId id="2147483719" r:id="rId33"/>
    <p:sldLayoutId id="2147483720" r:id="rId34"/>
    <p:sldLayoutId id="2147483721" r:id="rId35"/>
    <p:sldLayoutId id="2147483722" r:id="rId36"/>
    <p:sldLayoutId id="2147483723" r:id="rId37"/>
    <p:sldLayoutId id="2147483724" r:id="rId38"/>
    <p:sldLayoutId id="2147483725" r:id="rId39"/>
    <p:sldLayoutId id="2147483726" r:id="rId40"/>
    <p:sldLayoutId id="2147483727" r:id="rId41"/>
    <p:sldLayoutId id="2147483728" r:id="rId42"/>
    <p:sldLayoutId id="2147483729" r:id="rId43"/>
    <p:sldLayoutId id="2147483730" r:id="rId44"/>
    <p:sldLayoutId id="2147483731" r:id="rId45"/>
    <p:sldLayoutId id="2147483732" r:id="rId46"/>
    <p:sldLayoutId id="2147483733" r:id="rId47"/>
    <p:sldLayoutId id="2147483734" r:id="rId48"/>
    <p:sldLayoutId id="2147483735" r:id="rId49"/>
    <p:sldLayoutId id="2147483736" r:id="rId50"/>
    <p:sldLayoutId id="2147483737" r:id="rId51"/>
    <p:sldLayoutId id="2147484718" r:id="rId52"/>
    <p:sldLayoutId id="2147484719" r:id="rId53"/>
  </p:sldLayoutIdLst>
  <p:transition>
    <p:wipe dir="r"/>
  </p:transition>
  <p:timing>
    <p:tnLst>
      <p:par>
        <p:cTn id="1" dur="indefinite" restart="never" nodeType="tmRoot"/>
      </p:par>
    </p:tnLst>
  </p:timing>
  <p:hf hdr="0" ftr="0" dt="0"/>
  <p:txStyles>
    <p:titleStyle>
      <a:lvl1pPr algn="l" defTabSz="685443" rtl="0" eaLnBrk="1" latinLnBrk="0" hangingPunct="1">
        <a:lnSpc>
          <a:spcPct val="70000"/>
        </a:lnSpc>
        <a:spcBef>
          <a:spcPct val="0"/>
        </a:spcBef>
        <a:buNone/>
        <a:defRPr sz="2800" b="0" kern="1200" spc="100" baseline="0">
          <a:solidFill>
            <a:schemeClr val="tx1"/>
          </a:solidFill>
          <a:latin typeface="+mj-lt"/>
          <a:ea typeface="+mj-ea"/>
          <a:cs typeface="+mj-cs"/>
        </a:defRPr>
      </a:lvl1pPr>
    </p:titleStyle>
    <p:bodyStyle>
      <a:lvl1pPr marL="0" indent="0" algn="l" defTabSz="685443" rtl="0" eaLnBrk="1" latinLnBrk="0" hangingPunct="1">
        <a:lnSpc>
          <a:spcPts val="2700"/>
        </a:lnSpc>
        <a:spcBef>
          <a:spcPts val="0"/>
        </a:spcBef>
        <a:spcAft>
          <a:spcPts val="900"/>
        </a:spcAft>
        <a:buFont typeface="Arial" panose="020B0604020202020204" pitchFamily="34" charset="0"/>
        <a:buNone/>
        <a:defRPr lang="en-US" sz="3000" b="1" kern="1200" spc="0" baseline="0" dirty="0" smtClean="0">
          <a:solidFill>
            <a:srgbClr val="373433"/>
          </a:solidFill>
          <a:latin typeface="+mn-lt"/>
          <a:ea typeface="+mn-ea"/>
          <a:cs typeface="+mn-cs"/>
        </a:defRPr>
      </a:lvl1pPr>
      <a:lvl2pPr marL="0" indent="0" algn="l" defTabSz="685443" rtl="0" eaLnBrk="1" latinLnBrk="0" hangingPunct="1">
        <a:lnSpc>
          <a:spcPts val="2700"/>
        </a:lnSpc>
        <a:spcBef>
          <a:spcPts val="0"/>
        </a:spcBef>
        <a:spcAft>
          <a:spcPts val="2700"/>
        </a:spcAft>
        <a:buFont typeface="Arial" panose="020B0604020202020204" pitchFamily="34" charset="0"/>
        <a:buNone/>
        <a:defRPr lang="en-US" sz="2400" b="1" kern="1200" spc="0" baseline="0" dirty="0" smtClean="0">
          <a:solidFill>
            <a:srgbClr val="373433"/>
          </a:solidFill>
          <a:latin typeface="+mn-lt"/>
          <a:ea typeface="+mn-ea"/>
          <a:cs typeface="+mn-cs"/>
        </a:defRPr>
      </a:lvl2pPr>
      <a:lvl3pPr marL="0" indent="0" algn="l" defTabSz="685443" rtl="0" eaLnBrk="1" latinLnBrk="0" hangingPunct="1">
        <a:lnSpc>
          <a:spcPts val="1890"/>
        </a:lnSpc>
        <a:spcBef>
          <a:spcPts val="0"/>
        </a:spcBef>
        <a:spcAft>
          <a:spcPts val="1260"/>
        </a:spcAft>
        <a:buFont typeface="Arial" panose="020B0604020202020204" pitchFamily="34" charset="0"/>
        <a:buNone/>
        <a:defRPr lang="en-US" sz="1400" b="1" kern="1200" spc="8" baseline="0" dirty="0" smtClean="0">
          <a:solidFill>
            <a:srgbClr val="373433"/>
          </a:solidFill>
          <a:latin typeface="+mn-lt"/>
          <a:ea typeface="+mn-ea"/>
          <a:cs typeface="+mn-cs"/>
        </a:defRPr>
      </a:lvl3pPr>
      <a:lvl4pPr marL="0" indent="0" algn="l" defTabSz="685443" rtl="0" eaLnBrk="1" latinLnBrk="0" hangingPunct="1">
        <a:lnSpc>
          <a:spcPts val="1890"/>
        </a:lnSpc>
        <a:spcBef>
          <a:spcPts val="0"/>
        </a:spcBef>
        <a:spcAft>
          <a:spcPts val="1260"/>
        </a:spcAft>
        <a:buFont typeface="Arial" panose="020B0604020202020204" pitchFamily="34" charset="0"/>
        <a:buNone/>
        <a:defRPr lang="en-US" sz="1400" kern="1200" spc="8" baseline="0" dirty="0" smtClean="0">
          <a:solidFill>
            <a:srgbClr val="373433"/>
          </a:solidFill>
          <a:latin typeface="+mn-lt"/>
          <a:ea typeface="+mn-ea"/>
          <a:cs typeface="+mn-cs"/>
        </a:defRPr>
      </a:lvl4pPr>
      <a:lvl5pPr marL="0" indent="0" algn="l" defTabSz="685443" rtl="0" eaLnBrk="1" latinLnBrk="0" hangingPunct="1">
        <a:lnSpc>
          <a:spcPts val="1260"/>
        </a:lnSpc>
        <a:spcBef>
          <a:spcPts val="0"/>
        </a:spcBef>
        <a:spcAft>
          <a:spcPts val="1260"/>
        </a:spcAft>
        <a:buFont typeface="Arial" panose="020B0604020202020204" pitchFamily="34" charset="0"/>
        <a:buNone/>
        <a:defRPr lang="en-US" sz="900" kern="1200" spc="8" baseline="0" dirty="0">
          <a:solidFill>
            <a:srgbClr val="373433"/>
          </a:solidFill>
          <a:latin typeface="+mn-lt"/>
          <a:ea typeface="+mn-ea"/>
          <a:cs typeface="+mn-cs"/>
        </a:defRPr>
      </a:lvl5pPr>
      <a:lvl6pPr marL="1884963" indent="-171366" algn="l" defTabSz="68544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7685" indent="-171366" algn="l" defTabSz="68544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406" indent="-171366" algn="l" defTabSz="68544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137" indent="-171366" algn="l" defTabSz="68544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443" rtl="0" eaLnBrk="1" latinLnBrk="0" hangingPunct="1">
        <a:defRPr sz="1400" kern="1200">
          <a:solidFill>
            <a:schemeClr val="tx1"/>
          </a:solidFill>
          <a:latin typeface="+mn-lt"/>
          <a:ea typeface="+mn-ea"/>
          <a:cs typeface="+mn-cs"/>
        </a:defRPr>
      </a:lvl1pPr>
      <a:lvl2pPr marL="342713" algn="l" defTabSz="685443" rtl="0" eaLnBrk="1" latinLnBrk="0" hangingPunct="1">
        <a:defRPr sz="1400" kern="1200">
          <a:solidFill>
            <a:schemeClr val="tx1"/>
          </a:solidFill>
          <a:latin typeface="+mn-lt"/>
          <a:ea typeface="+mn-ea"/>
          <a:cs typeface="+mn-cs"/>
        </a:defRPr>
      </a:lvl2pPr>
      <a:lvl3pPr marL="685443" algn="l" defTabSz="685443" rtl="0" eaLnBrk="1" latinLnBrk="0" hangingPunct="1">
        <a:defRPr sz="1400" kern="1200">
          <a:solidFill>
            <a:schemeClr val="tx1"/>
          </a:solidFill>
          <a:latin typeface="+mn-lt"/>
          <a:ea typeface="+mn-ea"/>
          <a:cs typeface="+mn-cs"/>
        </a:defRPr>
      </a:lvl3pPr>
      <a:lvl4pPr marL="1028165" algn="l" defTabSz="685443" rtl="0" eaLnBrk="1" latinLnBrk="0" hangingPunct="1">
        <a:defRPr sz="1400" kern="1200">
          <a:solidFill>
            <a:schemeClr val="tx1"/>
          </a:solidFill>
          <a:latin typeface="+mn-lt"/>
          <a:ea typeface="+mn-ea"/>
          <a:cs typeface="+mn-cs"/>
        </a:defRPr>
      </a:lvl4pPr>
      <a:lvl5pPr marL="1370886" algn="l" defTabSz="685443" rtl="0" eaLnBrk="1" latinLnBrk="0" hangingPunct="1">
        <a:defRPr sz="1400" kern="1200">
          <a:solidFill>
            <a:schemeClr val="tx1"/>
          </a:solidFill>
          <a:latin typeface="+mn-lt"/>
          <a:ea typeface="+mn-ea"/>
          <a:cs typeface="+mn-cs"/>
        </a:defRPr>
      </a:lvl5pPr>
      <a:lvl6pPr marL="1713617" algn="l" defTabSz="685443" rtl="0" eaLnBrk="1" latinLnBrk="0" hangingPunct="1">
        <a:defRPr sz="1400" kern="1200">
          <a:solidFill>
            <a:schemeClr val="tx1"/>
          </a:solidFill>
          <a:latin typeface="+mn-lt"/>
          <a:ea typeface="+mn-ea"/>
          <a:cs typeface="+mn-cs"/>
        </a:defRPr>
      </a:lvl6pPr>
      <a:lvl7pPr marL="2056328" algn="l" defTabSz="685443" rtl="0" eaLnBrk="1" latinLnBrk="0" hangingPunct="1">
        <a:defRPr sz="1400" kern="1200">
          <a:solidFill>
            <a:schemeClr val="tx1"/>
          </a:solidFill>
          <a:latin typeface="+mn-lt"/>
          <a:ea typeface="+mn-ea"/>
          <a:cs typeface="+mn-cs"/>
        </a:defRPr>
      </a:lvl7pPr>
      <a:lvl8pPr marL="2399040" algn="l" defTabSz="685443" rtl="0" eaLnBrk="1" latinLnBrk="0" hangingPunct="1">
        <a:defRPr sz="1400" kern="1200">
          <a:solidFill>
            <a:schemeClr val="tx1"/>
          </a:solidFill>
          <a:latin typeface="+mn-lt"/>
          <a:ea typeface="+mn-ea"/>
          <a:cs typeface="+mn-cs"/>
        </a:defRPr>
      </a:lvl8pPr>
      <a:lvl9pPr marL="2741753" algn="l" defTabSz="685443"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7560">
          <p15:clr>
            <a:srgbClr val="F26B43"/>
          </p15:clr>
        </p15:guide>
        <p15:guide id="2" pos="7800">
          <p15:clr>
            <a:srgbClr val="F26B43"/>
          </p15:clr>
        </p15:guide>
        <p15:guide id="3" pos="10008">
          <p15:clr>
            <a:srgbClr val="F26B43"/>
          </p15:clr>
        </p15:guide>
        <p15:guide id="4" pos="10248">
          <p15:clr>
            <a:srgbClr val="F26B43"/>
          </p15:clr>
        </p15:guide>
        <p15:guide id="5" pos="12432">
          <p15:clr>
            <a:srgbClr val="F26B43"/>
          </p15:clr>
        </p15:guide>
        <p15:guide id="6" pos="12672">
          <p15:clr>
            <a:srgbClr val="F26B43"/>
          </p15:clr>
        </p15:guide>
        <p15:guide id="7" pos="14880">
          <p15:clr>
            <a:srgbClr val="F26B43"/>
          </p15:clr>
        </p15:guide>
        <p15:guide id="8" orient="horz" pos="7128">
          <p15:clr>
            <a:srgbClr val="F26B43"/>
          </p15:clr>
        </p15:guide>
        <p15:guide id="9" orient="horz" pos="8160">
          <p15:clr>
            <a:srgbClr val="F26B43"/>
          </p15:clr>
        </p15:guide>
      </p15:sldGuideLst>
    </p:ext>
  </p:extLst>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Title Placeholder 16"/>
          <p:cNvSpPr>
            <a:spLocks noGrp="1"/>
          </p:cNvSpPr>
          <p:nvPr>
            <p:ph type="title"/>
          </p:nvPr>
        </p:nvSpPr>
        <p:spPr>
          <a:xfrm>
            <a:off x="285750" y="-4000"/>
            <a:ext cx="8172000" cy="828000"/>
          </a:xfrm>
          <a:prstGeom prst="rect">
            <a:avLst/>
          </a:prstGeom>
        </p:spPr>
        <p:txBody>
          <a:bodyPr vert="horz" lIns="34290" tIns="17145" rIns="34290" bIns="17145" rtlCol="0" anchor="b">
            <a:normAutofit/>
          </a:bodyPr>
          <a:lstStyle/>
          <a:p>
            <a:r>
              <a:rPr lang="en-US" dirty="0" smtClean="0"/>
              <a:t>Click to edit </a:t>
            </a:r>
            <a:r>
              <a:rPr lang="en-GB" noProof="0" dirty="0" smtClean="0"/>
              <a:t>Master</a:t>
            </a:r>
            <a:r>
              <a:rPr lang="en-US" dirty="0" smtClean="0"/>
              <a:t> title style</a:t>
            </a:r>
            <a:endParaRPr lang="en-GB" dirty="0"/>
          </a:p>
        </p:txBody>
      </p:sp>
      <p:sp>
        <p:nvSpPr>
          <p:cNvPr id="40" name="Text Placeholder 39"/>
          <p:cNvSpPr>
            <a:spLocks noGrp="1"/>
          </p:cNvSpPr>
          <p:nvPr>
            <p:ph type="body" idx="1"/>
          </p:nvPr>
        </p:nvSpPr>
        <p:spPr>
          <a:xfrm>
            <a:off x="4643439" y="1471617"/>
            <a:ext cx="4214813" cy="2771775"/>
          </a:xfrm>
          <a:prstGeom prst="rect">
            <a:avLst/>
          </a:prstGeom>
        </p:spPr>
        <p:txBody>
          <a:bodyPr vert="horz" lIns="34290" tIns="17145" rIns="34290" bIns="17145" rtlCol="0">
            <a:normAutofit/>
          </a:bodyPr>
          <a:lstStyle/>
          <a:p>
            <a:pPr lvl="0"/>
            <a:r>
              <a:rPr lang="en-US" dirty="0" smtClean="0"/>
              <a:t>Click to edit Master </a:t>
            </a:r>
            <a:r>
              <a:rPr lang="en-GB" noProof="0" dirty="0" smtClean="0"/>
              <a:t>text</a:t>
            </a:r>
            <a:r>
              <a:rPr lang="en-US" dirty="0" smtClean="0"/>
              <a: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Footer Placeholder 1"/>
          <p:cNvSpPr>
            <a:spLocks noGrp="1"/>
          </p:cNvSpPr>
          <p:nvPr>
            <p:ph type="ftr" sz="quarter" idx="3"/>
          </p:nvPr>
        </p:nvSpPr>
        <p:spPr>
          <a:xfrm>
            <a:off x="287895" y="4932000"/>
            <a:ext cx="6264000" cy="180000"/>
          </a:xfrm>
          <a:prstGeom prst="rect">
            <a:avLst/>
          </a:prstGeom>
        </p:spPr>
        <p:txBody>
          <a:bodyPr vert="horz" lIns="36000" tIns="45720" rIns="91440" bIns="45720" rtlCol="0" anchor="ctr"/>
          <a:lstStyle>
            <a:lvl1pPr algn="l">
              <a:defRPr sz="800">
                <a:solidFill>
                  <a:schemeClr val="bg1">
                    <a:lumMod val="50000"/>
                  </a:schemeClr>
                </a:solidFill>
              </a:defRPr>
            </a:lvl1pPr>
          </a:lstStyle>
          <a:p>
            <a:pPr defTabSz="685800"/>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pic>
        <p:nvPicPr>
          <p:cNvPr id="8" name="Picture 7" descr="JUST LOGO.png"/>
          <p:cNvPicPr>
            <a:picLocks noChangeAspect="1"/>
          </p:cNvPicPr>
          <p:nvPr userDrawn="1"/>
        </p:nvPicPr>
        <p:blipFill>
          <a:blip r:embed="rId20" cstate="email">
            <a:extLst>
              <a:ext uri="{28A0092B-C50C-407E-A947-70E740481C1C}">
                <a14:useLocalDpi xmlns:a14="http://schemas.microsoft.com/office/drawing/2010/main"/>
              </a:ext>
            </a:extLst>
          </a:blip>
          <a:stretch>
            <a:fillRect/>
          </a:stretch>
        </p:blipFill>
        <p:spPr>
          <a:xfrm>
            <a:off x="8172000" y="4656356"/>
            <a:ext cx="720000" cy="308090"/>
          </a:xfrm>
          <a:prstGeom prst="rect">
            <a:avLst/>
          </a:prstGeom>
        </p:spPr>
      </p:pic>
      <p:pic>
        <p:nvPicPr>
          <p:cNvPr id="9" name="Picture 8"/>
          <p:cNvPicPr>
            <a:picLocks noChangeAspect="1"/>
          </p:cNvPicPr>
          <p:nvPr userDrawn="1"/>
        </p:nvPicPr>
        <p:blipFill>
          <a:blip r:embed="rId21" cstate="email">
            <a:extLst>
              <a:ext uri="{28A0092B-C50C-407E-A947-70E740481C1C}">
                <a14:useLocalDpi xmlns:a14="http://schemas.microsoft.com/office/drawing/2010/main"/>
              </a:ext>
            </a:extLst>
          </a:blip>
          <a:srcRect t="-174991" b="-222140"/>
          <a:stretch>
            <a:fillRect/>
          </a:stretch>
        </p:blipFill>
        <p:spPr>
          <a:xfrm>
            <a:off x="285749" y="4866830"/>
            <a:ext cx="7744604" cy="92989"/>
          </a:xfrm>
          <a:prstGeom prst="rect">
            <a:avLst/>
          </a:prstGeom>
        </p:spPr>
      </p:pic>
      <p:pic>
        <p:nvPicPr>
          <p:cNvPr id="18" name="Picture 17"/>
          <p:cNvPicPr>
            <a:picLocks noChangeAspect="1"/>
          </p:cNvPicPr>
          <p:nvPr userDrawn="1"/>
        </p:nvPicPr>
        <p:blipFill>
          <a:blip r:embed="rId22" cstate="email">
            <a:extLst>
              <a:ext uri="{28A0092B-C50C-407E-A947-70E740481C1C}">
                <a14:useLocalDpi xmlns:a14="http://schemas.microsoft.com/office/drawing/2010/main"/>
              </a:ext>
            </a:extLst>
          </a:blip>
          <a:srcRect t="-174991" b="-174991"/>
          <a:stretch>
            <a:fillRect/>
          </a:stretch>
        </p:blipFill>
        <p:spPr>
          <a:xfrm>
            <a:off x="285749" y="792000"/>
            <a:ext cx="8591619" cy="84169"/>
          </a:xfrm>
          <a:prstGeom prst="rect">
            <a:avLst/>
          </a:prstGeom>
        </p:spPr>
      </p:pic>
    </p:spTree>
    <p:extLst>
      <p:ext uri="{BB962C8B-B14F-4D97-AF65-F5344CB8AC3E}">
        <p14:creationId xmlns:p14="http://schemas.microsoft.com/office/powerpoint/2010/main" val="2922952716"/>
      </p:ext>
    </p:extLst>
  </p:cSld>
  <p:clrMap bg1="lt1" tx1="dk1" bg2="lt2" tx2="dk2" accent1="accent1" accent2="accent2" accent3="accent3" accent4="accent4" accent5="accent5" accent6="accent6" hlink="hlink" folHlink="folHlink"/>
  <p:sldLayoutIdLst>
    <p:sldLayoutId id="2147484229" r:id="rId1"/>
    <p:sldLayoutId id="2147484230" r:id="rId2"/>
    <p:sldLayoutId id="2147484231" r:id="rId3"/>
    <p:sldLayoutId id="2147484232" r:id="rId4"/>
    <p:sldLayoutId id="2147484233" r:id="rId5"/>
    <p:sldLayoutId id="2147484234" r:id="rId6"/>
    <p:sldLayoutId id="2147484235" r:id="rId7"/>
    <p:sldLayoutId id="2147484236" r:id="rId8"/>
    <p:sldLayoutId id="2147484237" r:id="rId9"/>
    <p:sldLayoutId id="2147484238" r:id="rId10"/>
    <p:sldLayoutId id="2147484239" r:id="rId11"/>
    <p:sldLayoutId id="2147484240" r:id="rId12"/>
    <p:sldLayoutId id="2147484241" r:id="rId13"/>
    <p:sldLayoutId id="2147484242" r:id="rId14"/>
    <p:sldLayoutId id="2147484243" r:id="rId15"/>
    <p:sldLayoutId id="2147484244" r:id="rId16"/>
    <p:sldLayoutId id="2147484245" r:id="rId17"/>
    <p:sldLayoutId id="2147484486" r:id="rId18"/>
  </p:sldLayoutIdLst>
  <p:transition>
    <p:wipe dir="r"/>
  </p:transition>
  <p:timing>
    <p:tnLst>
      <p:par>
        <p:cTn id="1" dur="indefinite" restart="never" nodeType="tmRoot"/>
      </p:par>
    </p:tnLst>
  </p:timing>
  <p:hf hdr="0" ftr="0" dt="0"/>
  <p:txStyles>
    <p:titleStyle>
      <a:lvl1pPr algn="l" defTabSz="685800" rtl="0" eaLnBrk="1" latinLnBrk="0" hangingPunct="1">
        <a:lnSpc>
          <a:spcPct val="70000"/>
        </a:lnSpc>
        <a:spcBef>
          <a:spcPct val="0"/>
        </a:spcBef>
        <a:buNone/>
        <a:defRPr sz="2800" b="0" kern="1200" spc="100" baseline="0">
          <a:solidFill>
            <a:schemeClr val="tx1"/>
          </a:solidFill>
          <a:latin typeface="+mj-lt"/>
          <a:ea typeface="+mj-ea"/>
          <a:cs typeface="+mj-cs"/>
        </a:defRPr>
      </a:lvl1pPr>
    </p:titleStyle>
    <p:bodyStyle>
      <a:lvl1pPr marL="0" indent="0" algn="l" defTabSz="685800" rtl="0" eaLnBrk="1" latinLnBrk="0" hangingPunct="1">
        <a:lnSpc>
          <a:spcPts val="2700"/>
        </a:lnSpc>
        <a:spcBef>
          <a:spcPts val="0"/>
        </a:spcBef>
        <a:spcAft>
          <a:spcPts val="900"/>
        </a:spcAft>
        <a:buFont typeface="Arial" panose="020B0604020202020204" pitchFamily="34" charset="0"/>
        <a:buNone/>
        <a:defRPr lang="en-US" sz="3000" b="1" kern="1200" spc="0" baseline="0" dirty="0" smtClean="0">
          <a:solidFill>
            <a:srgbClr val="373433"/>
          </a:solidFill>
          <a:latin typeface="+mn-lt"/>
          <a:ea typeface="+mn-ea"/>
          <a:cs typeface="+mn-cs"/>
        </a:defRPr>
      </a:lvl1pPr>
      <a:lvl2pPr marL="0" indent="0" algn="l" defTabSz="685800" rtl="0" eaLnBrk="1" latinLnBrk="0" hangingPunct="1">
        <a:lnSpc>
          <a:spcPts val="2700"/>
        </a:lnSpc>
        <a:spcBef>
          <a:spcPts val="0"/>
        </a:spcBef>
        <a:spcAft>
          <a:spcPts val="2700"/>
        </a:spcAft>
        <a:buFont typeface="Arial" panose="020B0604020202020204" pitchFamily="34" charset="0"/>
        <a:buNone/>
        <a:defRPr lang="en-US" sz="2400" b="1" kern="1200" spc="0" baseline="0" dirty="0" smtClean="0">
          <a:solidFill>
            <a:srgbClr val="373433"/>
          </a:solidFill>
          <a:latin typeface="+mn-lt"/>
          <a:ea typeface="+mn-ea"/>
          <a:cs typeface="+mn-cs"/>
        </a:defRPr>
      </a:lvl2pPr>
      <a:lvl3pPr marL="0" indent="0" algn="l" defTabSz="685800" rtl="0" eaLnBrk="1" latinLnBrk="0" hangingPunct="1">
        <a:lnSpc>
          <a:spcPts val="1890"/>
        </a:lnSpc>
        <a:spcBef>
          <a:spcPts val="0"/>
        </a:spcBef>
        <a:spcAft>
          <a:spcPts val="1260"/>
        </a:spcAft>
        <a:buFont typeface="Arial" panose="020B0604020202020204" pitchFamily="34" charset="0"/>
        <a:buNone/>
        <a:defRPr lang="en-US" sz="1400" b="1" kern="1200" spc="8" baseline="0" dirty="0" smtClean="0">
          <a:solidFill>
            <a:srgbClr val="373433"/>
          </a:solidFill>
          <a:latin typeface="+mn-lt"/>
          <a:ea typeface="+mn-ea"/>
          <a:cs typeface="+mn-cs"/>
        </a:defRPr>
      </a:lvl3pPr>
      <a:lvl4pPr marL="0" indent="0" algn="l" defTabSz="685800" rtl="0" eaLnBrk="1" latinLnBrk="0" hangingPunct="1">
        <a:lnSpc>
          <a:spcPts val="1890"/>
        </a:lnSpc>
        <a:spcBef>
          <a:spcPts val="0"/>
        </a:spcBef>
        <a:spcAft>
          <a:spcPts val="1260"/>
        </a:spcAft>
        <a:buFont typeface="Arial" panose="020B0604020202020204" pitchFamily="34" charset="0"/>
        <a:buNone/>
        <a:defRPr lang="en-US" sz="1400" kern="1200" spc="8" baseline="0" dirty="0" smtClean="0">
          <a:solidFill>
            <a:srgbClr val="373433"/>
          </a:solidFill>
          <a:latin typeface="+mn-lt"/>
          <a:ea typeface="+mn-ea"/>
          <a:cs typeface="+mn-cs"/>
        </a:defRPr>
      </a:lvl4pPr>
      <a:lvl5pPr marL="0" indent="0" algn="l" defTabSz="685800" rtl="0" eaLnBrk="1" latinLnBrk="0" hangingPunct="1">
        <a:lnSpc>
          <a:spcPts val="1260"/>
        </a:lnSpc>
        <a:spcBef>
          <a:spcPts val="0"/>
        </a:spcBef>
        <a:spcAft>
          <a:spcPts val="1260"/>
        </a:spcAft>
        <a:buFont typeface="Arial" panose="020B0604020202020204" pitchFamily="34" charset="0"/>
        <a:buNone/>
        <a:defRPr lang="en-US" sz="900" kern="1200" spc="8" baseline="0" dirty="0">
          <a:solidFill>
            <a:srgbClr val="373433"/>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7" pos="7560" userDrawn="1">
          <p15:clr>
            <a:srgbClr val="F26B43"/>
          </p15:clr>
        </p15:guide>
        <p15:guide id="8" pos="7800" userDrawn="1">
          <p15:clr>
            <a:srgbClr val="F26B43"/>
          </p15:clr>
        </p15:guide>
        <p15:guide id="9" pos="10008" userDrawn="1">
          <p15:clr>
            <a:srgbClr val="F26B43"/>
          </p15:clr>
        </p15:guide>
        <p15:guide id="10" pos="10248" userDrawn="1">
          <p15:clr>
            <a:srgbClr val="F26B43"/>
          </p15:clr>
        </p15:guide>
        <p15:guide id="11" pos="12432" userDrawn="1">
          <p15:clr>
            <a:srgbClr val="F26B43"/>
          </p15:clr>
        </p15:guide>
        <p15:guide id="12" pos="12672" userDrawn="1">
          <p15:clr>
            <a:srgbClr val="F26B43"/>
          </p15:clr>
        </p15:guide>
        <p15:guide id="13" pos="14880" userDrawn="1">
          <p15:clr>
            <a:srgbClr val="F26B43"/>
          </p15:clr>
        </p15:guide>
        <p15:guide id="15" orient="horz" pos="7128" userDrawn="1">
          <p15:clr>
            <a:srgbClr val="F26B43"/>
          </p15:clr>
        </p15:guide>
        <p15:guide id="16" orient="horz" pos="8160" userDrawn="1">
          <p15:clr>
            <a:srgbClr val="F26B43"/>
          </p15:clr>
        </p15:guide>
      </p15:sldGuideLst>
    </p:ext>
  </p:extLst>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Title Placeholder 16"/>
          <p:cNvSpPr>
            <a:spLocks noGrp="1"/>
          </p:cNvSpPr>
          <p:nvPr>
            <p:ph type="title"/>
          </p:nvPr>
        </p:nvSpPr>
        <p:spPr>
          <a:xfrm>
            <a:off x="285750" y="-4000"/>
            <a:ext cx="8172000" cy="828000"/>
          </a:xfrm>
          <a:prstGeom prst="rect">
            <a:avLst/>
          </a:prstGeom>
        </p:spPr>
        <p:txBody>
          <a:bodyPr vert="horz" lIns="34290" tIns="17145" rIns="34290" bIns="17145" rtlCol="0" anchor="b">
            <a:normAutofit/>
          </a:bodyPr>
          <a:lstStyle/>
          <a:p>
            <a:r>
              <a:rPr lang="en-US" dirty="0" smtClean="0"/>
              <a:t>Click to edit </a:t>
            </a:r>
            <a:r>
              <a:rPr lang="en-GB" noProof="0" dirty="0" smtClean="0"/>
              <a:t>Master</a:t>
            </a:r>
            <a:r>
              <a:rPr lang="en-US" dirty="0" smtClean="0"/>
              <a:t> title style</a:t>
            </a:r>
            <a:endParaRPr lang="en-GB" dirty="0"/>
          </a:p>
        </p:txBody>
      </p:sp>
      <p:sp>
        <p:nvSpPr>
          <p:cNvPr id="40" name="Text Placeholder 39"/>
          <p:cNvSpPr>
            <a:spLocks noGrp="1"/>
          </p:cNvSpPr>
          <p:nvPr>
            <p:ph type="body" idx="1"/>
          </p:nvPr>
        </p:nvSpPr>
        <p:spPr>
          <a:xfrm>
            <a:off x="4643439" y="1471617"/>
            <a:ext cx="4214813" cy="2771775"/>
          </a:xfrm>
          <a:prstGeom prst="rect">
            <a:avLst/>
          </a:prstGeom>
        </p:spPr>
        <p:txBody>
          <a:bodyPr vert="horz" lIns="34290" tIns="17145" rIns="34290" bIns="17145" rtlCol="0">
            <a:normAutofit/>
          </a:bodyPr>
          <a:lstStyle/>
          <a:p>
            <a:pPr lvl="0"/>
            <a:r>
              <a:rPr lang="en-US" dirty="0" smtClean="0"/>
              <a:t>Click to edit Master </a:t>
            </a:r>
            <a:r>
              <a:rPr lang="en-GB" noProof="0" dirty="0" smtClean="0"/>
              <a:t>text</a:t>
            </a:r>
            <a:r>
              <a:rPr lang="en-US" dirty="0" smtClean="0"/>
              <a: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Footer Placeholder 1"/>
          <p:cNvSpPr>
            <a:spLocks noGrp="1"/>
          </p:cNvSpPr>
          <p:nvPr>
            <p:ph type="ftr" sz="quarter" idx="3"/>
          </p:nvPr>
        </p:nvSpPr>
        <p:spPr>
          <a:xfrm>
            <a:off x="287895" y="4932000"/>
            <a:ext cx="6264000" cy="180000"/>
          </a:xfrm>
          <a:prstGeom prst="rect">
            <a:avLst/>
          </a:prstGeom>
        </p:spPr>
        <p:txBody>
          <a:bodyPr vert="horz" lIns="36000" tIns="45720" rIns="91440" bIns="45720" rtlCol="0" anchor="ctr"/>
          <a:lstStyle>
            <a:lvl1pPr algn="l">
              <a:defRPr sz="800">
                <a:solidFill>
                  <a:schemeClr val="bg1">
                    <a:lumMod val="50000"/>
                  </a:schemeClr>
                </a:solidFill>
              </a:defRPr>
            </a:lvl1pPr>
          </a:lstStyle>
          <a:p>
            <a:pPr defTabSz="685800"/>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pic>
        <p:nvPicPr>
          <p:cNvPr id="8" name="Picture 7" descr="JUST LOGO.png"/>
          <p:cNvPicPr>
            <a:picLocks noChangeAspect="1"/>
          </p:cNvPicPr>
          <p:nvPr userDrawn="1"/>
        </p:nvPicPr>
        <p:blipFill>
          <a:blip r:embed="rId19" cstate="email">
            <a:extLst>
              <a:ext uri="{28A0092B-C50C-407E-A947-70E740481C1C}">
                <a14:useLocalDpi xmlns:a14="http://schemas.microsoft.com/office/drawing/2010/main"/>
              </a:ext>
            </a:extLst>
          </a:blip>
          <a:stretch>
            <a:fillRect/>
          </a:stretch>
        </p:blipFill>
        <p:spPr>
          <a:xfrm>
            <a:off x="8172000" y="4656356"/>
            <a:ext cx="720000" cy="308090"/>
          </a:xfrm>
          <a:prstGeom prst="rect">
            <a:avLst/>
          </a:prstGeom>
        </p:spPr>
      </p:pic>
      <p:pic>
        <p:nvPicPr>
          <p:cNvPr id="9" name="Picture 8"/>
          <p:cNvPicPr>
            <a:picLocks noChangeAspect="1"/>
          </p:cNvPicPr>
          <p:nvPr userDrawn="1"/>
        </p:nvPicPr>
        <p:blipFill>
          <a:blip r:embed="rId20" cstate="email">
            <a:extLst>
              <a:ext uri="{28A0092B-C50C-407E-A947-70E740481C1C}">
                <a14:useLocalDpi xmlns:a14="http://schemas.microsoft.com/office/drawing/2010/main"/>
              </a:ext>
            </a:extLst>
          </a:blip>
          <a:srcRect t="-174991" b="-222140"/>
          <a:stretch>
            <a:fillRect/>
          </a:stretch>
        </p:blipFill>
        <p:spPr>
          <a:xfrm>
            <a:off x="285749" y="4866830"/>
            <a:ext cx="7744604" cy="92989"/>
          </a:xfrm>
          <a:prstGeom prst="rect">
            <a:avLst/>
          </a:prstGeom>
        </p:spPr>
      </p:pic>
      <p:pic>
        <p:nvPicPr>
          <p:cNvPr id="18" name="Picture 17"/>
          <p:cNvPicPr>
            <a:picLocks noChangeAspect="1"/>
          </p:cNvPicPr>
          <p:nvPr userDrawn="1"/>
        </p:nvPicPr>
        <p:blipFill>
          <a:blip r:embed="rId21" cstate="email">
            <a:extLst>
              <a:ext uri="{28A0092B-C50C-407E-A947-70E740481C1C}">
                <a14:useLocalDpi xmlns:a14="http://schemas.microsoft.com/office/drawing/2010/main"/>
              </a:ext>
            </a:extLst>
          </a:blip>
          <a:srcRect t="-174991" b="-174991"/>
          <a:stretch>
            <a:fillRect/>
          </a:stretch>
        </p:blipFill>
        <p:spPr>
          <a:xfrm>
            <a:off x="285749" y="792000"/>
            <a:ext cx="8591619" cy="84169"/>
          </a:xfrm>
          <a:prstGeom prst="rect">
            <a:avLst/>
          </a:prstGeom>
        </p:spPr>
      </p:pic>
    </p:spTree>
    <p:extLst>
      <p:ext uri="{BB962C8B-B14F-4D97-AF65-F5344CB8AC3E}">
        <p14:creationId xmlns:p14="http://schemas.microsoft.com/office/powerpoint/2010/main" val="691613441"/>
      </p:ext>
    </p:extLst>
  </p:cSld>
  <p:clrMap bg1="lt1" tx1="dk1" bg2="lt2" tx2="dk2" accent1="accent1" accent2="accent2" accent3="accent3" accent4="accent4" accent5="accent5" accent6="accent6" hlink="hlink" folHlink="folHlink"/>
  <p:sldLayoutIdLst>
    <p:sldLayoutId id="2147484247" r:id="rId1"/>
    <p:sldLayoutId id="2147484248" r:id="rId2"/>
    <p:sldLayoutId id="2147484249" r:id="rId3"/>
    <p:sldLayoutId id="2147484250" r:id="rId4"/>
    <p:sldLayoutId id="2147484251" r:id="rId5"/>
    <p:sldLayoutId id="2147484252" r:id="rId6"/>
    <p:sldLayoutId id="2147484253" r:id="rId7"/>
    <p:sldLayoutId id="2147484254" r:id="rId8"/>
    <p:sldLayoutId id="2147484255" r:id="rId9"/>
    <p:sldLayoutId id="2147484256" r:id="rId10"/>
    <p:sldLayoutId id="2147484257" r:id="rId11"/>
    <p:sldLayoutId id="2147484258" r:id="rId12"/>
    <p:sldLayoutId id="2147484259" r:id="rId13"/>
    <p:sldLayoutId id="2147484260" r:id="rId14"/>
    <p:sldLayoutId id="2147484261" r:id="rId15"/>
    <p:sldLayoutId id="2147484262" r:id="rId16"/>
    <p:sldLayoutId id="2147484263" r:id="rId17"/>
  </p:sldLayoutIdLst>
  <p:transition>
    <p:wipe dir="r"/>
  </p:transition>
  <p:timing>
    <p:tnLst>
      <p:par>
        <p:cTn id="1" dur="indefinite" restart="never" nodeType="tmRoot"/>
      </p:par>
    </p:tnLst>
  </p:timing>
  <p:hf hdr="0" ftr="0" dt="0"/>
  <p:txStyles>
    <p:titleStyle>
      <a:lvl1pPr algn="l" defTabSz="685800" rtl="0" eaLnBrk="1" latinLnBrk="0" hangingPunct="1">
        <a:lnSpc>
          <a:spcPct val="70000"/>
        </a:lnSpc>
        <a:spcBef>
          <a:spcPct val="0"/>
        </a:spcBef>
        <a:buNone/>
        <a:defRPr sz="2800" b="0" kern="1200" spc="100" baseline="0">
          <a:solidFill>
            <a:schemeClr val="tx1"/>
          </a:solidFill>
          <a:latin typeface="+mj-lt"/>
          <a:ea typeface="+mj-ea"/>
          <a:cs typeface="+mj-cs"/>
        </a:defRPr>
      </a:lvl1pPr>
    </p:titleStyle>
    <p:bodyStyle>
      <a:lvl1pPr marL="0" indent="0" algn="l" defTabSz="685800" rtl="0" eaLnBrk="1" latinLnBrk="0" hangingPunct="1">
        <a:lnSpc>
          <a:spcPts val="2700"/>
        </a:lnSpc>
        <a:spcBef>
          <a:spcPts val="0"/>
        </a:spcBef>
        <a:spcAft>
          <a:spcPts val="900"/>
        </a:spcAft>
        <a:buFont typeface="Arial" panose="020B0604020202020204" pitchFamily="34" charset="0"/>
        <a:buNone/>
        <a:defRPr lang="en-US" sz="3000" b="1" kern="1200" spc="0" baseline="0" dirty="0" smtClean="0">
          <a:solidFill>
            <a:srgbClr val="373433"/>
          </a:solidFill>
          <a:latin typeface="+mn-lt"/>
          <a:ea typeface="+mn-ea"/>
          <a:cs typeface="+mn-cs"/>
        </a:defRPr>
      </a:lvl1pPr>
      <a:lvl2pPr marL="0" indent="0" algn="l" defTabSz="685800" rtl="0" eaLnBrk="1" latinLnBrk="0" hangingPunct="1">
        <a:lnSpc>
          <a:spcPts val="2700"/>
        </a:lnSpc>
        <a:spcBef>
          <a:spcPts val="0"/>
        </a:spcBef>
        <a:spcAft>
          <a:spcPts val="2700"/>
        </a:spcAft>
        <a:buFont typeface="Arial" panose="020B0604020202020204" pitchFamily="34" charset="0"/>
        <a:buNone/>
        <a:defRPr lang="en-US" sz="2400" b="1" kern="1200" spc="0" baseline="0" dirty="0" smtClean="0">
          <a:solidFill>
            <a:srgbClr val="373433"/>
          </a:solidFill>
          <a:latin typeface="+mn-lt"/>
          <a:ea typeface="+mn-ea"/>
          <a:cs typeface="+mn-cs"/>
        </a:defRPr>
      </a:lvl2pPr>
      <a:lvl3pPr marL="0" indent="0" algn="l" defTabSz="685800" rtl="0" eaLnBrk="1" latinLnBrk="0" hangingPunct="1">
        <a:lnSpc>
          <a:spcPts val="1890"/>
        </a:lnSpc>
        <a:spcBef>
          <a:spcPts val="0"/>
        </a:spcBef>
        <a:spcAft>
          <a:spcPts val="1260"/>
        </a:spcAft>
        <a:buFont typeface="Arial" panose="020B0604020202020204" pitchFamily="34" charset="0"/>
        <a:buNone/>
        <a:defRPr lang="en-US" sz="1400" b="1" kern="1200" spc="8" baseline="0" dirty="0" smtClean="0">
          <a:solidFill>
            <a:srgbClr val="373433"/>
          </a:solidFill>
          <a:latin typeface="+mn-lt"/>
          <a:ea typeface="+mn-ea"/>
          <a:cs typeface="+mn-cs"/>
        </a:defRPr>
      </a:lvl3pPr>
      <a:lvl4pPr marL="0" indent="0" algn="l" defTabSz="685800" rtl="0" eaLnBrk="1" latinLnBrk="0" hangingPunct="1">
        <a:lnSpc>
          <a:spcPts val="1890"/>
        </a:lnSpc>
        <a:spcBef>
          <a:spcPts val="0"/>
        </a:spcBef>
        <a:spcAft>
          <a:spcPts val="1260"/>
        </a:spcAft>
        <a:buFont typeface="Arial" panose="020B0604020202020204" pitchFamily="34" charset="0"/>
        <a:buNone/>
        <a:defRPr lang="en-US" sz="1400" kern="1200" spc="8" baseline="0" dirty="0" smtClean="0">
          <a:solidFill>
            <a:srgbClr val="373433"/>
          </a:solidFill>
          <a:latin typeface="+mn-lt"/>
          <a:ea typeface="+mn-ea"/>
          <a:cs typeface="+mn-cs"/>
        </a:defRPr>
      </a:lvl4pPr>
      <a:lvl5pPr marL="0" indent="0" algn="l" defTabSz="685800" rtl="0" eaLnBrk="1" latinLnBrk="0" hangingPunct="1">
        <a:lnSpc>
          <a:spcPts val="1260"/>
        </a:lnSpc>
        <a:spcBef>
          <a:spcPts val="0"/>
        </a:spcBef>
        <a:spcAft>
          <a:spcPts val="1260"/>
        </a:spcAft>
        <a:buFont typeface="Arial" panose="020B0604020202020204" pitchFamily="34" charset="0"/>
        <a:buNone/>
        <a:defRPr lang="en-US" sz="900" kern="1200" spc="8" baseline="0" dirty="0">
          <a:solidFill>
            <a:srgbClr val="373433"/>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7" pos="7560" userDrawn="1">
          <p15:clr>
            <a:srgbClr val="F26B43"/>
          </p15:clr>
        </p15:guide>
        <p15:guide id="8" pos="7800" userDrawn="1">
          <p15:clr>
            <a:srgbClr val="F26B43"/>
          </p15:clr>
        </p15:guide>
        <p15:guide id="9" pos="10008" userDrawn="1">
          <p15:clr>
            <a:srgbClr val="F26B43"/>
          </p15:clr>
        </p15:guide>
        <p15:guide id="10" pos="10248" userDrawn="1">
          <p15:clr>
            <a:srgbClr val="F26B43"/>
          </p15:clr>
        </p15:guide>
        <p15:guide id="11" pos="12432" userDrawn="1">
          <p15:clr>
            <a:srgbClr val="F26B43"/>
          </p15:clr>
        </p15:guide>
        <p15:guide id="12" pos="12672" userDrawn="1">
          <p15:clr>
            <a:srgbClr val="F26B43"/>
          </p15:clr>
        </p15:guide>
        <p15:guide id="13" pos="14880" userDrawn="1">
          <p15:clr>
            <a:srgbClr val="F26B43"/>
          </p15:clr>
        </p15:guide>
        <p15:guide id="15" orient="horz" pos="7128" userDrawn="1">
          <p15:clr>
            <a:srgbClr val="F26B43"/>
          </p15:clr>
        </p15:guide>
        <p15:guide id="16" orient="horz" pos="8160" userDrawn="1">
          <p15:clr>
            <a:srgbClr val="F26B43"/>
          </p15:clr>
        </p15:guide>
      </p15:sldGuideLst>
    </p:ext>
  </p:extLst>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Title Placeholder 16"/>
          <p:cNvSpPr>
            <a:spLocks noGrp="1"/>
          </p:cNvSpPr>
          <p:nvPr>
            <p:ph type="title"/>
          </p:nvPr>
        </p:nvSpPr>
        <p:spPr>
          <a:xfrm>
            <a:off x="285750" y="-4000"/>
            <a:ext cx="8172000" cy="828000"/>
          </a:xfrm>
          <a:prstGeom prst="rect">
            <a:avLst/>
          </a:prstGeom>
        </p:spPr>
        <p:txBody>
          <a:bodyPr vert="horz" lIns="34290" tIns="17145" rIns="34290" bIns="17145" rtlCol="0" anchor="b">
            <a:normAutofit/>
          </a:bodyPr>
          <a:lstStyle/>
          <a:p>
            <a:r>
              <a:rPr lang="en-US" dirty="0" smtClean="0"/>
              <a:t>Click to edit </a:t>
            </a:r>
            <a:r>
              <a:rPr lang="en-GB" noProof="0" dirty="0" smtClean="0"/>
              <a:t>Master</a:t>
            </a:r>
            <a:r>
              <a:rPr lang="en-US" dirty="0" smtClean="0"/>
              <a:t> title style</a:t>
            </a:r>
            <a:endParaRPr lang="en-GB" dirty="0"/>
          </a:p>
        </p:txBody>
      </p:sp>
      <p:sp>
        <p:nvSpPr>
          <p:cNvPr id="40" name="Text Placeholder 39"/>
          <p:cNvSpPr>
            <a:spLocks noGrp="1"/>
          </p:cNvSpPr>
          <p:nvPr>
            <p:ph type="body" idx="1"/>
          </p:nvPr>
        </p:nvSpPr>
        <p:spPr>
          <a:xfrm>
            <a:off x="4643439" y="1471617"/>
            <a:ext cx="4214813" cy="2771775"/>
          </a:xfrm>
          <a:prstGeom prst="rect">
            <a:avLst/>
          </a:prstGeom>
        </p:spPr>
        <p:txBody>
          <a:bodyPr vert="horz" lIns="34290" tIns="17145" rIns="34290" bIns="17145" rtlCol="0">
            <a:normAutofit/>
          </a:bodyPr>
          <a:lstStyle/>
          <a:p>
            <a:pPr lvl="0"/>
            <a:r>
              <a:rPr lang="en-US" dirty="0" smtClean="0"/>
              <a:t>Click to edit Master </a:t>
            </a:r>
            <a:r>
              <a:rPr lang="en-GB" noProof="0" dirty="0" smtClean="0"/>
              <a:t>text</a:t>
            </a:r>
            <a:r>
              <a:rPr lang="en-US" dirty="0" smtClean="0"/>
              <a: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Footer Placeholder 1"/>
          <p:cNvSpPr>
            <a:spLocks noGrp="1"/>
          </p:cNvSpPr>
          <p:nvPr>
            <p:ph type="ftr" sz="quarter" idx="3"/>
          </p:nvPr>
        </p:nvSpPr>
        <p:spPr>
          <a:xfrm>
            <a:off x="287895" y="4932000"/>
            <a:ext cx="6264000" cy="180000"/>
          </a:xfrm>
          <a:prstGeom prst="rect">
            <a:avLst/>
          </a:prstGeom>
        </p:spPr>
        <p:txBody>
          <a:bodyPr vert="horz" lIns="36000" tIns="45720" rIns="91440" bIns="45720" rtlCol="0" anchor="ctr"/>
          <a:lstStyle>
            <a:lvl1pPr algn="l">
              <a:defRPr sz="800">
                <a:solidFill>
                  <a:schemeClr val="bg1">
                    <a:lumMod val="50000"/>
                  </a:schemeClr>
                </a:solidFill>
              </a:defRPr>
            </a:lvl1pPr>
          </a:lstStyle>
          <a:p>
            <a:pPr defTabSz="685800"/>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pic>
        <p:nvPicPr>
          <p:cNvPr id="8" name="Picture 7" descr="JUST LOGO.png"/>
          <p:cNvPicPr>
            <a:picLocks noChangeAspect="1"/>
          </p:cNvPicPr>
          <p:nvPr userDrawn="1"/>
        </p:nvPicPr>
        <p:blipFill>
          <a:blip r:embed="rId19" cstate="email">
            <a:extLst>
              <a:ext uri="{28A0092B-C50C-407E-A947-70E740481C1C}">
                <a14:useLocalDpi xmlns:a14="http://schemas.microsoft.com/office/drawing/2010/main"/>
              </a:ext>
            </a:extLst>
          </a:blip>
          <a:stretch>
            <a:fillRect/>
          </a:stretch>
        </p:blipFill>
        <p:spPr>
          <a:xfrm>
            <a:off x="8172000" y="4656356"/>
            <a:ext cx="720000" cy="308090"/>
          </a:xfrm>
          <a:prstGeom prst="rect">
            <a:avLst/>
          </a:prstGeom>
        </p:spPr>
      </p:pic>
      <p:pic>
        <p:nvPicPr>
          <p:cNvPr id="9" name="Picture 8"/>
          <p:cNvPicPr>
            <a:picLocks noChangeAspect="1"/>
          </p:cNvPicPr>
          <p:nvPr userDrawn="1"/>
        </p:nvPicPr>
        <p:blipFill>
          <a:blip r:embed="rId20" cstate="email">
            <a:extLst>
              <a:ext uri="{28A0092B-C50C-407E-A947-70E740481C1C}">
                <a14:useLocalDpi xmlns:a14="http://schemas.microsoft.com/office/drawing/2010/main"/>
              </a:ext>
            </a:extLst>
          </a:blip>
          <a:srcRect t="-174991" b="-222140"/>
          <a:stretch>
            <a:fillRect/>
          </a:stretch>
        </p:blipFill>
        <p:spPr>
          <a:xfrm>
            <a:off x="285749" y="4866830"/>
            <a:ext cx="7744604" cy="92989"/>
          </a:xfrm>
          <a:prstGeom prst="rect">
            <a:avLst/>
          </a:prstGeom>
        </p:spPr>
      </p:pic>
      <p:pic>
        <p:nvPicPr>
          <p:cNvPr id="18" name="Picture 17"/>
          <p:cNvPicPr>
            <a:picLocks noChangeAspect="1"/>
          </p:cNvPicPr>
          <p:nvPr userDrawn="1"/>
        </p:nvPicPr>
        <p:blipFill>
          <a:blip r:embed="rId21" cstate="email">
            <a:extLst>
              <a:ext uri="{28A0092B-C50C-407E-A947-70E740481C1C}">
                <a14:useLocalDpi xmlns:a14="http://schemas.microsoft.com/office/drawing/2010/main"/>
              </a:ext>
            </a:extLst>
          </a:blip>
          <a:srcRect t="-174991" b="-174991"/>
          <a:stretch>
            <a:fillRect/>
          </a:stretch>
        </p:blipFill>
        <p:spPr>
          <a:xfrm>
            <a:off x="285749" y="792000"/>
            <a:ext cx="8591619" cy="84169"/>
          </a:xfrm>
          <a:prstGeom prst="rect">
            <a:avLst/>
          </a:prstGeom>
        </p:spPr>
      </p:pic>
    </p:spTree>
    <p:extLst>
      <p:ext uri="{BB962C8B-B14F-4D97-AF65-F5344CB8AC3E}">
        <p14:creationId xmlns:p14="http://schemas.microsoft.com/office/powerpoint/2010/main" val="4172896858"/>
      </p:ext>
    </p:extLst>
  </p:cSld>
  <p:clrMap bg1="lt1" tx1="dk1" bg2="lt2" tx2="dk2" accent1="accent1" accent2="accent2" accent3="accent3" accent4="accent4" accent5="accent5" accent6="accent6" hlink="hlink" folHlink="folHlink"/>
  <p:sldLayoutIdLst>
    <p:sldLayoutId id="2147484265" r:id="rId1"/>
    <p:sldLayoutId id="2147484266" r:id="rId2"/>
    <p:sldLayoutId id="2147484267" r:id="rId3"/>
    <p:sldLayoutId id="2147484268" r:id="rId4"/>
    <p:sldLayoutId id="2147484269" r:id="rId5"/>
    <p:sldLayoutId id="2147484270" r:id="rId6"/>
    <p:sldLayoutId id="2147484271" r:id="rId7"/>
    <p:sldLayoutId id="2147484272" r:id="rId8"/>
    <p:sldLayoutId id="2147484273" r:id="rId9"/>
    <p:sldLayoutId id="2147484274" r:id="rId10"/>
    <p:sldLayoutId id="2147484275" r:id="rId11"/>
    <p:sldLayoutId id="2147484276" r:id="rId12"/>
    <p:sldLayoutId id="2147484277" r:id="rId13"/>
    <p:sldLayoutId id="2147484278" r:id="rId14"/>
    <p:sldLayoutId id="2147484279" r:id="rId15"/>
    <p:sldLayoutId id="2147484280" r:id="rId16"/>
    <p:sldLayoutId id="2147484281" r:id="rId17"/>
  </p:sldLayoutIdLst>
  <p:transition>
    <p:wipe dir="r"/>
  </p:transition>
  <p:timing>
    <p:tnLst>
      <p:par>
        <p:cTn id="1" dur="indefinite" restart="never" nodeType="tmRoot"/>
      </p:par>
    </p:tnLst>
  </p:timing>
  <p:hf hdr="0" ftr="0" dt="0"/>
  <p:txStyles>
    <p:titleStyle>
      <a:lvl1pPr algn="l" defTabSz="685800" rtl="0" eaLnBrk="1" latinLnBrk="0" hangingPunct="1">
        <a:lnSpc>
          <a:spcPct val="70000"/>
        </a:lnSpc>
        <a:spcBef>
          <a:spcPct val="0"/>
        </a:spcBef>
        <a:buNone/>
        <a:defRPr sz="2800" b="0" kern="1200" spc="100" baseline="0">
          <a:solidFill>
            <a:schemeClr val="tx1"/>
          </a:solidFill>
          <a:latin typeface="+mj-lt"/>
          <a:ea typeface="+mj-ea"/>
          <a:cs typeface="+mj-cs"/>
        </a:defRPr>
      </a:lvl1pPr>
    </p:titleStyle>
    <p:bodyStyle>
      <a:lvl1pPr marL="0" indent="0" algn="l" defTabSz="685800" rtl="0" eaLnBrk="1" latinLnBrk="0" hangingPunct="1">
        <a:lnSpc>
          <a:spcPts val="2700"/>
        </a:lnSpc>
        <a:spcBef>
          <a:spcPts val="0"/>
        </a:spcBef>
        <a:spcAft>
          <a:spcPts val="900"/>
        </a:spcAft>
        <a:buFont typeface="Arial" panose="020B0604020202020204" pitchFamily="34" charset="0"/>
        <a:buNone/>
        <a:defRPr lang="en-US" sz="3000" b="1" kern="1200" spc="0" baseline="0" dirty="0" smtClean="0">
          <a:solidFill>
            <a:srgbClr val="373433"/>
          </a:solidFill>
          <a:latin typeface="+mn-lt"/>
          <a:ea typeface="+mn-ea"/>
          <a:cs typeface="+mn-cs"/>
        </a:defRPr>
      </a:lvl1pPr>
      <a:lvl2pPr marL="0" indent="0" algn="l" defTabSz="685800" rtl="0" eaLnBrk="1" latinLnBrk="0" hangingPunct="1">
        <a:lnSpc>
          <a:spcPts val="2700"/>
        </a:lnSpc>
        <a:spcBef>
          <a:spcPts val="0"/>
        </a:spcBef>
        <a:spcAft>
          <a:spcPts val="2700"/>
        </a:spcAft>
        <a:buFont typeface="Arial" panose="020B0604020202020204" pitchFamily="34" charset="0"/>
        <a:buNone/>
        <a:defRPr lang="en-US" sz="2400" b="1" kern="1200" spc="0" baseline="0" dirty="0" smtClean="0">
          <a:solidFill>
            <a:srgbClr val="373433"/>
          </a:solidFill>
          <a:latin typeface="+mn-lt"/>
          <a:ea typeface="+mn-ea"/>
          <a:cs typeface="+mn-cs"/>
        </a:defRPr>
      </a:lvl2pPr>
      <a:lvl3pPr marL="0" indent="0" algn="l" defTabSz="685800" rtl="0" eaLnBrk="1" latinLnBrk="0" hangingPunct="1">
        <a:lnSpc>
          <a:spcPts val="1890"/>
        </a:lnSpc>
        <a:spcBef>
          <a:spcPts val="0"/>
        </a:spcBef>
        <a:spcAft>
          <a:spcPts val="1260"/>
        </a:spcAft>
        <a:buFont typeface="Arial" panose="020B0604020202020204" pitchFamily="34" charset="0"/>
        <a:buNone/>
        <a:defRPr lang="en-US" sz="1400" b="1" kern="1200" spc="8" baseline="0" dirty="0" smtClean="0">
          <a:solidFill>
            <a:srgbClr val="373433"/>
          </a:solidFill>
          <a:latin typeface="+mn-lt"/>
          <a:ea typeface="+mn-ea"/>
          <a:cs typeface="+mn-cs"/>
        </a:defRPr>
      </a:lvl3pPr>
      <a:lvl4pPr marL="0" indent="0" algn="l" defTabSz="685800" rtl="0" eaLnBrk="1" latinLnBrk="0" hangingPunct="1">
        <a:lnSpc>
          <a:spcPts val="1890"/>
        </a:lnSpc>
        <a:spcBef>
          <a:spcPts val="0"/>
        </a:spcBef>
        <a:spcAft>
          <a:spcPts val="1260"/>
        </a:spcAft>
        <a:buFont typeface="Arial" panose="020B0604020202020204" pitchFamily="34" charset="0"/>
        <a:buNone/>
        <a:defRPr lang="en-US" sz="1400" kern="1200" spc="8" baseline="0" dirty="0" smtClean="0">
          <a:solidFill>
            <a:srgbClr val="373433"/>
          </a:solidFill>
          <a:latin typeface="+mn-lt"/>
          <a:ea typeface="+mn-ea"/>
          <a:cs typeface="+mn-cs"/>
        </a:defRPr>
      </a:lvl4pPr>
      <a:lvl5pPr marL="0" indent="0" algn="l" defTabSz="685800" rtl="0" eaLnBrk="1" latinLnBrk="0" hangingPunct="1">
        <a:lnSpc>
          <a:spcPts val="1260"/>
        </a:lnSpc>
        <a:spcBef>
          <a:spcPts val="0"/>
        </a:spcBef>
        <a:spcAft>
          <a:spcPts val="1260"/>
        </a:spcAft>
        <a:buFont typeface="Arial" panose="020B0604020202020204" pitchFamily="34" charset="0"/>
        <a:buNone/>
        <a:defRPr lang="en-US" sz="900" kern="1200" spc="8" baseline="0" dirty="0">
          <a:solidFill>
            <a:srgbClr val="373433"/>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7" pos="7560" userDrawn="1">
          <p15:clr>
            <a:srgbClr val="F26B43"/>
          </p15:clr>
        </p15:guide>
        <p15:guide id="8" pos="7800" userDrawn="1">
          <p15:clr>
            <a:srgbClr val="F26B43"/>
          </p15:clr>
        </p15:guide>
        <p15:guide id="9" pos="10008" userDrawn="1">
          <p15:clr>
            <a:srgbClr val="F26B43"/>
          </p15:clr>
        </p15:guide>
        <p15:guide id="10" pos="10248" userDrawn="1">
          <p15:clr>
            <a:srgbClr val="F26B43"/>
          </p15:clr>
        </p15:guide>
        <p15:guide id="11" pos="12432" userDrawn="1">
          <p15:clr>
            <a:srgbClr val="F26B43"/>
          </p15:clr>
        </p15:guide>
        <p15:guide id="12" pos="12672" userDrawn="1">
          <p15:clr>
            <a:srgbClr val="F26B43"/>
          </p15:clr>
        </p15:guide>
        <p15:guide id="13" pos="14880" userDrawn="1">
          <p15:clr>
            <a:srgbClr val="F26B43"/>
          </p15:clr>
        </p15:guide>
        <p15:guide id="15" orient="horz" pos="7128" userDrawn="1">
          <p15:clr>
            <a:srgbClr val="F26B43"/>
          </p15:clr>
        </p15:guide>
        <p15:guide id="16" orient="horz" pos="8160" userDrawn="1">
          <p15:clr>
            <a:srgbClr val="F26B43"/>
          </p15:clr>
        </p15:guide>
      </p15:sldGuideLst>
    </p:ext>
  </p:extLst>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Title Placeholder 16"/>
          <p:cNvSpPr>
            <a:spLocks noGrp="1"/>
          </p:cNvSpPr>
          <p:nvPr>
            <p:ph type="title"/>
          </p:nvPr>
        </p:nvSpPr>
        <p:spPr>
          <a:xfrm>
            <a:off x="285750" y="-4000"/>
            <a:ext cx="8172000" cy="828000"/>
          </a:xfrm>
          <a:prstGeom prst="rect">
            <a:avLst/>
          </a:prstGeom>
        </p:spPr>
        <p:txBody>
          <a:bodyPr vert="horz" lIns="34290" tIns="17145" rIns="34290" bIns="17145" rtlCol="0" anchor="b">
            <a:normAutofit/>
          </a:bodyPr>
          <a:lstStyle/>
          <a:p>
            <a:r>
              <a:rPr lang="en-US" dirty="0" smtClean="0"/>
              <a:t>Click to edit </a:t>
            </a:r>
            <a:r>
              <a:rPr lang="en-GB" noProof="0" dirty="0" smtClean="0"/>
              <a:t>Master</a:t>
            </a:r>
            <a:r>
              <a:rPr lang="en-US" dirty="0" smtClean="0"/>
              <a:t> title style</a:t>
            </a:r>
            <a:endParaRPr lang="en-GB" dirty="0"/>
          </a:p>
        </p:txBody>
      </p:sp>
      <p:sp>
        <p:nvSpPr>
          <p:cNvPr id="40" name="Text Placeholder 39"/>
          <p:cNvSpPr>
            <a:spLocks noGrp="1"/>
          </p:cNvSpPr>
          <p:nvPr>
            <p:ph type="body" idx="1"/>
          </p:nvPr>
        </p:nvSpPr>
        <p:spPr>
          <a:xfrm>
            <a:off x="4643439" y="1471617"/>
            <a:ext cx="4214813" cy="2771775"/>
          </a:xfrm>
          <a:prstGeom prst="rect">
            <a:avLst/>
          </a:prstGeom>
        </p:spPr>
        <p:txBody>
          <a:bodyPr vert="horz" lIns="34290" tIns="17145" rIns="34290" bIns="17145" rtlCol="0">
            <a:normAutofit/>
          </a:bodyPr>
          <a:lstStyle/>
          <a:p>
            <a:pPr lvl="0"/>
            <a:r>
              <a:rPr lang="en-US" dirty="0" smtClean="0"/>
              <a:t>Click to edit Master </a:t>
            </a:r>
            <a:r>
              <a:rPr lang="en-GB" noProof="0" dirty="0" smtClean="0"/>
              <a:t>text</a:t>
            </a:r>
            <a:r>
              <a:rPr lang="en-US" dirty="0" smtClean="0"/>
              <a: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Footer Placeholder 1"/>
          <p:cNvSpPr>
            <a:spLocks noGrp="1"/>
          </p:cNvSpPr>
          <p:nvPr>
            <p:ph type="ftr" sz="quarter" idx="3"/>
          </p:nvPr>
        </p:nvSpPr>
        <p:spPr>
          <a:xfrm>
            <a:off x="287895" y="4932000"/>
            <a:ext cx="6264000" cy="180000"/>
          </a:xfrm>
          <a:prstGeom prst="rect">
            <a:avLst/>
          </a:prstGeom>
        </p:spPr>
        <p:txBody>
          <a:bodyPr vert="horz" lIns="36000" tIns="45720" rIns="91440" bIns="45720" rtlCol="0" anchor="ctr"/>
          <a:lstStyle>
            <a:lvl1pPr algn="l">
              <a:defRPr sz="800">
                <a:solidFill>
                  <a:schemeClr val="bg1">
                    <a:lumMod val="50000"/>
                  </a:schemeClr>
                </a:solidFill>
              </a:defRPr>
            </a:lvl1pPr>
          </a:lstStyle>
          <a:p>
            <a:pPr defTabSz="685800"/>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pic>
        <p:nvPicPr>
          <p:cNvPr id="8" name="Picture 7" descr="JUST LOGO.png"/>
          <p:cNvPicPr>
            <a:picLocks noChangeAspect="1"/>
          </p:cNvPicPr>
          <p:nvPr userDrawn="1"/>
        </p:nvPicPr>
        <p:blipFill>
          <a:blip r:embed="rId19" cstate="email">
            <a:extLst>
              <a:ext uri="{28A0092B-C50C-407E-A947-70E740481C1C}">
                <a14:useLocalDpi xmlns:a14="http://schemas.microsoft.com/office/drawing/2010/main"/>
              </a:ext>
            </a:extLst>
          </a:blip>
          <a:stretch>
            <a:fillRect/>
          </a:stretch>
        </p:blipFill>
        <p:spPr>
          <a:xfrm>
            <a:off x="8172000" y="4656356"/>
            <a:ext cx="720000" cy="308090"/>
          </a:xfrm>
          <a:prstGeom prst="rect">
            <a:avLst/>
          </a:prstGeom>
        </p:spPr>
      </p:pic>
      <p:pic>
        <p:nvPicPr>
          <p:cNvPr id="9" name="Picture 8"/>
          <p:cNvPicPr>
            <a:picLocks noChangeAspect="1"/>
          </p:cNvPicPr>
          <p:nvPr userDrawn="1"/>
        </p:nvPicPr>
        <p:blipFill>
          <a:blip r:embed="rId20" cstate="email">
            <a:extLst>
              <a:ext uri="{28A0092B-C50C-407E-A947-70E740481C1C}">
                <a14:useLocalDpi xmlns:a14="http://schemas.microsoft.com/office/drawing/2010/main"/>
              </a:ext>
            </a:extLst>
          </a:blip>
          <a:srcRect t="-174991" b="-222140"/>
          <a:stretch>
            <a:fillRect/>
          </a:stretch>
        </p:blipFill>
        <p:spPr>
          <a:xfrm>
            <a:off x="285749" y="4866830"/>
            <a:ext cx="7744604" cy="92989"/>
          </a:xfrm>
          <a:prstGeom prst="rect">
            <a:avLst/>
          </a:prstGeom>
        </p:spPr>
      </p:pic>
      <p:pic>
        <p:nvPicPr>
          <p:cNvPr id="18" name="Picture 17"/>
          <p:cNvPicPr>
            <a:picLocks noChangeAspect="1"/>
          </p:cNvPicPr>
          <p:nvPr userDrawn="1"/>
        </p:nvPicPr>
        <p:blipFill>
          <a:blip r:embed="rId21" cstate="email">
            <a:extLst>
              <a:ext uri="{28A0092B-C50C-407E-A947-70E740481C1C}">
                <a14:useLocalDpi xmlns:a14="http://schemas.microsoft.com/office/drawing/2010/main"/>
              </a:ext>
            </a:extLst>
          </a:blip>
          <a:srcRect t="-174991" b="-174991"/>
          <a:stretch>
            <a:fillRect/>
          </a:stretch>
        </p:blipFill>
        <p:spPr>
          <a:xfrm>
            <a:off x="285749" y="792000"/>
            <a:ext cx="8591619" cy="84169"/>
          </a:xfrm>
          <a:prstGeom prst="rect">
            <a:avLst/>
          </a:prstGeom>
        </p:spPr>
      </p:pic>
    </p:spTree>
    <p:extLst>
      <p:ext uri="{BB962C8B-B14F-4D97-AF65-F5344CB8AC3E}">
        <p14:creationId xmlns:p14="http://schemas.microsoft.com/office/powerpoint/2010/main" val="4256633595"/>
      </p:ext>
    </p:extLst>
  </p:cSld>
  <p:clrMap bg1="lt1" tx1="dk1" bg2="lt2" tx2="dk2" accent1="accent1" accent2="accent2" accent3="accent3" accent4="accent4" accent5="accent5" accent6="accent6" hlink="hlink" folHlink="folHlink"/>
  <p:sldLayoutIdLst>
    <p:sldLayoutId id="2147484283" r:id="rId1"/>
    <p:sldLayoutId id="2147484284" r:id="rId2"/>
    <p:sldLayoutId id="2147484285" r:id="rId3"/>
    <p:sldLayoutId id="2147484286" r:id="rId4"/>
    <p:sldLayoutId id="2147484287" r:id="rId5"/>
    <p:sldLayoutId id="2147484288" r:id="rId6"/>
    <p:sldLayoutId id="2147484289" r:id="rId7"/>
    <p:sldLayoutId id="2147484290" r:id="rId8"/>
    <p:sldLayoutId id="2147484291" r:id="rId9"/>
    <p:sldLayoutId id="2147484292" r:id="rId10"/>
    <p:sldLayoutId id="2147484293" r:id="rId11"/>
    <p:sldLayoutId id="2147484294" r:id="rId12"/>
    <p:sldLayoutId id="2147484295" r:id="rId13"/>
    <p:sldLayoutId id="2147484296" r:id="rId14"/>
    <p:sldLayoutId id="2147484297" r:id="rId15"/>
    <p:sldLayoutId id="2147484298" r:id="rId16"/>
    <p:sldLayoutId id="2147484299" r:id="rId17"/>
  </p:sldLayoutIdLst>
  <p:transition>
    <p:wipe dir="r"/>
  </p:transition>
  <p:timing>
    <p:tnLst>
      <p:par>
        <p:cTn id="1" dur="indefinite" restart="never" nodeType="tmRoot"/>
      </p:par>
    </p:tnLst>
  </p:timing>
  <p:hf hdr="0" ftr="0" dt="0"/>
  <p:txStyles>
    <p:titleStyle>
      <a:lvl1pPr algn="l" defTabSz="685800" rtl="0" eaLnBrk="1" latinLnBrk="0" hangingPunct="1">
        <a:lnSpc>
          <a:spcPct val="70000"/>
        </a:lnSpc>
        <a:spcBef>
          <a:spcPct val="0"/>
        </a:spcBef>
        <a:buNone/>
        <a:defRPr sz="2800" b="0" kern="1200" spc="100" baseline="0">
          <a:solidFill>
            <a:schemeClr val="tx1"/>
          </a:solidFill>
          <a:latin typeface="+mj-lt"/>
          <a:ea typeface="+mj-ea"/>
          <a:cs typeface="+mj-cs"/>
        </a:defRPr>
      </a:lvl1pPr>
    </p:titleStyle>
    <p:bodyStyle>
      <a:lvl1pPr marL="0" indent="0" algn="l" defTabSz="685800" rtl="0" eaLnBrk="1" latinLnBrk="0" hangingPunct="1">
        <a:lnSpc>
          <a:spcPts val="2700"/>
        </a:lnSpc>
        <a:spcBef>
          <a:spcPts val="0"/>
        </a:spcBef>
        <a:spcAft>
          <a:spcPts val="900"/>
        </a:spcAft>
        <a:buFont typeface="Arial" panose="020B0604020202020204" pitchFamily="34" charset="0"/>
        <a:buNone/>
        <a:defRPr lang="en-US" sz="3000" b="1" kern="1200" spc="0" baseline="0" dirty="0" smtClean="0">
          <a:solidFill>
            <a:srgbClr val="373433"/>
          </a:solidFill>
          <a:latin typeface="+mn-lt"/>
          <a:ea typeface="+mn-ea"/>
          <a:cs typeface="+mn-cs"/>
        </a:defRPr>
      </a:lvl1pPr>
      <a:lvl2pPr marL="0" indent="0" algn="l" defTabSz="685800" rtl="0" eaLnBrk="1" latinLnBrk="0" hangingPunct="1">
        <a:lnSpc>
          <a:spcPts val="2700"/>
        </a:lnSpc>
        <a:spcBef>
          <a:spcPts val="0"/>
        </a:spcBef>
        <a:spcAft>
          <a:spcPts val="2700"/>
        </a:spcAft>
        <a:buFont typeface="Arial" panose="020B0604020202020204" pitchFamily="34" charset="0"/>
        <a:buNone/>
        <a:defRPr lang="en-US" sz="2400" b="1" kern="1200" spc="0" baseline="0" dirty="0" smtClean="0">
          <a:solidFill>
            <a:srgbClr val="373433"/>
          </a:solidFill>
          <a:latin typeface="+mn-lt"/>
          <a:ea typeface="+mn-ea"/>
          <a:cs typeface="+mn-cs"/>
        </a:defRPr>
      </a:lvl2pPr>
      <a:lvl3pPr marL="0" indent="0" algn="l" defTabSz="685800" rtl="0" eaLnBrk="1" latinLnBrk="0" hangingPunct="1">
        <a:lnSpc>
          <a:spcPts val="1890"/>
        </a:lnSpc>
        <a:spcBef>
          <a:spcPts val="0"/>
        </a:spcBef>
        <a:spcAft>
          <a:spcPts val="1260"/>
        </a:spcAft>
        <a:buFont typeface="Arial" panose="020B0604020202020204" pitchFamily="34" charset="0"/>
        <a:buNone/>
        <a:defRPr lang="en-US" sz="1400" b="1" kern="1200" spc="8" baseline="0" dirty="0" smtClean="0">
          <a:solidFill>
            <a:srgbClr val="373433"/>
          </a:solidFill>
          <a:latin typeface="+mn-lt"/>
          <a:ea typeface="+mn-ea"/>
          <a:cs typeface="+mn-cs"/>
        </a:defRPr>
      </a:lvl3pPr>
      <a:lvl4pPr marL="0" indent="0" algn="l" defTabSz="685800" rtl="0" eaLnBrk="1" latinLnBrk="0" hangingPunct="1">
        <a:lnSpc>
          <a:spcPts val="1890"/>
        </a:lnSpc>
        <a:spcBef>
          <a:spcPts val="0"/>
        </a:spcBef>
        <a:spcAft>
          <a:spcPts val="1260"/>
        </a:spcAft>
        <a:buFont typeface="Arial" panose="020B0604020202020204" pitchFamily="34" charset="0"/>
        <a:buNone/>
        <a:defRPr lang="en-US" sz="1400" kern="1200" spc="8" baseline="0" dirty="0" smtClean="0">
          <a:solidFill>
            <a:srgbClr val="373433"/>
          </a:solidFill>
          <a:latin typeface="+mn-lt"/>
          <a:ea typeface="+mn-ea"/>
          <a:cs typeface="+mn-cs"/>
        </a:defRPr>
      </a:lvl4pPr>
      <a:lvl5pPr marL="0" indent="0" algn="l" defTabSz="685800" rtl="0" eaLnBrk="1" latinLnBrk="0" hangingPunct="1">
        <a:lnSpc>
          <a:spcPts val="1260"/>
        </a:lnSpc>
        <a:spcBef>
          <a:spcPts val="0"/>
        </a:spcBef>
        <a:spcAft>
          <a:spcPts val="1260"/>
        </a:spcAft>
        <a:buFont typeface="Arial" panose="020B0604020202020204" pitchFamily="34" charset="0"/>
        <a:buNone/>
        <a:defRPr lang="en-US" sz="900" kern="1200" spc="8" baseline="0" dirty="0">
          <a:solidFill>
            <a:srgbClr val="373433"/>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7" pos="7560" userDrawn="1">
          <p15:clr>
            <a:srgbClr val="F26B43"/>
          </p15:clr>
        </p15:guide>
        <p15:guide id="8" pos="7800" userDrawn="1">
          <p15:clr>
            <a:srgbClr val="F26B43"/>
          </p15:clr>
        </p15:guide>
        <p15:guide id="9" pos="10008" userDrawn="1">
          <p15:clr>
            <a:srgbClr val="F26B43"/>
          </p15:clr>
        </p15:guide>
        <p15:guide id="10" pos="10248" userDrawn="1">
          <p15:clr>
            <a:srgbClr val="F26B43"/>
          </p15:clr>
        </p15:guide>
        <p15:guide id="11" pos="12432" userDrawn="1">
          <p15:clr>
            <a:srgbClr val="F26B43"/>
          </p15:clr>
        </p15:guide>
        <p15:guide id="12" pos="12672" userDrawn="1">
          <p15:clr>
            <a:srgbClr val="F26B43"/>
          </p15:clr>
        </p15:guide>
        <p15:guide id="13" pos="14880" userDrawn="1">
          <p15:clr>
            <a:srgbClr val="F26B43"/>
          </p15:clr>
        </p15:guide>
        <p15:guide id="15" orient="horz" pos="7128" userDrawn="1">
          <p15:clr>
            <a:srgbClr val="F26B43"/>
          </p15:clr>
        </p15:guide>
        <p15:guide id="16" orient="horz" pos="8160" userDrawn="1">
          <p15:clr>
            <a:srgbClr val="F26B43"/>
          </p15:clr>
        </p15:guide>
      </p15:sldGuideLst>
    </p:ext>
  </p:extLst>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Title Placeholder 16"/>
          <p:cNvSpPr>
            <a:spLocks noGrp="1"/>
          </p:cNvSpPr>
          <p:nvPr>
            <p:ph type="title"/>
          </p:nvPr>
        </p:nvSpPr>
        <p:spPr>
          <a:xfrm>
            <a:off x="285750" y="-4000"/>
            <a:ext cx="8172000" cy="828000"/>
          </a:xfrm>
          <a:prstGeom prst="rect">
            <a:avLst/>
          </a:prstGeom>
        </p:spPr>
        <p:txBody>
          <a:bodyPr vert="horz" lIns="34290" tIns="17145" rIns="34290" bIns="17145" rtlCol="0" anchor="b">
            <a:normAutofit/>
          </a:bodyPr>
          <a:lstStyle/>
          <a:p>
            <a:r>
              <a:rPr lang="en-US" dirty="0" smtClean="0"/>
              <a:t>Click to edit </a:t>
            </a:r>
            <a:r>
              <a:rPr lang="en-GB" noProof="0" dirty="0" smtClean="0"/>
              <a:t>Master</a:t>
            </a:r>
            <a:r>
              <a:rPr lang="en-US" dirty="0" smtClean="0"/>
              <a:t> title style</a:t>
            </a:r>
            <a:endParaRPr lang="en-GB" dirty="0"/>
          </a:p>
        </p:txBody>
      </p:sp>
      <p:sp>
        <p:nvSpPr>
          <p:cNvPr id="40" name="Text Placeholder 39"/>
          <p:cNvSpPr>
            <a:spLocks noGrp="1"/>
          </p:cNvSpPr>
          <p:nvPr>
            <p:ph type="body" idx="1"/>
          </p:nvPr>
        </p:nvSpPr>
        <p:spPr>
          <a:xfrm>
            <a:off x="4643439" y="1471617"/>
            <a:ext cx="4214813" cy="2771775"/>
          </a:xfrm>
          <a:prstGeom prst="rect">
            <a:avLst/>
          </a:prstGeom>
        </p:spPr>
        <p:txBody>
          <a:bodyPr vert="horz" lIns="34290" tIns="17145" rIns="34290" bIns="17145" rtlCol="0">
            <a:normAutofit/>
          </a:bodyPr>
          <a:lstStyle/>
          <a:p>
            <a:pPr lvl="0"/>
            <a:r>
              <a:rPr lang="en-US" dirty="0" smtClean="0"/>
              <a:t>Click to edit Master </a:t>
            </a:r>
            <a:r>
              <a:rPr lang="en-GB" noProof="0" dirty="0" smtClean="0"/>
              <a:t>text</a:t>
            </a:r>
            <a:r>
              <a:rPr lang="en-US" dirty="0" smtClean="0"/>
              <a: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Footer Placeholder 1"/>
          <p:cNvSpPr>
            <a:spLocks noGrp="1"/>
          </p:cNvSpPr>
          <p:nvPr>
            <p:ph type="ftr" sz="quarter" idx="3"/>
          </p:nvPr>
        </p:nvSpPr>
        <p:spPr>
          <a:xfrm>
            <a:off x="287895" y="4932000"/>
            <a:ext cx="6264000" cy="180000"/>
          </a:xfrm>
          <a:prstGeom prst="rect">
            <a:avLst/>
          </a:prstGeom>
        </p:spPr>
        <p:txBody>
          <a:bodyPr vert="horz" lIns="36000" tIns="45720" rIns="91440" bIns="45720" rtlCol="0" anchor="ctr"/>
          <a:lstStyle>
            <a:lvl1pPr algn="l">
              <a:defRPr sz="800">
                <a:solidFill>
                  <a:schemeClr val="bg1">
                    <a:lumMod val="50000"/>
                  </a:schemeClr>
                </a:solidFill>
              </a:defRPr>
            </a:lvl1pPr>
          </a:lstStyle>
          <a:p>
            <a:pPr defTabSz="685800"/>
            <a:r>
              <a:rPr lang="en-GB" dirty="0" smtClean="0">
                <a:solidFill>
                  <a:srgbClr val="FFFFFF">
                    <a:lumMod val="50000"/>
                  </a:srgbClr>
                </a:solidFill>
              </a:rPr>
              <a:t>For financial intermediary use only. Not approved for use with customers.</a:t>
            </a:r>
            <a:endParaRPr lang="en-GB" dirty="0">
              <a:solidFill>
                <a:srgbClr val="FFFFFF">
                  <a:lumMod val="50000"/>
                </a:srgbClr>
              </a:solidFill>
            </a:endParaRPr>
          </a:p>
        </p:txBody>
      </p:sp>
      <p:pic>
        <p:nvPicPr>
          <p:cNvPr id="8" name="Picture 7" descr="JUST LOGO.png"/>
          <p:cNvPicPr>
            <a:picLocks noChangeAspect="1"/>
          </p:cNvPicPr>
          <p:nvPr userDrawn="1"/>
        </p:nvPicPr>
        <p:blipFill>
          <a:blip r:embed="rId19" cstate="print"/>
          <a:stretch>
            <a:fillRect/>
          </a:stretch>
        </p:blipFill>
        <p:spPr>
          <a:xfrm>
            <a:off x="8172000" y="4656356"/>
            <a:ext cx="720000" cy="308090"/>
          </a:xfrm>
          <a:prstGeom prst="rect">
            <a:avLst/>
          </a:prstGeom>
        </p:spPr>
      </p:pic>
      <p:pic>
        <p:nvPicPr>
          <p:cNvPr id="9" name="Picture 8"/>
          <p:cNvPicPr>
            <a:picLocks noChangeAspect="1"/>
          </p:cNvPicPr>
          <p:nvPr userDrawn="1"/>
        </p:nvPicPr>
        <p:blipFill>
          <a:blip r:embed="rId20" cstate="email">
            <a:extLst>
              <a:ext uri="{28A0092B-C50C-407E-A947-70E740481C1C}">
                <a14:useLocalDpi xmlns:a14="http://schemas.microsoft.com/office/drawing/2010/main" val="0"/>
              </a:ext>
            </a:extLst>
          </a:blip>
          <a:srcRect t="-174991" b="-222140"/>
          <a:stretch>
            <a:fillRect/>
          </a:stretch>
        </p:blipFill>
        <p:spPr>
          <a:xfrm>
            <a:off x="285749" y="4866830"/>
            <a:ext cx="7744604" cy="92989"/>
          </a:xfrm>
          <a:prstGeom prst="rect">
            <a:avLst/>
          </a:prstGeom>
        </p:spPr>
      </p:pic>
      <p:pic>
        <p:nvPicPr>
          <p:cNvPr id="18" name="Picture 17"/>
          <p:cNvPicPr>
            <a:picLocks noChangeAspect="1"/>
          </p:cNvPicPr>
          <p:nvPr userDrawn="1"/>
        </p:nvPicPr>
        <p:blipFill>
          <a:blip r:embed="rId21" cstate="email">
            <a:extLst>
              <a:ext uri="{28A0092B-C50C-407E-A947-70E740481C1C}">
                <a14:useLocalDpi xmlns:a14="http://schemas.microsoft.com/office/drawing/2010/main" val="0"/>
              </a:ext>
            </a:extLst>
          </a:blip>
          <a:srcRect t="-174991" b="-174991"/>
          <a:stretch>
            <a:fillRect/>
          </a:stretch>
        </p:blipFill>
        <p:spPr>
          <a:xfrm>
            <a:off x="285749" y="792000"/>
            <a:ext cx="8591619" cy="84169"/>
          </a:xfrm>
          <a:prstGeom prst="rect">
            <a:avLst/>
          </a:prstGeom>
        </p:spPr>
      </p:pic>
    </p:spTree>
    <p:extLst>
      <p:ext uri="{BB962C8B-B14F-4D97-AF65-F5344CB8AC3E}">
        <p14:creationId xmlns:p14="http://schemas.microsoft.com/office/powerpoint/2010/main" val="2020571324"/>
      </p:ext>
    </p:extLst>
  </p:cSld>
  <p:clrMap bg1="lt1" tx1="dk1" bg2="lt2" tx2="dk2" accent1="accent1" accent2="accent2" accent3="accent3" accent4="accent4" accent5="accent5" accent6="accent6" hlink="hlink" folHlink="folHlink"/>
  <p:sldLayoutIdLst>
    <p:sldLayoutId id="2147484301" r:id="rId1"/>
    <p:sldLayoutId id="2147484302" r:id="rId2"/>
    <p:sldLayoutId id="2147484303" r:id="rId3"/>
    <p:sldLayoutId id="2147484304" r:id="rId4"/>
    <p:sldLayoutId id="2147484305" r:id="rId5"/>
    <p:sldLayoutId id="2147484306" r:id="rId6"/>
    <p:sldLayoutId id="2147484307" r:id="rId7"/>
    <p:sldLayoutId id="2147484308" r:id="rId8"/>
    <p:sldLayoutId id="2147484309" r:id="rId9"/>
    <p:sldLayoutId id="2147484310" r:id="rId10"/>
    <p:sldLayoutId id="2147484311" r:id="rId11"/>
    <p:sldLayoutId id="2147484312" r:id="rId12"/>
    <p:sldLayoutId id="2147484313" r:id="rId13"/>
    <p:sldLayoutId id="2147484314" r:id="rId14"/>
    <p:sldLayoutId id="2147484315" r:id="rId15"/>
    <p:sldLayoutId id="2147484316" r:id="rId16"/>
    <p:sldLayoutId id="2147484317" r:id="rId17"/>
  </p:sldLayoutIdLst>
  <p:transition>
    <p:wipe dir="r"/>
  </p:transition>
  <p:timing>
    <p:tnLst>
      <p:par>
        <p:cTn id="1" dur="indefinite" restart="never" nodeType="tmRoot"/>
      </p:par>
    </p:tnLst>
  </p:timing>
  <p:hf sldNum="0" hdr="0" dt="0"/>
  <p:txStyles>
    <p:titleStyle>
      <a:lvl1pPr algn="l" defTabSz="685800" rtl="0" eaLnBrk="1" latinLnBrk="0" hangingPunct="1">
        <a:lnSpc>
          <a:spcPct val="70000"/>
        </a:lnSpc>
        <a:spcBef>
          <a:spcPct val="0"/>
        </a:spcBef>
        <a:buNone/>
        <a:defRPr sz="2800" b="0" kern="1200" spc="100" baseline="0">
          <a:solidFill>
            <a:schemeClr val="tx1"/>
          </a:solidFill>
          <a:latin typeface="+mj-lt"/>
          <a:ea typeface="+mj-ea"/>
          <a:cs typeface="+mj-cs"/>
        </a:defRPr>
      </a:lvl1pPr>
    </p:titleStyle>
    <p:bodyStyle>
      <a:lvl1pPr marL="0" indent="0" algn="l" defTabSz="685800" rtl="0" eaLnBrk="1" latinLnBrk="0" hangingPunct="1">
        <a:lnSpc>
          <a:spcPts val="2700"/>
        </a:lnSpc>
        <a:spcBef>
          <a:spcPts val="0"/>
        </a:spcBef>
        <a:spcAft>
          <a:spcPts val="900"/>
        </a:spcAft>
        <a:buFont typeface="Arial" panose="020B0604020202020204" pitchFamily="34" charset="0"/>
        <a:buNone/>
        <a:defRPr lang="en-US" sz="3000" b="1" kern="1200" spc="0" baseline="0" dirty="0" smtClean="0">
          <a:solidFill>
            <a:srgbClr val="373433"/>
          </a:solidFill>
          <a:latin typeface="+mn-lt"/>
          <a:ea typeface="+mn-ea"/>
          <a:cs typeface="+mn-cs"/>
        </a:defRPr>
      </a:lvl1pPr>
      <a:lvl2pPr marL="0" indent="0" algn="l" defTabSz="685800" rtl="0" eaLnBrk="1" latinLnBrk="0" hangingPunct="1">
        <a:lnSpc>
          <a:spcPts val="2700"/>
        </a:lnSpc>
        <a:spcBef>
          <a:spcPts val="0"/>
        </a:spcBef>
        <a:spcAft>
          <a:spcPts val="2700"/>
        </a:spcAft>
        <a:buFont typeface="Arial" panose="020B0604020202020204" pitchFamily="34" charset="0"/>
        <a:buNone/>
        <a:defRPr lang="en-US" sz="2400" b="1" kern="1200" spc="0" baseline="0" dirty="0" smtClean="0">
          <a:solidFill>
            <a:srgbClr val="373433"/>
          </a:solidFill>
          <a:latin typeface="+mn-lt"/>
          <a:ea typeface="+mn-ea"/>
          <a:cs typeface="+mn-cs"/>
        </a:defRPr>
      </a:lvl2pPr>
      <a:lvl3pPr marL="0" indent="0" algn="l" defTabSz="685800" rtl="0" eaLnBrk="1" latinLnBrk="0" hangingPunct="1">
        <a:lnSpc>
          <a:spcPts val="1890"/>
        </a:lnSpc>
        <a:spcBef>
          <a:spcPts val="0"/>
        </a:spcBef>
        <a:spcAft>
          <a:spcPts val="1260"/>
        </a:spcAft>
        <a:buFont typeface="Arial" panose="020B0604020202020204" pitchFamily="34" charset="0"/>
        <a:buNone/>
        <a:defRPr lang="en-US" sz="1400" b="1" kern="1200" spc="8" baseline="0" dirty="0" smtClean="0">
          <a:solidFill>
            <a:srgbClr val="373433"/>
          </a:solidFill>
          <a:latin typeface="+mn-lt"/>
          <a:ea typeface="+mn-ea"/>
          <a:cs typeface="+mn-cs"/>
        </a:defRPr>
      </a:lvl3pPr>
      <a:lvl4pPr marL="0" indent="0" algn="l" defTabSz="685800" rtl="0" eaLnBrk="1" latinLnBrk="0" hangingPunct="1">
        <a:lnSpc>
          <a:spcPts val="1890"/>
        </a:lnSpc>
        <a:spcBef>
          <a:spcPts val="0"/>
        </a:spcBef>
        <a:spcAft>
          <a:spcPts val="1260"/>
        </a:spcAft>
        <a:buFont typeface="Arial" panose="020B0604020202020204" pitchFamily="34" charset="0"/>
        <a:buNone/>
        <a:defRPr lang="en-US" sz="1400" kern="1200" spc="8" baseline="0" dirty="0" smtClean="0">
          <a:solidFill>
            <a:srgbClr val="373433"/>
          </a:solidFill>
          <a:latin typeface="+mn-lt"/>
          <a:ea typeface="+mn-ea"/>
          <a:cs typeface="+mn-cs"/>
        </a:defRPr>
      </a:lvl4pPr>
      <a:lvl5pPr marL="0" indent="0" algn="l" defTabSz="685800" rtl="0" eaLnBrk="1" latinLnBrk="0" hangingPunct="1">
        <a:lnSpc>
          <a:spcPts val="1260"/>
        </a:lnSpc>
        <a:spcBef>
          <a:spcPts val="0"/>
        </a:spcBef>
        <a:spcAft>
          <a:spcPts val="1260"/>
        </a:spcAft>
        <a:buFont typeface="Arial" panose="020B0604020202020204" pitchFamily="34" charset="0"/>
        <a:buNone/>
        <a:defRPr lang="en-US" sz="900" kern="1200" spc="8" baseline="0" dirty="0">
          <a:solidFill>
            <a:srgbClr val="373433"/>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7560">
          <p15:clr>
            <a:srgbClr val="F26B43"/>
          </p15:clr>
        </p15:guide>
        <p15:guide id="2" pos="7800">
          <p15:clr>
            <a:srgbClr val="F26B43"/>
          </p15:clr>
        </p15:guide>
        <p15:guide id="3" pos="10008">
          <p15:clr>
            <a:srgbClr val="F26B43"/>
          </p15:clr>
        </p15:guide>
        <p15:guide id="4" pos="10248">
          <p15:clr>
            <a:srgbClr val="F26B43"/>
          </p15:clr>
        </p15:guide>
        <p15:guide id="5" pos="12432">
          <p15:clr>
            <a:srgbClr val="F26B43"/>
          </p15:clr>
        </p15:guide>
        <p15:guide id="6" pos="12672">
          <p15:clr>
            <a:srgbClr val="F26B43"/>
          </p15:clr>
        </p15:guide>
        <p15:guide id="7" pos="14880">
          <p15:clr>
            <a:srgbClr val="F26B43"/>
          </p15:clr>
        </p15:guide>
        <p15:guide id="8" orient="horz" pos="7128">
          <p15:clr>
            <a:srgbClr val="F26B43"/>
          </p15:clr>
        </p15:guide>
        <p15:guide id="9" orient="horz" pos="8160">
          <p15:clr>
            <a:srgbClr val="F26B43"/>
          </p15:clr>
        </p15:guide>
      </p15:sldGuideLst>
    </p:ext>
  </p:extLst>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Title Placeholder 16"/>
          <p:cNvSpPr>
            <a:spLocks noGrp="1"/>
          </p:cNvSpPr>
          <p:nvPr>
            <p:ph type="title"/>
          </p:nvPr>
        </p:nvSpPr>
        <p:spPr>
          <a:xfrm>
            <a:off x="285750" y="-4000"/>
            <a:ext cx="8172000" cy="828000"/>
          </a:xfrm>
          <a:prstGeom prst="rect">
            <a:avLst/>
          </a:prstGeom>
        </p:spPr>
        <p:txBody>
          <a:bodyPr vert="horz" lIns="34290" tIns="17145" rIns="34290" bIns="17145" rtlCol="0" anchor="b">
            <a:normAutofit/>
          </a:bodyPr>
          <a:lstStyle/>
          <a:p>
            <a:r>
              <a:rPr lang="en-US" dirty="0" smtClean="0"/>
              <a:t>Click to edit </a:t>
            </a:r>
            <a:r>
              <a:rPr lang="en-GB" noProof="0" dirty="0" smtClean="0"/>
              <a:t>Master</a:t>
            </a:r>
            <a:r>
              <a:rPr lang="en-US" dirty="0" smtClean="0"/>
              <a:t> title style</a:t>
            </a:r>
            <a:endParaRPr lang="en-GB" dirty="0"/>
          </a:p>
        </p:txBody>
      </p:sp>
      <p:sp>
        <p:nvSpPr>
          <p:cNvPr id="40" name="Text Placeholder 39"/>
          <p:cNvSpPr>
            <a:spLocks noGrp="1"/>
          </p:cNvSpPr>
          <p:nvPr>
            <p:ph type="body" idx="1"/>
          </p:nvPr>
        </p:nvSpPr>
        <p:spPr>
          <a:xfrm>
            <a:off x="4643439" y="1471617"/>
            <a:ext cx="4214813" cy="2771775"/>
          </a:xfrm>
          <a:prstGeom prst="rect">
            <a:avLst/>
          </a:prstGeom>
        </p:spPr>
        <p:txBody>
          <a:bodyPr vert="horz" lIns="34290" tIns="17145" rIns="34290" bIns="17145" rtlCol="0">
            <a:normAutofit/>
          </a:bodyPr>
          <a:lstStyle/>
          <a:p>
            <a:pPr lvl="0"/>
            <a:r>
              <a:rPr lang="en-US" dirty="0" smtClean="0"/>
              <a:t>Click to edit Master </a:t>
            </a:r>
            <a:r>
              <a:rPr lang="en-GB" noProof="0" dirty="0" smtClean="0"/>
              <a:t>text</a:t>
            </a:r>
            <a:r>
              <a:rPr lang="en-US" dirty="0" smtClean="0"/>
              <a: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Footer Placeholder 1"/>
          <p:cNvSpPr>
            <a:spLocks noGrp="1"/>
          </p:cNvSpPr>
          <p:nvPr>
            <p:ph type="ftr" sz="quarter" idx="3"/>
          </p:nvPr>
        </p:nvSpPr>
        <p:spPr>
          <a:xfrm>
            <a:off x="287895" y="4932000"/>
            <a:ext cx="6264000" cy="180000"/>
          </a:xfrm>
          <a:prstGeom prst="rect">
            <a:avLst/>
          </a:prstGeom>
        </p:spPr>
        <p:txBody>
          <a:bodyPr vert="horz" lIns="36000" tIns="45720" rIns="91440" bIns="45720" rtlCol="0" anchor="ctr"/>
          <a:lstStyle>
            <a:lvl1pPr algn="l">
              <a:defRPr sz="800">
                <a:solidFill>
                  <a:schemeClr val="bg1">
                    <a:lumMod val="50000"/>
                  </a:schemeClr>
                </a:solidFill>
              </a:defRPr>
            </a:lvl1pPr>
          </a:lstStyle>
          <a:p>
            <a:pPr defTabSz="685800"/>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pic>
        <p:nvPicPr>
          <p:cNvPr id="8" name="Picture 7" descr="JUST LOGO.png"/>
          <p:cNvPicPr>
            <a:picLocks noChangeAspect="1"/>
          </p:cNvPicPr>
          <p:nvPr userDrawn="1"/>
        </p:nvPicPr>
        <p:blipFill>
          <a:blip r:embed="rId35" cstate="print"/>
          <a:stretch>
            <a:fillRect/>
          </a:stretch>
        </p:blipFill>
        <p:spPr>
          <a:xfrm>
            <a:off x="8172000" y="4656356"/>
            <a:ext cx="720000" cy="308090"/>
          </a:xfrm>
          <a:prstGeom prst="rect">
            <a:avLst/>
          </a:prstGeom>
        </p:spPr>
      </p:pic>
      <p:pic>
        <p:nvPicPr>
          <p:cNvPr id="9" name="Picture 8"/>
          <p:cNvPicPr>
            <a:picLocks noChangeAspect="1"/>
          </p:cNvPicPr>
          <p:nvPr userDrawn="1"/>
        </p:nvPicPr>
        <p:blipFill>
          <a:blip r:embed="rId36" cstate="email">
            <a:extLst>
              <a:ext uri="{28A0092B-C50C-407E-A947-70E740481C1C}">
                <a14:useLocalDpi xmlns:a14="http://schemas.microsoft.com/office/drawing/2010/main" val="0"/>
              </a:ext>
            </a:extLst>
          </a:blip>
          <a:srcRect t="-174991" b="-222140"/>
          <a:stretch>
            <a:fillRect/>
          </a:stretch>
        </p:blipFill>
        <p:spPr>
          <a:xfrm>
            <a:off x="285749" y="4866830"/>
            <a:ext cx="7744604" cy="92989"/>
          </a:xfrm>
          <a:prstGeom prst="rect">
            <a:avLst/>
          </a:prstGeom>
        </p:spPr>
      </p:pic>
      <p:pic>
        <p:nvPicPr>
          <p:cNvPr id="18" name="Picture 17"/>
          <p:cNvPicPr>
            <a:picLocks noChangeAspect="1"/>
          </p:cNvPicPr>
          <p:nvPr userDrawn="1"/>
        </p:nvPicPr>
        <p:blipFill>
          <a:blip r:embed="rId37" cstate="email">
            <a:extLst>
              <a:ext uri="{28A0092B-C50C-407E-A947-70E740481C1C}">
                <a14:useLocalDpi xmlns:a14="http://schemas.microsoft.com/office/drawing/2010/main" val="0"/>
              </a:ext>
            </a:extLst>
          </a:blip>
          <a:srcRect t="-174991" b="-174991"/>
          <a:stretch>
            <a:fillRect/>
          </a:stretch>
        </p:blipFill>
        <p:spPr>
          <a:xfrm>
            <a:off x="285749" y="792000"/>
            <a:ext cx="8591619" cy="84169"/>
          </a:xfrm>
          <a:prstGeom prst="rect">
            <a:avLst/>
          </a:prstGeom>
        </p:spPr>
      </p:pic>
    </p:spTree>
    <p:extLst>
      <p:ext uri="{BB962C8B-B14F-4D97-AF65-F5344CB8AC3E}">
        <p14:creationId xmlns:p14="http://schemas.microsoft.com/office/powerpoint/2010/main" val="1920232208"/>
      </p:ext>
    </p:extLst>
  </p:cSld>
  <p:clrMap bg1="lt1" tx1="dk1" bg2="lt2" tx2="dk2" accent1="accent1" accent2="accent2" accent3="accent3" accent4="accent4" accent5="accent5" accent6="accent6" hlink="hlink" folHlink="folHlink"/>
  <p:sldLayoutIdLst>
    <p:sldLayoutId id="2147484319" r:id="rId1"/>
    <p:sldLayoutId id="2147484320" r:id="rId2"/>
    <p:sldLayoutId id="2147484321" r:id="rId3"/>
    <p:sldLayoutId id="2147484322" r:id="rId4"/>
    <p:sldLayoutId id="2147484323" r:id="rId5"/>
    <p:sldLayoutId id="2147484324" r:id="rId6"/>
    <p:sldLayoutId id="2147484325" r:id="rId7"/>
    <p:sldLayoutId id="2147484326" r:id="rId8"/>
    <p:sldLayoutId id="2147484327" r:id="rId9"/>
    <p:sldLayoutId id="2147484328" r:id="rId10"/>
    <p:sldLayoutId id="2147484329" r:id="rId11"/>
    <p:sldLayoutId id="2147484330" r:id="rId12"/>
    <p:sldLayoutId id="2147484331" r:id="rId13"/>
    <p:sldLayoutId id="2147484332" r:id="rId14"/>
    <p:sldLayoutId id="2147484333" r:id="rId15"/>
    <p:sldLayoutId id="2147484334" r:id="rId16"/>
    <p:sldLayoutId id="2147484335" r:id="rId17"/>
    <p:sldLayoutId id="2147484336" r:id="rId18"/>
    <p:sldLayoutId id="2147484337" r:id="rId19"/>
    <p:sldLayoutId id="2147484338" r:id="rId20"/>
    <p:sldLayoutId id="2147484339" r:id="rId21"/>
    <p:sldLayoutId id="2147484340" r:id="rId22"/>
    <p:sldLayoutId id="2147484341" r:id="rId23"/>
    <p:sldLayoutId id="2147484342" r:id="rId24"/>
    <p:sldLayoutId id="2147484343" r:id="rId25"/>
    <p:sldLayoutId id="2147484344" r:id="rId26"/>
    <p:sldLayoutId id="2147484345" r:id="rId27"/>
    <p:sldLayoutId id="2147484346" r:id="rId28"/>
    <p:sldLayoutId id="2147484347" r:id="rId29"/>
    <p:sldLayoutId id="2147484348" r:id="rId30"/>
    <p:sldLayoutId id="2147484349" r:id="rId31"/>
    <p:sldLayoutId id="2147484350" r:id="rId32"/>
    <p:sldLayoutId id="2147484351" r:id="rId33"/>
  </p:sldLayoutIdLst>
  <p:transition>
    <p:wipe dir="r"/>
  </p:transition>
  <p:timing>
    <p:tnLst>
      <p:par>
        <p:cTn id="1" dur="indefinite" restart="never" nodeType="tmRoot"/>
      </p:par>
    </p:tnLst>
  </p:timing>
  <p:hf sldNum="0" hdr="0" dt="0"/>
  <p:txStyles>
    <p:titleStyle>
      <a:lvl1pPr algn="l" defTabSz="685800" rtl="0" eaLnBrk="1" latinLnBrk="0" hangingPunct="1">
        <a:lnSpc>
          <a:spcPct val="70000"/>
        </a:lnSpc>
        <a:spcBef>
          <a:spcPct val="0"/>
        </a:spcBef>
        <a:buNone/>
        <a:defRPr sz="2800" b="0" kern="1200" spc="100" baseline="0">
          <a:solidFill>
            <a:schemeClr val="tx1"/>
          </a:solidFill>
          <a:latin typeface="+mj-lt"/>
          <a:ea typeface="+mj-ea"/>
          <a:cs typeface="+mj-cs"/>
        </a:defRPr>
      </a:lvl1pPr>
    </p:titleStyle>
    <p:bodyStyle>
      <a:lvl1pPr marL="0" indent="0" algn="l" defTabSz="685800" rtl="0" eaLnBrk="1" latinLnBrk="0" hangingPunct="1">
        <a:lnSpc>
          <a:spcPts val="2700"/>
        </a:lnSpc>
        <a:spcBef>
          <a:spcPts val="0"/>
        </a:spcBef>
        <a:spcAft>
          <a:spcPts val="900"/>
        </a:spcAft>
        <a:buFont typeface="Arial" panose="020B0604020202020204" pitchFamily="34" charset="0"/>
        <a:buNone/>
        <a:defRPr lang="en-US" sz="3000" b="1" kern="1200" spc="0" baseline="0" dirty="0" smtClean="0">
          <a:solidFill>
            <a:srgbClr val="373433"/>
          </a:solidFill>
          <a:latin typeface="+mn-lt"/>
          <a:ea typeface="+mn-ea"/>
          <a:cs typeface="+mn-cs"/>
        </a:defRPr>
      </a:lvl1pPr>
      <a:lvl2pPr marL="0" indent="0" algn="l" defTabSz="685800" rtl="0" eaLnBrk="1" latinLnBrk="0" hangingPunct="1">
        <a:lnSpc>
          <a:spcPts val="2700"/>
        </a:lnSpc>
        <a:spcBef>
          <a:spcPts val="0"/>
        </a:spcBef>
        <a:spcAft>
          <a:spcPts val="2700"/>
        </a:spcAft>
        <a:buFont typeface="Arial" panose="020B0604020202020204" pitchFamily="34" charset="0"/>
        <a:buNone/>
        <a:defRPr lang="en-US" sz="2400" b="1" kern="1200" spc="0" baseline="0" dirty="0" smtClean="0">
          <a:solidFill>
            <a:srgbClr val="373433"/>
          </a:solidFill>
          <a:latin typeface="+mn-lt"/>
          <a:ea typeface="+mn-ea"/>
          <a:cs typeface="+mn-cs"/>
        </a:defRPr>
      </a:lvl2pPr>
      <a:lvl3pPr marL="0" indent="0" algn="l" defTabSz="685800" rtl="0" eaLnBrk="1" latinLnBrk="0" hangingPunct="1">
        <a:lnSpc>
          <a:spcPts val="1890"/>
        </a:lnSpc>
        <a:spcBef>
          <a:spcPts val="0"/>
        </a:spcBef>
        <a:spcAft>
          <a:spcPts val="1260"/>
        </a:spcAft>
        <a:buFont typeface="Arial" panose="020B0604020202020204" pitchFamily="34" charset="0"/>
        <a:buNone/>
        <a:defRPr lang="en-US" sz="1400" b="1" kern="1200" spc="8" baseline="0" dirty="0" smtClean="0">
          <a:solidFill>
            <a:srgbClr val="373433"/>
          </a:solidFill>
          <a:latin typeface="+mn-lt"/>
          <a:ea typeface="+mn-ea"/>
          <a:cs typeface="+mn-cs"/>
        </a:defRPr>
      </a:lvl3pPr>
      <a:lvl4pPr marL="0" indent="0" algn="l" defTabSz="685800" rtl="0" eaLnBrk="1" latinLnBrk="0" hangingPunct="1">
        <a:lnSpc>
          <a:spcPts val="1890"/>
        </a:lnSpc>
        <a:spcBef>
          <a:spcPts val="0"/>
        </a:spcBef>
        <a:spcAft>
          <a:spcPts val="1260"/>
        </a:spcAft>
        <a:buFont typeface="Arial" panose="020B0604020202020204" pitchFamily="34" charset="0"/>
        <a:buNone/>
        <a:defRPr lang="en-US" sz="1400" kern="1200" spc="8" baseline="0" dirty="0" smtClean="0">
          <a:solidFill>
            <a:srgbClr val="373433"/>
          </a:solidFill>
          <a:latin typeface="+mn-lt"/>
          <a:ea typeface="+mn-ea"/>
          <a:cs typeface="+mn-cs"/>
        </a:defRPr>
      </a:lvl4pPr>
      <a:lvl5pPr marL="0" indent="0" algn="l" defTabSz="685800" rtl="0" eaLnBrk="1" latinLnBrk="0" hangingPunct="1">
        <a:lnSpc>
          <a:spcPts val="1260"/>
        </a:lnSpc>
        <a:spcBef>
          <a:spcPts val="0"/>
        </a:spcBef>
        <a:spcAft>
          <a:spcPts val="1260"/>
        </a:spcAft>
        <a:buFont typeface="Arial" panose="020B0604020202020204" pitchFamily="34" charset="0"/>
        <a:buNone/>
        <a:defRPr lang="en-US" sz="900" kern="1200" spc="8" baseline="0" dirty="0">
          <a:solidFill>
            <a:srgbClr val="373433"/>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7560">
          <p15:clr>
            <a:srgbClr val="F26B43"/>
          </p15:clr>
        </p15:guide>
        <p15:guide id="2" pos="7800">
          <p15:clr>
            <a:srgbClr val="F26B43"/>
          </p15:clr>
        </p15:guide>
        <p15:guide id="3" pos="10008">
          <p15:clr>
            <a:srgbClr val="F26B43"/>
          </p15:clr>
        </p15:guide>
        <p15:guide id="4" pos="10248">
          <p15:clr>
            <a:srgbClr val="F26B43"/>
          </p15:clr>
        </p15:guide>
        <p15:guide id="5" pos="12432">
          <p15:clr>
            <a:srgbClr val="F26B43"/>
          </p15:clr>
        </p15:guide>
        <p15:guide id="6" pos="12672">
          <p15:clr>
            <a:srgbClr val="F26B43"/>
          </p15:clr>
        </p15:guide>
        <p15:guide id="7" pos="14880">
          <p15:clr>
            <a:srgbClr val="F26B43"/>
          </p15:clr>
        </p15:guide>
        <p15:guide id="8" orient="horz" pos="7128">
          <p15:clr>
            <a:srgbClr val="F26B43"/>
          </p15:clr>
        </p15:guide>
        <p15:guide id="9" orient="horz" pos="8160">
          <p15:clr>
            <a:srgbClr val="F26B43"/>
          </p15:clr>
        </p15:guide>
      </p15:sldGuideLst>
    </p:ext>
  </p:extLst>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Title Placeholder 16"/>
          <p:cNvSpPr>
            <a:spLocks noGrp="1"/>
          </p:cNvSpPr>
          <p:nvPr>
            <p:ph type="title"/>
          </p:nvPr>
        </p:nvSpPr>
        <p:spPr>
          <a:xfrm>
            <a:off x="285750" y="-4000"/>
            <a:ext cx="8172000" cy="828000"/>
          </a:xfrm>
          <a:prstGeom prst="rect">
            <a:avLst/>
          </a:prstGeom>
        </p:spPr>
        <p:txBody>
          <a:bodyPr vert="horz" lIns="34290" tIns="17145" rIns="34290" bIns="17145" rtlCol="0" anchor="b">
            <a:normAutofit/>
          </a:bodyPr>
          <a:lstStyle/>
          <a:p>
            <a:r>
              <a:rPr lang="en-US" dirty="0" smtClean="0"/>
              <a:t>Click to edit </a:t>
            </a:r>
            <a:r>
              <a:rPr lang="en-GB" noProof="0" dirty="0" smtClean="0"/>
              <a:t>Master</a:t>
            </a:r>
            <a:r>
              <a:rPr lang="en-US" dirty="0" smtClean="0"/>
              <a:t> title style</a:t>
            </a:r>
            <a:endParaRPr lang="en-GB" dirty="0"/>
          </a:p>
        </p:txBody>
      </p:sp>
      <p:sp>
        <p:nvSpPr>
          <p:cNvPr id="40" name="Text Placeholder 39"/>
          <p:cNvSpPr>
            <a:spLocks noGrp="1"/>
          </p:cNvSpPr>
          <p:nvPr>
            <p:ph type="body" idx="1"/>
          </p:nvPr>
        </p:nvSpPr>
        <p:spPr>
          <a:xfrm>
            <a:off x="4643439" y="1471617"/>
            <a:ext cx="4214813" cy="2771775"/>
          </a:xfrm>
          <a:prstGeom prst="rect">
            <a:avLst/>
          </a:prstGeom>
        </p:spPr>
        <p:txBody>
          <a:bodyPr vert="horz" lIns="34290" tIns="17145" rIns="34290" bIns="17145" rtlCol="0">
            <a:normAutofit/>
          </a:bodyPr>
          <a:lstStyle/>
          <a:p>
            <a:pPr lvl="0"/>
            <a:r>
              <a:rPr lang="en-US" dirty="0" smtClean="0"/>
              <a:t>Click to edit Master </a:t>
            </a:r>
            <a:r>
              <a:rPr lang="en-GB" noProof="0" dirty="0" smtClean="0"/>
              <a:t>text</a:t>
            </a:r>
            <a:r>
              <a:rPr lang="en-US" dirty="0" smtClean="0"/>
              <a: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Footer Placeholder 1"/>
          <p:cNvSpPr>
            <a:spLocks noGrp="1"/>
          </p:cNvSpPr>
          <p:nvPr>
            <p:ph type="ftr" sz="quarter" idx="3"/>
          </p:nvPr>
        </p:nvSpPr>
        <p:spPr>
          <a:xfrm>
            <a:off x="287895" y="4932000"/>
            <a:ext cx="6264000" cy="180000"/>
          </a:xfrm>
          <a:prstGeom prst="rect">
            <a:avLst/>
          </a:prstGeom>
        </p:spPr>
        <p:txBody>
          <a:bodyPr vert="horz" lIns="36000" tIns="45720" rIns="91440" bIns="45720" rtlCol="0" anchor="ctr"/>
          <a:lstStyle>
            <a:lvl1pPr algn="l">
              <a:defRPr sz="800">
                <a:solidFill>
                  <a:schemeClr val="bg1">
                    <a:lumMod val="50000"/>
                  </a:schemeClr>
                </a:solidFill>
              </a:defRPr>
            </a:lvl1pPr>
          </a:lstStyle>
          <a:p>
            <a:pPr defTabSz="685800"/>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pic>
        <p:nvPicPr>
          <p:cNvPr id="8" name="Picture 7" descr="JUST LOGO.png"/>
          <p:cNvPicPr>
            <a:picLocks noChangeAspect="1"/>
          </p:cNvPicPr>
          <p:nvPr userDrawn="1"/>
        </p:nvPicPr>
        <p:blipFill>
          <a:blip r:embed="rId23" cstate="email">
            <a:extLst>
              <a:ext uri="{28A0092B-C50C-407E-A947-70E740481C1C}">
                <a14:useLocalDpi xmlns:a14="http://schemas.microsoft.com/office/drawing/2010/main"/>
              </a:ext>
            </a:extLst>
          </a:blip>
          <a:stretch>
            <a:fillRect/>
          </a:stretch>
        </p:blipFill>
        <p:spPr>
          <a:xfrm>
            <a:off x="8172000" y="4656356"/>
            <a:ext cx="720000" cy="308090"/>
          </a:xfrm>
          <a:prstGeom prst="rect">
            <a:avLst/>
          </a:prstGeom>
        </p:spPr>
      </p:pic>
      <p:pic>
        <p:nvPicPr>
          <p:cNvPr id="9" name="Picture 8"/>
          <p:cNvPicPr>
            <a:picLocks noChangeAspect="1"/>
          </p:cNvPicPr>
          <p:nvPr userDrawn="1"/>
        </p:nvPicPr>
        <p:blipFill>
          <a:blip r:embed="rId24" cstate="email">
            <a:extLst>
              <a:ext uri="{28A0092B-C50C-407E-A947-70E740481C1C}">
                <a14:useLocalDpi xmlns:a14="http://schemas.microsoft.com/office/drawing/2010/main"/>
              </a:ext>
            </a:extLst>
          </a:blip>
          <a:srcRect t="-174991" b="-222140"/>
          <a:stretch>
            <a:fillRect/>
          </a:stretch>
        </p:blipFill>
        <p:spPr>
          <a:xfrm>
            <a:off x="285749" y="4866830"/>
            <a:ext cx="7744604" cy="92989"/>
          </a:xfrm>
          <a:prstGeom prst="rect">
            <a:avLst/>
          </a:prstGeom>
        </p:spPr>
      </p:pic>
      <p:pic>
        <p:nvPicPr>
          <p:cNvPr id="18" name="Picture 17"/>
          <p:cNvPicPr>
            <a:picLocks noChangeAspect="1"/>
          </p:cNvPicPr>
          <p:nvPr userDrawn="1"/>
        </p:nvPicPr>
        <p:blipFill>
          <a:blip r:embed="rId25" cstate="email">
            <a:extLst>
              <a:ext uri="{28A0092B-C50C-407E-A947-70E740481C1C}">
                <a14:useLocalDpi xmlns:a14="http://schemas.microsoft.com/office/drawing/2010/main"/>
              </a:ext>
            </a:extLst>
          </a:blip>
          <a:srcRect t="-174991" b="-174991"/>
          <a:stretch>
            <a:fillRect/>
          </a:stretch>
        </p:blipFill>
        <p:spPr>
          <a:xfrm>
            <a:off x="285749" y="792000"/>
            <a:ext cx="8591619" cy="84169"/>
          </a:xfrm>
          <a:prstGeom prst="rect">
            <a:avLst/>
          </a:prstGeom>
        </p:spPr>
      </p:pic>
    </p:spTree>
    <p:extLst>
      <p:ext uri="{BB962C8B-B14F-4D97-AF65-F5344CB8AC3E}">
        <p14:creationId xmlns:p14="http://schemas.microsoft.com/office/powerpoint/2010/main" val="2858730312"/>
      </p:ext>
    </p:extLst>
  </p:cSld>
  <p:clrMap bg1="lt1" tx1="dk1" bg2="lt2" tx2="dk2" accent1="accent1" accent2="accent2" accent3="accent3" accent4="accent4" accent5="accent5" accent6="accent6" hlink="hlink" folHlink="folHlink"/>
  <p:sldLayoutIdLst>
    <p:sldLayoutId id="2147484353" r:id="rId1"/>
    <p:sldLayoutId id="2147484354" r:id="rId2"/>
    <p:sldLayoutId id="2147484355" r:id="rId3"/>
    <p:sldLayoutId id="2147484356" r:id="rId4"/>
    <p:sldLayoutId id="2147484357" r:id="rId5"/>
    <p:sldLayoutId id="2147484358" r:id="rId6"/>
    <p:sldLayoutId id="2147484359" r:id="rId7"/>
    <p:sldLayoutId id="2147484360" r:id="rId8"/>
    <p:sldLayoutId id="2147484361" r:id="rId9"/>
    <p:sldLayoutId id="2147484362" r:id="rId10"/>
    <p:sldLayoutId id="2147484363" r:id="rId11"/>
    <p:sldLayoutId id="2147484364" r:id="rId12"/>
    <p:sldLayoutId id="2147484365" r:id="rId13"/>
    <p:sldLayoutId id="2147484366" r:id="rId14"/>
    <p:sldLayoutId id="2147484367" r:id="rId15"/>
    <p:sldLayoutId id="2147484368" r:id="rId16"/>
    <p:sldLayoutId id="2147484369" r:id="rId17"/>
    <p:sldLayoutId id="2147484370" r:id="rId18"/>
    <p:sldLayoutId id="2147484371" r:id="rId19"/>
    <p:sldLayoutId id="2147484372" r:id="rId20"/>
    <p:sldLayoutId id="2147484373" r:id="rId21"/>
  </p:sldLayoutIdLst>
  <p:transition>
    <p:wipe dir="r"/>
  </p:transition>
  <p:timing>
    <p:tnLst>
      <p:par>
        <p:cTn id="1" dur="indefinite" restart="never" nodeType="tmRoot"/>
      </p:par>
    </p:tnLst>
  </p:timing>
  <p:hf hdr="0" ftr="0" dt="0"/>
  <p:txStyles>
    <p:titleStyle>
      <a:lvl1pPr algn="l" defTabSz="685800" rtl="0" eaLnBrk="1" latinLnBrk="0" hangingPunct="1">
        <a:lnSpc>
          <a:spcPct val="70000"/>
        </a:lnSpc>
        <a:spcBef>
          <a:spcPct val="0"/>
        </a:spcBef>
        <a:buNone/>
        <a:defRPr sz="2800" b="0" kern="1200" spc="100" baseline="0">
          <a:solidFill>
            <a:schemeClr val="tx1"/>
          </a:solidFill>
          <a:latin typeface="+mj-lt"/>
          <a:ea typeface="+mj-ea"/>
          <a:cs typeface="+mj-cs"/>
        </a:defRPr>
      </a:lvl1pPr>
    </p:titleStyle>
    <p:bodyStyle>
      <a:lvl1pPr marL="0" indent="0" algn="l" defTabSz="685800" rtl="0" eaLnBrk="1" latinLnBrk="0" hangingPunct="1">
        <a:lnSpc>
          <a:spcPts val="2700"/>
        </a:lnSpc>
        <a:spcBef>
          <a:spcPts val="0"/>
        </a:spcBef>
        <a:spcAft>
          <a:spcPts val="900"/>
        </a:spcAft>
        <a:buFont typeface="Arial" panose="020B0604020202020204" pitchFamily="34" charset="0"/>
        <a:buNone/>
        <a:defRPr lang="en-US" sz="3000" b="1" kern="1200" spc="0" baseline="0" dirty="0" smtClean="0">
          <a:solidFill>
            <a:srgbClr val="373433"/>
          </a:solidFill>
          <a:latin typeface="+mn-lt"/>
          <a:ea typeface="+mn-ea"/>
          <a:cs typeface="+mn-cs"/>
        </a:defRPr>
      </a:lvl1pPr>
      <a:lvl2pPr marL="0" indent="0" algn="l" defTabSz="685800" rtl="0" eaLnBrk="1" latinLnBrk="0" hangingPunct="1">
        <a:lnSpc>
          <a:spcPts val="2700"/>
        </a:lnSpc>
        <a:spcBef>
          <a:spcPts val="0"/>
        </a:spcBef>
        <a:spcAft>
          <a:spcPts val="2700"/>
        </a:spcAft>
        <a:buFont typeface="Arial" panose="020B0604020202020204" pitchFamily="34" charset="0"/>
        <a:buNone/>
        <a:defRPr lang="en-US" sz="2400" b="1" kern="1200" spc="0" baseline="0" dirty="0" smtClean="0">
          <a:solidFill>
            <a:srgbClr val="373433"/>
          </a:solidFill>
          <a:latin typeface="+mn-lt"/>
          <a:ea typeface="+mn-ea"/>
          <a:cs typeface="+mn-cs"/>
        </a:defRPr>
      </a:lvl2pPr>
      <a:lvl3pPr marL="0" indent="0" algn="l" defTabSz="685800" rtl="0" eaLnBrk="1" latinLnBrk="0" hangingPunct="1">
        <a:lnSpc>
          <a:spcPts val="1890"/>
        </a:lnSpc>
        <a:spcBef>
          <a:spcPts val="0"/>
        </a:spcBef>
        <a:spcAft>
          <a:spcPts val="1260"/>
        </a:spcAft>
        <a:buFont typeface="Arial" panose="020B0604020202020204" pitchFamily="34" charset="0"/>
        <a:buNone/>
        <a:defRPr lang="en-US" sz="1400" b="1" kern="1200" spc="8" baseline="0" dirty="0" smtClean="0">
          <a:solidFill>
            <a:srgbClr val="373433"/>
          </a:solidFill>
          <a:latin typeface="+mn-lt"/>
          <a:ea typeface="+mn-ea"/>
          <a:cs typeface="+mn-cs"/>
        </a:defRPr>
      </a:lvl3pPr>
      <a:lvl4pPr marL="0" indent="0" algn="l" defTabSz="685800" rtl="0" eaLnBrk="1" latinLnBrk="0" hangingPunct="1">
        <a:lnSpc>
          <a:spcPts val="1890"/>
        </a:lnSpc>
        <a:spcBef>
          <a:spcPts val="0"/>
        </a:spcBef>
        <a:spcAft>
          <a:spcPts val="1260"/>
        </a:spcAft>
        <a:buFont typeface="Arial" panose="020B0604020202020204" pitchFamily="34" charset="0"/>
        <a:buNone/>
        <a:defRPr lang="en-US" sz="1400" kern="1200" spc="8" baseline="0" dirty="0" smtClean="0">
          <a:solidFill>
            <a:srgbClr val="373433"/>
          </a:solidFill>
          <a:latin typeface="+mn-lt"/>
          <a:ea typeface="+mn-ea"/>
          <a:cs typeface="+mn-cs"/>
        </a:defRPr>
      </a:lvl4pPr>
      <a:lvl5pPr marL="0" indent="0" algn="l" defTabSz="685800" rtl="0" eaLnBrk="1" latinLnBrk="0" hangingPunct="1">
        <a:lnSpc>
          <a:spcPts val="1260"/>
        </a:lnSpc>
        <a:spcBef>
          <a:spcPts val="0"/>
        </a:spcBef>
        <a:spcAft>
          <a:spcPts val="1260"/>
        </a:spcAft>
        <a:buFont typeface="Arial" panose="020B0604020202020204" pitchFamily="34" charset="0"/>
        <a:buNone/>
        <a:defRPr lang="en-US" sz="900" kern="1200" spc="8" baseline="0" dirty="0">
          <a:solidFill>
            <a:srgbClr val="373433"/>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7" pos="7560" userDrawn="1">
          <p15:clr>
            <a:srgbClr val="F26B43"/>
          </p15:clr>
        </p15:guide>
        <p15:guide id="8" pos="7800" userDrawn="1">
          <p15:clr>
            <a:srgbClr val="F26B43"/>
          </p15:clr>
        </p15:guide>
        <p15:guide id="9" pos="10008" userDrawn="1">
          <p15:clr>
            <a:srgbClr val="F26B43"/>
          </p15:clr>
        </p15:guide>
        <p15:guide id="10" pos="10248" userDrawn="1">
          <p15:clr>
            <a:srgbClr val="F26B43"/>
          </p15:clr>
        </p15:guide>
        <p15:guide id="11" pos="12432" userDrawn="1">
          <p15:clr>
            <a:srgbClr val="F26B43"/>
          </p15:clr>
        </p15:guide>
        <p15:guide id="12" pos="12672" userDrawn="1">
          <p15:clr>
            <a:srgbClr val="F26B43"/>
          </p15:clr>
        </p15:guide>
        <p15:guide id="13" pos="14880" userDrawn="1">
          <p15:clr>
            <a:srgbClr val="F26B43"/>
          </p15:clr>
        </p15:guide>
        <p15:guide id="15" orient="horz" pos="7128" userDrawn="1">
          <p15:clr>
            <a:srgbClr val="F26B43"/>
          </p15:clr>
        </p15:guide>
        <p15:guide id="16" orient="horz" pos="8160" userDrawn="1">
          <p15:clr>
            <a:srgbClr val="F26B43"/>
          </p15:clr>
        </p15:guide>
      </p15:sldGuideLst>
    </p:ext>
  </p:extLst>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Title Placeholder 16"/>
          <p:cNvSpPr>
            <a:spLocks noGrp="1"/>
          </p:cNvSpPr>
          <p:nvPr>
            <p:ph type="title"/>
          </p:nvPr>
        </p:nvSpPr>
        <p:spPr>
          <a:xfrm>
            <a:off x="285750" y="-4000"/>
            <a:ext cx="8172000" cy="828000"/>
          </a:xfrm>
          <a:prstGeom prst="rect">
            <a:avLst/>
          </a:prstGeom>
        </p:spPr>
        <p:txBody>
          <a:bodyPr vert="horz" lIns="34290" tIns="17145" rIns="34290" bIns="17145" rtlCol="0" anchor="b">
            <a:normAutofit/>
          </a:bodyPr>
          <a:lstStyle/>
          <a:p>
            <a:r>
              <a:rPr lang="en-US" dirty="0" smtClean="0"/>
              <a:t>Click to edit </a:t>
            </a:r>
            <a:r>
              <a:rPr lang="en-GB" noProof="0" dirty="0" smtClean="0"/>
              <a:t>Master</a:t>
            </a:r>
            <a:r>
              <a:rPr lang="en-US" dirty="0" smtClean="0"/>
              <a:t> title style</a:t>
            </a:r>
            <a:endParaRPr lang="en-GB" dirty="0"/>
          </a:p>
        </p:txBody>
      </p:sp>
      <p:sp>
        <p:nvSpPr>
          <p:cNvPr id="40" name="Text Placeholder 39"/>
          <p:cNvSpPr>
            <a:spLocks noGrp="1"/>
          </p:cNvSpPr>
          <p:nvPr>
            <p:ph type="body" idx="1"/>
          </p:nvPr>
        </p:nvSpPr>
        <p:spPr>
          <a:xfrm>
            <a:off x="4643439" y="1471617"/>
            <a:ext cx="4214813" cy="2771775"/>
          </a:xfrm>
          <a:prstGeom prst="rect">
            <a:avLst/>
          </a:prstGeom>
        </p:spPr>
        <p:txBody>
          <a:bodyPr vert="horz" lIns="34290" tIns="17145" rIns="34290" bIns="17145" rtlCol="0">
            <a:normAutofit/>
          </a:bodyPr>
          <a:lstStyle/>
          <a:p>
            <a:pPr lvl="0"/>
            <a:r>
              <a:rPr lang="en-US" dirty="0" smtClean="0"/>
              <a:t>Click to edit Master </a:t>
            </a:r>
            <a:r>
              <a:rPr lang="en-GB" noProof="0" dirty="0" smtClean="0"/>
              <a:t>text</a:t>
            </a:r>
            <a:r>
              <a:rPr lang="en-US" dirty="0" smtClean="0"/>
              <a: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Footer Placeholder 1"/>
          <p:cNvSpPr>
            <a:spLocks noGrp="1"/>
          </p:cNvSpPr>
          <p:nvPr>
            <p:ph type="ftr" sz="quarter" idx="3"/>
          </p:nvPr>
        </p:nvSpPr>
        <p:spPr>
          <a:xfrm>
            <a:off x="287895" y="4932000"/>
            <a:ext cx="6264000" cy="180000"/>
          </a:xfrm>
          <a:prstGeom prst="rect">
            <a:avLst/>
          </a:prstGeom>
        </p:spPr>
        <p:txBody>
          <a:bodyPr vert="horz" lIns="36000" tIns="45720" rIns="91440" bIns="45720" rtlCol="0" anchor="ctr"/>
          <a:lstStyle>
            <a:lvl1pPr algn="l">
              <a:defRPr sz="800">
                <a:solidFill>
                  <a:schemeClr val="bg1">
                    <a:lumMod val="50000"/>
                  </a:schemeClr>
                </a:solidFill>
              </a:defRPr>
            </a:lvl1pPr>
          </a:lstStyle>
          <a:p>
            <a:pPr defTabSz="685800"/>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pic>
        <p:nvPicPr>
          <p:cNvPr id="8" name="Picture 7" descr="JUST LOGO.png"/>
          <p:cNvPicPr>
            <a:picLocks noChangeAspect="1"/>
          </p:cNvPicPr>
          <p:nvPr userDrawn="1"/>
        </p:nvPicPr>
        <p:blipFill>
          <a:blip r:embed="rId19" cstate="email">
            <a:extLst>
              <a:ext uri="{28A0092B-C50C-407E-A947-70E740481C1C}">
                <a14:useLocalDpi xmlns:a14="http://schemas.microsoft.com/office/drawing/2010/main"/>
              </a:ext>
            </a:extLst>
          </a:blip>
          <a:stretch>
            <a:fillRect/>
          </a:stretch>
        </p:blipFill>
        <p:spPr>
          <a:xfrm>
            <a:off x="8172000" y="4656356"/>
            <a:ext cx="720000" cy="308090"/>
          </a:xfrm>
          <a:prstGeom prst="rect">
            <a:avLst/>
          </a:prstGeom>
        </p:spPr>
      </p:pic>
      <p:pic>
        <p:nvPicPr>
          <p:cNvPr id="9" name="Picture 8"/>
          <p:cNvPicPr>
            <a:picLocks noChangeAspect="1"/>
          </p:cNvPicPr>
          <p:nvPr userDrawn="1"/>
        </p:nvPicPr>
        <p:blipFill>
          <a:blip r:embed="rId20" cstate="email">
            <a:extLst>
              <a:ext uri="{28A0092B-C50C-407E-A947-70E740481C1C}">
                <a14:useLocalDpi xmlns:a14="http://schemas.microsoft.com/office/drawing/2010/main"/>
              </a:ext>
            </a:extLst>
          </a:blip>
          <a:srcRect t="-174991" b="-222140"/>
          <a:stretch>
            <a:fillRect/>
          </a:stretch>
        </p:blipFill>
        <p:spPr>
          <a:xfrm>
            <a:off x="285749" y="4866830"/>
            <a:ext cx="7744604" cy="92989"/>
          </a:xfrm>
          <a:prstGeom prst="rect">
            <a:avLst/>
          </a:prstGeom>
        </p:spPr>
      </p:pic>
      <p:pic>
        <p:nvPicPr>
          <p:cNvPr id="18" name="Picture 17"/>
          <p:cNvPicPr>
            <a:picLocks noChangeAspect="1"/>
          </p:cNvPicPr>
          <p:nvPr userDrawn="1"/>
        </p:nvPicPr>
        <p:blipFill>
          <a:blip r:embed="rId21" cstate="email">
            <a:extLst>
              <a:ext uri="{28A0092B-C50C-407E-A947-70E740481C1C}">
                <a14:useLocalDpi xmlns:a14="http://schemas.microsoft.com/office/drawing/2010/main"/>
              </a:ext>
            </a:extLst>
          </a:blip>
          <a:srcRect t="-174991" b="-174991"/>
          <a:stretch>
            <a:fillRect/>
          </a:stretch>
        </p:blipFill>
        <p:spPr>
          <a:xfrm>
            <a:off x="285749" y="792000"/>
            <a:ext cx="8591619" cy="84169"/>
          </a:xfrm>
          <a:prstGeom prst="rect">
            <a:avLst/>
          </a:prstGeom>
        </p:spPr>
      </p:pic>
    </p:spTree>
    <p:extLst>
      <p:ext uri="{BB962C8B-B14F-4D97-AF65-F5344CB8AC3E}">
        <p14:creationId xmlns:p14="http://schemas.microsoft.com/office/powerpoint/2010/main" val="3774951693"/>
      </p:ext>
    </p:extLst>
  </p:cSld>
  <p:clrMap bg1="lt1" tx1="dk1" bg2="lt2" tx2="dk2" accent1="accent1" accent2="accent2" accent3="accent3" accent4="accent4" accent5="accent5" accent6="accent6" hlink="hlink" folHlink="folHlink"/>
  <p:sldLayoutIdLst>
    <p:sldLayoutId id="2147484375" r:id="rId1"/>
    <p:sldLayoutId id="2147484376" r:id="rId2"/>
    <p:sldLayoutId id="2147484377" r:id="rId3"/>
    <p:sldLayoutId id="2147484378" r:id="rId4"/>
    <p:sldLayoutId id="2147484379" r:id="rId5"/>
    <p:sldLayoutId id="2147484380" r:id="rId6"/>
    <p:sldLayoutId id="2147484381" r:id="rId7"/>
    <p:sldLayoutId id="2147484382" r:id="rId8"/>
    <p:sldLayoutId id="2147484383" r:id="rId9"/>
    <p:sldLayoutId id="2147484384" r:id="rId10"/>
    <p:sldLayoutId id="2147484385" r:id="rId11"/>
    <p:sldLayoutId id="2147484386" r:id="rId12"/>
    <p:sldLayoutId id="2147484387" r:id="rId13"/>
    <p:sldLayoutId id="2147484388" r:id="rId14"/>
    <p:sldLayoutId id="2147484389" r:id="rId15"/>
    <p:sldLayoutId id="2147484390" r:id="rId16"/>
    <p:sldLayoutId id="2147484391" r:id="rId17"/>
  </p:sldLayoutIdLst>
  <p:transition>
    <p:wipe dir="r"/>
  </p:transition>
  <p:timing>
    <p:tnLst>
      <p:par>
        <p:cTn id="1" dur="indefinite" restart="never" nodeType="tmRoot"/>
      </p:par>
    </p:tnLst>
  </p:timing>
  <p:hf hdr="0" ftr="0" dt="0"/>
  <p:txStyles>
    <p:titleStyle>
      <a:lvl1pPr algn="l" defTabSz="685800" rtl="0" eaLnBrk="1" latinLnBrk="0" hangingPunct="1">
        <a:lnSpc>
          <a:spcPct val="70000"/>
        </a:lnSpc>
        <a:spcBef>
          <a:spcPct val="0"/>
        </a:spcBef>
        <a:buNone/>
        <a:defRPr sz="2800" b="0" kern="1200" spc="100" baseline="0">
          <a:solidFill>
            <a:schemeClr val="tx1"/>
          </a:solidFill>
          <a:latin typeface="+mj-lt"/>
          <a:ea typeface="+mj-ea"/>
          <a:cs typeface="+mj-cs"/>
        </a:defRPr>
      </a:lvl1pPr>
    </p:titleStyle>
    <p:bodyStyle>
      <a:lvl1pPr marL="0" indent="0" algn="l" defTabSz="685800" rtl="0" eaLnBrk="1" latinLnBrk="0" hangingPunct="1">
        <a:lnSpc>
          <a:spcPts val="2700"/>
        </a:lnSpc>
        <a:spcBef>
          <a:spcPts val="0"/>
        </a:spcBef>
        <a:spcAft>
          <a:spcPts val="900"/>
        </a:spcAft>
        <a:buFont typeface="Arial" panose="020B0604020202020204" pitchFamily="34" charset="0"/>
        <a:buNone/>
        <a:defRPr lang="en-US" sz="3000" b="1" kern="1200" spc="0" baseline="0" dirty="0" smtClean="0">
          <a:solidFill>
            <a:srgbClr val="373433"/>
          </a:solidFill>
          <a:latin typeface="+mn-lt"/>
          <a:ea typeface="+mn-ea"/>
          <a:cs typeface="+mn-cs"/>
        </a:defRPr>
      </a:lvl1pPr>
      <a:lvl2pPr marL="0" indent="0" algn="l" defTabSz="685800" rtl="0" eaLnBrk="1" latinLnBrk="0" hangingPunct="1">
        <a:lnSpc>
          <a:spcPts val="2700"/>
        </a:lnSpc>
        <a:spcBef>
          <a:spcPts val="0"/>
        </a:spcBef>
        <a:spcAft>
          <a:spcPts val="2700"/>
        </a:spcAft>
        <a:buFont typeface="Arial" panose="020B0604020202020204" pitchFamily="34" charset="0"/>
        <a:buNone/>
        <a:defRPr lang="en-US" sz="2400" b="1" kern="1200" spc="0" baseline="0" dirty="0" smtClean="0">
          <a:solidFill>
            <a:srgbClr val="373433"/>
          </a:solidFill>
          <a:latin typeface="+mn-lt"/>
          <a:ea typeface="+mn-ea"/>
          <a:cs typeface="+mn-cs"/>
        </a:defRPr>
      </a:lvl2pPr>
      <a:lvl3pPr marL="0" indent="0" algn="l" defTabSz="685800" rtl="0" eaLnBrk="1" latinLnBrk="0" hangingPunct="1">
        <a:lnSpc>
          <a:spcPts val="1890"/>
        </a:lnSpc>
        <a:spcBef>
          <a:spcPts val="0"/>
        </a:spcBef>
        <a:spcAft>
          <a:spcPts val="1260"/>
        </a:spcAft>
        <a:buFont typeface="Arial" panose="020B0604020202020204" pitchFamily="34" charset="0"/>
        <a:buNone/>
        <a:defRPr lang="en-US" sz="1400" b="1" kern="1200" spc="8" baseline="0" dirty="0" smtClean="0">
          <a:solidFill>
            <a:srgbClr val="373433"/>
          </a:solidFill>
          <a:latin typeface="+mn-lt"/>
          <a:ea typeface="+mn-ea"/>
          <a:cs typeface="+mn-cs"/>
        </a:defRPr>
      </a:lvl3pPr>
      <a:lvl4pPr marL="0" indent="0" algn="l" defTabSz="685800" rtl="0" eaLnBrk="1" latinLnBrk="0" hangingPunct="1">
        <a:lnSpc>
          <a:spcPts val="1890"/>
        </a:lnSpc>
        <a:spcBef>
          <a:spcPts val="0"/>
        </a:spcBef>
        <a:spcAft>
          <a:spcPts val="1260"/>
        </a:spcAft>
        <a:buFont typeface="Arial" panose="020B0604020202020204" pitchFamily="34" charset="0"/>
        <a:buNone/>
        <a:defRPr lang="en-US" sz="1400" kern="1200" spc="8" baseline="0" dirty="0" smtClean="0">
          <a:solidFill>
            <a:srgbClr val="373433"/>
          </a:solidFill>
          <a:latin typeface="+mn-lt"/>
          <a:ea typeface="+mn-ea"/>
          <a:cs typeface="+mn-cs"/>
        </a:defRPr>
      </a:lvl4pPr>
      <a:lvl5pPr marL="0" indent="0" algn="l" defTabSz="685800" rtl="0" eaLnBrk="1" latinLnBrk="0" hangingPunct="1">
        <a:lnSpc>
          <a:spcPts val="1260"/>
        </a:lnSpc>
        <a:spcBef>
          <a:spcPts val="0"/>
        </a:spcBef>
        <a:spcAft>
          <a:spcPts val="1260"/>
        </a:spcAft>
        <a:buFont typeface="Arial" panose="020B0604020202020204" pitchFamily="34" charset="0"/>
        <a:buNone/>
        <a:defRPr lang="en-US" sz="900" kern="1200" spc="8" baseline="0" dirty="0">
          <a:solidFill>
            <a:srgbClr val="373433"/>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7560">
          <p15:clr>
            <a:srgbClr val="F26B43"/>
          </p15:clr>
        </p15:guide>
        <p15:guide id="2" pos="7800">
          <p15:clr>
            <a:srgbClr val="F26B43"/>
          </p15:clr>
        </p15:guide>
        <p15:guide id="3" pos="10008">
          <p15:clr>
            <a:srgbClr val="F26B43"/>
          </p15:clr>
        </p15:guide>
        <p15:guide id="4" pos="10248">
          <p15:clr>
            <a:srgbClr val="F26B43"/>
          </p15:clr>
        </p15:guide>
        <p15:guide id="5" pos="12432">
          <p15:clr>
            <a:srgbClr val="F26B43"/>
          </p15:clr>
        </p15:guide>
        <p15:guide id="6" pos="12672">
          <p15:clr>
            <a:srgbClr val="F26B43"/>
          </p15:clr>
        </p15:guide>
        <p15:guide id="7" pos="14880">
          <p15:clr>
            <a:srgbClr val="F26B43"/>
          </p15:clr>
        </p15:guide>
        <p15:guide id="8" orient="horz" pos="7128">
          <p15:clr>
            <a:srgbClr val="F26B43"/>
          </p15:clr>
        </p15:guide>
        <p15:guide id="9" orient="horz" pos="8160">
          <p15:clr>
            <a:srgbClr val="F26B43"/>
          </p15:clr>
        </p15:guide>
      </p15:sldGuideLst>
    </p:ext>
  </p:extLst>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Title Placeholder 16"/>
          <p:cNvSpPr>
            <a:spLocks noGrp="1"/>
          </p:cNvSpPr>
          <p:nvPr>
            <p:ph type="title"/>
          </p:nvPr>
        </p:nvSpPr>
        <p:spPr>
          <a:xfrm>
            <a:off x="285750" y="-4000"/>
            <a:ext cx="8172000" cy="828000"/>
          </a:xfrm>
          <a:prstGeom prst="rect">
            <a:avLst/>
          </a:prstGeom>
        </p:spPr>
        <p:txBody>
          <a:bodyPr vert="horz" lIns="34290" tIns="17145" rIns="34290" bIns="17145" rtlCol="0" anchor="b">
            <a:normAutofit/>
          </a:bodyPr>
          <a:lstStyle/>
          <a:p>
            <a:r>
              <a:rPr lang="en-US" dirty="0" smtClean="0"/>
              <a:t>Click to edit </a:t>
            </a:r>
            <a:r>
              <a:rPr lang="en-GB" noProof="0" dirty="0" smtClean="0"/>
              <a:t>Master</a:t>
            </a:r>
            <a:r>
              <a:rPr lang="en-US" dirty="0" smtClean="0"/>
              <a:t> title style</a:t>
            </a:r>
            <a:endParaRPr lang="en-GB" dirty="0"/>
          </a:p>
        </p:txBody>
      </p:sp>
      <p:sp>
        <p:nvSpPr>
          <p:cNvPr id="40" name="Text Placeholder 39"/>
          <p:cNvSpPr>
            <a:spLocks noGrp="1"/>
          </p:cNvSpPr>
          <p:nvPr>
            <p:ph type="body" idx="1"/>
          </p:nvPr>
        </p:nvSpPr>
        <p:spPr>
          <a:xfrm>
            <a:off x="4643439" y="1471617"/>
            <a:ext cx="4214813" cy="2771775"/>
          </a:xfrm>
          <a:prstGeom prst="rect">
            <a:avLst/>
          </a:prstGeom>
        </p:spPr>
        <p:txBody>
          <a:bodyPr vert="horz" lIns="34290" tIns="17145" rIns="34290" bIns="17145" rtlCol="0">
            <a:normAutofit/>
          </a:bodyPr>
          <a:lstStyle/>
          <a:p>
            <a:pPr lvl="0"/>
            <a:r>
              <a:rPr lang="en-US" dirty="0" smtClean="0"/>
              <a:t>Click to edit Master </a:t>
            </a:r>
            <a:r>
              <a:rPr lang="en-GB" noProof="0" dirty="0" smtClean="0"/>
              <a:t>text</a:t>
            </a:r>
            <a:r>
              <a:rPr lang="en-US" dirty="0" smtClean="0"/>
              <a: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Footer Placeholder 1"/>
          <p:cNvSpPr>
            <a:spLocks noGrp="1"/>
          </p:cNvSpPr>
          <p:nvPr>
            <p:ph type="ftr" sz="quarter" idx="3"/>
          </p:nvPr>
        </p:nvSpPr>
        <p:spPr>
          <a:xfrm>
            <a:off x="287895" y="4932000"/>
            <a:ext cx="6264000" cy="180000"/>
          </a:xfrm>
          <a:prstGeom prst="rect">
            <a:avLst/>
          </a:prstGeom>
        </p:spPr>
        <p:txBody>
          <a:bodyPr vert="horz" lIns="36000" tIns="45720" rIns="91440" bIns="45720" rtlCol="0" anchor="ctr"/>
          <a:lstStyle>
            <a:lvl1pPr algn="l">
              <a:defRPr sz="800">
                <a:solidFill>
                  <a:schemeClr val="bg1">
                    <a:lumMod val="50000"/>
                  </a:schemeClr>
                </a:solidFill>
              </a:defRPr>
            </a:lvl1pPr>
          </a:lstStyle>
          <a:p>
            <a:pPr defTabSz="685800"/>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pic>
        <p:nvPicPr>
          <p:cNvPr id="8" name="Picture 7" descr="JUST LOGO.png"/>
          <p:cNvPicPr>
            <a:picLocks noChangeAspect="1"/>
          </p:cNvPicPr>
          <p:nvPr userDrawn="1"/>
        </p:nvPicPr>
        <p:blipFill>
          <a:blip r:embed="rId21" cstate="print"/>
          <a:stretch>
            <a:fillRect/>
          </a:stretch>
        </p:blipFill>
        <p:spPr>
          <a:xfrm>
            <a:off x="8172000" y="4656356"/>
            <a:ext cx="720000" cy="308090"/>
          </a:xfrm>
          <a:prstGeom prst="rect">
            <a:avLst/>
          </a:prstGeom>
        </p:spPr>
      </p:pic>
      <p:pic>
        <p:nvPicPr>
          <p:cNvPr id="9" name="Picture 8"/>
          <p:cNvPicPr>
            <a:picLocks noChangeAspect="1"/>
          </p:cNvPicPr>
          <p:nvPr userDrawn="1"/>
        </p:nvPicPr>
        <p:blipFill>
          <a:blip r:embed="rId22" cstate="email">
            <a:extLst>
              <a:ext uri="{28A0092B-C50C-407E-A947-70E740481C1C}">
                <a14:useLocalDpi xmlns:a14="http://schemas.microsoft.com/office/drawing/2010/main" val="0"/>
              </a:ext>
            </a:extLst>
          </a:blip>
          <a:srcRect t="-174991" b="-222140"/>
          <a:stretch>
            <a:fillRect/>
          </a:stretch>
        </p:blipFill>
        <p:spPr>
          <a:xfrm>
            <a:off x="285749" y="4866830"/>
            <a:ext cx="7744604" cy="92989"/>
          </a:xfrm>
          <a:prstGeom prst="rect">
            <a:avLst/>
          </a:prstGeom>
        </p:spPr>
      </p:pic>
      <p:pic>
        <p:nvPicPr>
          <p:cNvPr id="18" name="Picture 17"/>
          <p:cNvPicPr>
            <a:picLocks noChangeAspect="1"/>
          </p:cNvPicPr>
          <p:nvPr userDrawn="1"/>
        </p:nvPicPr>
        <p:blipFill>
          <a:blip r:embed="rId23" cstate="email">
            <a:extLst>
              <a:ext uri="{28A0092B-C50C-407E-A947-70E740481C1C}">
                <a14:useLocalDpi xmlns:a14="http://schemas.microsoft.com/office/drawing/2010/main" val="0"/>
              </a:ext>
            </a:extLst>
          </a:blip>
          <a:srcRect t="-174991" b="-174991"/>
          <a:stretch>
            <a:fillRect/>
          </a:stretch>
        </p:blipFill>
        <p:spPr>
          <a:xfrm>
            <a:off x="285749" y="792000"/>
            <a:ext cx="8591619" cy="84169"/>
          </a:xfrm>
          <a:prstGeom prst="rect">
            <a:avLst/>
          </a:prstGeom>
        </p:spPr>
      </p:pic>
    </p:spTree>
    <p:extLst>
      <p:ext uri="{BB962C8B-B14F-4D97-AF65-F5344CB8AC3E}">
        <p14:creationId xmlns:p14="http://schemas.microsoft.com/office/powerpoint/2010/main" val="4259795475"/>
      </p:ext>
    </p:extLst>
  </p:cSld>
  <p:clrMap bg1="lt1" tx1="dk1" bg2="lt2" tx2="dk2" accent1="accent1" accent2="accent2" accent3="accent3" accent4="accent4" accent5="accent5" accent6="accent6" hlink="hlink" folHlink="folHlink"/>
  <p:sldLayoutIdLst>
    <p:sldLayoutId id="2147484394" r:id="rId1"/>
    <p:sldLayoutId id="2147484395" r:id="rId2"/>
    <p:sldLayoutId id="2147484396" r:id="rId3"/>
    <p:sldLayoutId id="2147484397" r:id="rId4"/>
    <p:sldLayoutId id="2147484398" r:id="rId5"/>
    <p:sldLayoutId id="2147484399" r:id="rId6"/>
    <p:sldLayoutId id="2147484400" r:id="rId7"/>
    <p:sldLayoutId id="2147484401" r:id="rId8"/>
    <p:sldLayoutId id="2147484402" r:id="rId9"/>
    <p:sldLayoutId id="2147484403" r:id="rId10"/>
    <p:sldLayoutId id="2147484404" r:id="rId11"/>
    <p:sldLayoutId id="2147484405" r:id="rId12"/>
    <p:sldLayoutId id="2147484406" r:id="rId13"/>
    <p:sldLayoutId id="2147484407" r:id="rId14"/>
    <p:sldLayoutId id="2147484408" r:id="rId15"/>
    <p:sldLayoutId id="2147484409" r:id="rId16"/>
    <p:sldLayoutId id="2147484410" r:id="rId17"/>
    <p:sldLayoutId id="2147484411" r:id="rId18"/>
    <p:sldLayoutId id="2147484412" r:id="rId19"/>
  </p:sldLayoutIdLst>
  <p:transition>
    <p:wipe dir="r"/>
  </p:transition>
  <p:timing>
    <p:tnLst>
      <p:par>
        <p:cTn id="1" dur="indefinite" restart="never" nodeType="tmRoot"/>
      </p:par>
    </p:tnLst>
  </p:timing>
  <p:hf hdr="0" ftr="0" dt="0"/>
  <p:txStyles>
    <p:titleStyle>
      <a:lvl1pPr algn="l" defTabSz="685800" rtl="0" eaLnBrk="1" latinLnBrk="0" hangingPunct="1">
        <a:lnSpc>
          <a:spcPct val="70000"/>
        </a:lnSpc>
        <a:spcBef>
          <a:spcPct val="0"/>
        </a:spcBef>
        <a:buNone/>
        <a:defRPr sz="2800" b="0" kern="1200" spc="100" baseline="0">
          <a:solidFill>
            <a:schemeClr val="tx1"/>
          </a:solidFill>
          <a:latin typeface="+mj-lt"/>
          <a:ea typeface="+mj-ea"/>
          <a:cs typeface="+mj-cs"/>
        </a:defRPr>
      </a:lvl1pPr>
    </p:titleStyle>
    <p:bodyStyle>
      <a:lvl1pPr marL="0" indent="0" algn="l" defTabSz="685800" rtl="0" eaLnBrk="1" latinLnBrk="0" hangingPunct="1">
        <a:lnSpc>
          <a:spcPts val="2700"/>
        </a:lnSpc>
        <a:spcBef>
          <a:spcPts val="0"/>
        </a:spcBef>
        <a:spcAft>
          <a:spcPts val="900"/>
        </a:spcAft>
        <a:buFont typeface="Arial" panose="020B0604020202020204" pitchFamily="34" charset="0"/>
        <a:buNone/>
        <a:defRPr lang="en-US" sz="3000" b="1" kern="1200" spc="0" baseline="0" dirty="0" smtClean="0">
          <a:solidFill>
            <a:srgbClr val="373433"/>
          </a:solidFill>
          <a:latin typeface="+mn-lt"/>
          <a:ea typeface="+mn-ea"/>
          <a:cs typeface="+mn-cs"/>
        </a:defRPr>
      </a:lvl1pPr>
      <a:lvl2pPr marL="0" indent="0" algn="l" defTabSz="685800" rtl="0" eaLnBrk="1" latinLnBrk="0" hangingPunct="1">
        <a:lnSpc>
          <a:spcPts val="2700"/>
        </a:lnSpc>
        <a:spcBef>
          <a:spcPts val="0"/>
        </a:spcBef>
        <a:spcAft>
          <a:spcPts val="2700"/>
        </a:spcAft>
        <a:buFont typeface="Arial" panose="020B0604020202020204" pitchFamily="34" charset="0"/>
        <a:buNone/>
        <a:defRPr lang="en-US" sz="2400" b="1" kern="1200" spc="0" baseline="0" dirty="0" smtClean="0">
          <a:solidFill>
            <a:srgbClr val="373433"/>
          </a:solidFill>
          <a:latin typeface="+mn-lt"/>
          <a:ea typeface="+mn-ea"/>
          <a:cs typeface="+mn-cs"/>
        </a:defRPr>
      </a:lvl2pPr>
      <a:lvl3pPr marL="0" indent="0" algn="l" defTabSz="685800" rtl="0" eaLnBrk="1" latinLnBrk="0" hangingPunct="1">
        <a:lnSpc>
          <a:spcPts val="1890"/>
        </a:lnSpc>
        <a:spcBef>
          <a:spcPts val="0"/>
        </a:spcBef>
        <a:spcAft>
          <a:spcPts val="1260"/>
        </a:spcAft>
        <a:buFont typeface="Arial" panose="020B0604020202020204" pitchFamily="34" charset="0"/>
        <a:buNone/>
        <a:defRPr lang="en-US" sz="1400" b="1" kern="1200" spc="8" baseline="0" dirty="0" smtClean="0">
          <a:solidFill>
            <a:srgbClr val="373433"/>
          </a:solidFill>
          <a:latin typeface="+mn-lt"/>
          <a:ea typeface="+mn-ea"/>
          <a:cs typeface="+mn-cs"/>
        </a:defRPr>
      </a:lvl3pPr>
      <a:lvl4pPr marL="0" indent="0" algn="l" defTabSz="685800" rtl="0" eaLnBrk="1" latinLnBrk="0" hangingPunct="1">
        <a:lnSpc>
          <a:spcPts val="1890"/>
        </a:lnSpc>
        <a:spcBef>
          <a:spcPts val="0"/>
        </a:spcBef>
        <a:spcAft>
          <a:spcPts val="1260"/>
        </a:spcAft>
        <a:buFont typeface="Arial" panose="020B0604020202020204" pitchFamily="34" charset="0"/>
        <a:buNone/>
        <a:defRPr lang="en-US" sz="1400" kern="1200" spc="8" baseline="0" dirty="0" smtClean="0">
          <a:solidFill>
            <a:srgbClr val="373433"/>
          </a:solidFill>
          <a:latin typeface="+mn-lt"/>
          <a:ea typeface="+mn-ea"/>
          <a:cs typeface="+mn-cs"/>
        </a:defRPr>
      </a:lvl4pPr>
      <a:lvl5pPr marL="0" indent="0" algn="l" defTabSz="685800" rtl="0" eaLnBrk="1" latinLnBrk="0" hangingPunct="1">
        <a:lnSpc>
          <a:spcPts val="1260"/>
        </a:lnSpc>
        <a:spcBef>
          <a:spcPts val="0"/>
        </a:spcBef>
        <a:spcAft>
          <a:spcPts val="1260"/>
        </a:spcAft>
        <a:buFont typeface="Arial" panose="020B0604020202020204" pitchFamily="34" charset="0"/>
        <a:buNone/>
        <a:defRPr lang="en-US" sz="900" kern="1200" spc="8" baseline="0" dirty="0">
          <a:solidFill>
            <a:srgbClr val="373433"/>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7" pos="7560" userDrawn="1">
          <p15:clr>
            <a:srgbClr val="F26B43"/>
          </p15:clr>
        </p15:guide>
        <p15:guide id="8" pos="7800" userDrawn="1">
          <p15:clr>
            <a:srgbClr val="F26B43"/>
          </p15:clr>
        </p15:guide>
        <p15:guide id="9" pos="10008" userDrawn="1">
          <p15:clr>
            <a:srgbClr val="F26B43"/>
          </p15:clr>
        </p15:guide>
        <p15:guide id="10" pos="10248" userDrawn="1">
          <p15:clr>
            <a:srgbClr val="F26B43"/>
          </p15:clr>
        </p15:guide>
        <p15:guide id="11" pos="12432" userDrawn="1">
          <p15:clr>
            <a:srgbClr val="F26B43"/>
          </p15:clr>
        </p15:guide>
        <p15:guide id="12" pos="12672" userDrawn="1">
          <p15:clr>
            <a:srgbClr val="F26B43"/>
          </p15:clr>
        </p15:guide>
        <p15:guide id="13" pos="14880" userDrawn="1">
          <p15:clr>
            <a:srgbClr val="F26B43"/>
          </p15:clr>
        </p15:guide>
        <p15:guide id="15" orient="horz" pos="7128" userDrawn="1">
          <p15:clr>
            <a:srgbClr val="F26B43"/>
          </p15:clr>
        </p15:guide>
        <p15:guide id="16" orient="horz" pos="8160" userDrawn="1">
          <p15:clr>
            <a:srgbClr val="F26B43"/>
          </p15:clr>
        </p15:guide>
      </p15:sldGuideLst>
    </p:ext>
  </p:extLst>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Title Placeholder 16"/>
          <p:cNvSpPr>
            <a:spLocks noGrp="1"/>
          </p:cNvSpPr>
          <p:nvPr>
            <p:ph type="title"/>
          </p:nvPr>
        </p:nvSpPr>
        <p:spPr>
          <a:xfrm>
            <a:off x="285750" y="-4000"/>
            <a:ext cx="8172000" cy="828000"/>
          </a:xfrm>
          <a:prstGeom prst="rect">
            <a:avLst/>
          </a:prstGeom>
        </p:spPr>
        <p:txBody>
          <a:bodyPr vert="horz" lIns="34290" tIns="17145" rIns="34290" bIns="17145" rtlCol="0" anchor="b">
            <a:normAutofit/>
          </a:bodyPr>
          <a:lstStyle/>
          <a:p>
            <a:r>
              <a:rPr lang="en-US" dirty="0"/>
              <a:t>Click to edit </a:t>
            </a:r>
            <a:r>
              <a:rPr lang="en-GB" noProof="0" dirty="0"/>
              <a:t>Master</a:t>
            </a:r>
            <a:r>
              <a:rPr lang="en-US" dirty="0"/>
              <a:t> title style</a:t>
            </a:r>
            <a:endParaRPr lang="en-GB" dirty="0"/>
          </a:p>
        </p:txBody>
      </p:sp>
      <p:sp>
        <p:nvSpPr>
          <p:cNvPr id="40" name="Text Placeholder 39"/>
          <p:cNvSpPr>
            <a:spLocks noGrp="1"/>
          </p:cNvSpPr>
          <p:nvPr>
            <p:ph type="body" idx="1"/>
          </p:nvPr>
        </p:nvSpPr>
        <p:spPr>
          <a:xfrm>
            <a:off x="4643439" y="1471617"/>
            <a:ext cx="4214813" cy="2771775"/>
          </a:xfrm>
          <a:prstGeom prst="rect">
            <a:avLst/>
          </a:prstGeom>
        </p:spPr>
        <p:txBody>
          <a:bodyPr vert="horz" lIns="34290" tIns="17145" rIns="34290" bIns="17145" rtlCol="0">
            <a:normAutofit/>
          </a:bodyPr>
          <a:lstStyle/>
          <a:p>
            <a:pPr lvl="0"/>
            <a:r>
              <a:rPr lang="en-US" dirty="0"/>
              <a:t>Click to edit Master </a:t>
            </a:r>
            <a:r>
              <a:rPr lang="en-GB" noProof="0" dirty="0"/>
              <a:t>text</a:t>
            </a:r>
            <a:r>
              <a:rPr lang="en-US" dirty="0"/>
              <a: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Footer Placeholder 1"/>
          <p:cNvSpPr>
            <a:spLocks noGrp="1"/>
          </p:cNvSpPr>
          <p:nvPr>
            <p:ph type="ftr" sz="quarter" idx="3"/>
          </p:nvPr>
        </p:nvSpPr>
        <p:spPr>
          <a:xfrm>
            <a:off x="287895" y="4932000"/>
            <a:ext cx="6264000" cy="180000"/>
          </a:xfrm>
          <a:prstGeom prst="rect">
            <a:avLst/>
          </a:prstGeom>
        </p:spPr>
        <p:txBody>
          <a:bodyPr vert="horz" lIns="36000" tIns="45720" rIns="91440" bIns="45720" rtlCol="0" anchor="ctr"/>
          <a:lstStyle>
            <a:lvl1pPr algn="l">
              <a:defRPr sz="800">
                <a:solidFill>
                  <a:schemeClr val="bg1">
                    <a:lumMod val="50000"/>
                  </a:schemeClr>
                </a:solidFill>
              </a:defRPr>
            </a:lvl1pPr>
          </a:lstStyle>
          <a:p>
            <a:pPr defTabSz="685800"/>
            <a:r>
              <a:rPr lang="en-GB" dirty="0">
                <a:solidFill>
                  <a:srgbClr val="FFFFFF">
                    <a:lumMod val="50000"/>
                  </a:srgbClr>
                </a:solidFill>
              </a:rPr>
              <a:t>For financial intermediary use only, not to be used with customers.</a:t>
            </a:r>
          </a:p>
        </p:txBody>
      </p:sp>
      <p:pic>
        <p:nvPicPr>
          <p:cNvPr id="8" name="Picture 7" descr="JUST LOGO.png"/>
          <p:cNvPicPr>
            <a:picLocks noChangeAspect="1"/>
          </p:cNvPicPr>
          <p:nvPr userDrawn="1"/>
        </p:nvPicPr>
        <p:blipFill>
          <a:blip r:embed="rId19" cstate="print"/>
          <a:stretch>
            <a:fillRect/>
          </a:stretch>
        </p:blipFill>
        <p:spPr>
          <a:xfrm>
            <a:off x="8172000" y="4656356"/>
            <a:ext cx="720000" cy="308090"/>
          </a:xfrm>
          <a:prstGeom prst="rect">
            <a:avLst/>
          </a:prstGeom>
        </p:spPr>
      </p:pic>
      <p:pic>
        <p:nvPicPr>
          <p:cNvPr id="9" name="Picture 8"/>
          <p:cNvPicPr>
            <a:picLocks noChangeAspect="1"/>
          </p:cNvPicPr>
          <p:nvPr userDrawn="1"/>
        </p:nvPicPr>
        <p:blipFill>
          <a:blip r:embed="rId20" cstate="email">
            <a:extLst>
              <a:ext uri="{28A0092B-C50C-407E-A947-70E740481C1C}">
                <a14:useLocalDpi xmlns:a14="http://schemas.microsoft.com/office/drawing/2010/main" val="0"/>
              </a:ext>
            </a:extLst>
          </a:blip>
          <a:srcRect t="-174991" b="-222140"/>
          <a:stretch>
            <a:fillRect/>
          </a:stretch>
        </p:blipFill>
        <p:spPr>
          <a:xfrm>
            <a:off x="285749" y="4866830"/>
            <a:ext cx="7744604" cy="92989"/>
          </a:xfrm>
          <a:prstGeom prst="rect">
            <a:avLst/>
          </a:prstGeom>
        </p:spPr>
      </p:pic>
      <p:pic>
        <p:nvPicPr>
          <p:cNvPr id="18" name="Picture 17"/>
          <p:cNvPicPr>
            <a:picLocks noChangeAspect="1"/>
          </p:cNvPicPr>
          <p:nvPr userDrawn="1"/>
        </p:nvPicPr>
        <p:blipFill>
          <a:blip r:embed="rId21" cstate="email">
            <a:extLst>
              <a:ext uri="{28A0092B-C50C-407E-A947-70E740481C1C}">
                <a14:useLocalDpi xmlns:a14="http://schemas.microsoft.com/office/drawing/2010/main" val="0"/>
              </a:ext>
            </a:extLst>
          </a:blip>
          <a:srcRect t="-174991" b="-174991"/>
          <a:stretch>
            <a:fillRect/>
          </a:stretch>
        </p:blipFill>
        <p:spPr>
          <a:xfrm>
            <a:off x="285749" y="792000"/>
            <a:ext cx="8591619" cy="84169"/>
          </a:xfrm>
          <a:prstGeom prst="rect">
            <a:avLst/>
          </a:prstGeom>
        </p:spPr>
      </p:pic>
    </p:spTree>
    <p:extLst>
      <p:ext uri="{BB962C8B-B14F-4D97-AF65-F5344CB8AC3E}">
        <p14:creationId xmlns:p14="http://schemas.microsoft.com/office/powerpoint/2010/main" val="1019482617"/>
      </p:ext>
    </p:extLst>
  </p:cSld>
  <p:clrMap bg1="lt1" tx1="dk1" bg2="lt2" tx2="dk2" accent1="accent1" accent2="accent2" accent3="accent3" accent4="accent4" accent5="accent5" accent6="accent6" hlink="hlink" folHlink="folHlink"/>
  <p:sldLayoutIdLst>
    <p:sldLayoutId id="2147484415" r:id="rId1"/>
    <p:sldLayoutId id="2147484416" r:id="rId2"/>
    <p:sldLayoutId id="2147484417" r:id="rId3"/>
    <p:sldLayoutId id="2147484418" r:id="rId4"/>
    <p:sldLayoutId id="2147484419" r:id="rId5"/>
    <p:sldLayoutId id="2147484420" r:id="rId6"/>
    <p:sldLayoutId id="2147484421" r:id="rId7"/>
    <p:sldLayoutId id="2147484422" r:id="rId8"/>
    <p:sldLayoutId id="2147484423" r:id="rId9"/>
    <p:sldLayoutId id="2147484424" r:id="rId10"/>
    <p:sldLayoutId id="2147484425" r:id="rId11"/>
    <p:sldLayoutId id="2147484426" r:id="rId12"/>
    <p:sldLayoutId id="2147484427" r:id="rId13"/>
    <p:sldLayoutId id="2147484428" r:id="rId14"/>
    <p:sldLayoutId id="2147484429" r:id="rId15"/>
    <p:sldLayoutId id="2147484430" r:id="rId16"/>
    <p:sldLayoutId id="2147484431" r:id="rId17"/>
  </p:sldLayoutIdLst>
  <p:transition>
    <p:wipe dir="r"/>
  </p:transition>
  <p:hf hdr="0" ftr="0" dt="0"/>
  <p:txStyles>
    <p:titleStyle>
      <a:lvl1pPr algn="l" defTabSz="685800" rtl="0" eaLnBrk="1" latinLnBrk="0" hangingPunct="1">
        <a:lnSpc>
          <a:spcPct val="70000"/>
        </a:lnSpc>
        <a:spcBef>
          <a:spcPct val="0"/>
        </a:spcBef>
        <a:buNone/>
        <a:defRPr sz="2800" b="0" kern="1200" spc="100" baseline="0">
          <a:solidFill>
            <a:schemeClr val="tx1"/>
          </a:solidFill>
          <a:latin typeface="+mj-lt"/>
          <a:ea typeface="+mj-ea"/>
          <a:cs typeface="+mj-cs"/>
        </a:defRPr>
      </a:lvl1pPr>
    </p:titleStyle>
    <p:bodyStyle>
      <a:lvl1pPr marL="0" indent="0" algn="l" defTabSz="685800" rtl="0" eaLnBrk="1" latinLnBrk="0" hangingPunct="1">
        <a:lnSpc>
          <a:spcPts val="2700"/>
        </a:lnSpc>
        <a:spcBef>
          <a:spcPts val="0"/>
        </a:spcBef>
        <a:spcAft>
          <a:spcPts val="900"/>
        </a:spcAft>
        <a:buFont typeface="Arial" panose="020B0604020202020204" pitchFamily="34" charset="0"/>
        <a:buNone/>
        <a:defRPr lang="en-US" sz="3000" b="1" kern="1200" spc="0" baseline="0" dirty="0" smtClean="0">
          <a:solidFill>
            <a:srgbClr val="373433"/>
          </a:solidFill>
          <a:latin typeface="+mn-lt"/>
          <a:ea typeface="+mn-ea"/>
          <a:cs typeface="+mn-cs"/>
        </a:defRPr>
      </a:lvl1pPr>
      <a:lvl2pPr marL="0" indent="0" algn="l" defTabSz="685800" rtl="0" eaLnBrk="1" latinLnBrk="0" hangingPunct="1">
        <a:lnSpc>
          <a:spcPts val="2700"/>
        </a:lnSpc>
        <a:spcBef>
          <a:spcPts val="0"/>
        </a:spcBef>
        <a:spcAft>
          <a:spcPts val="2700"/>
        </a:spcAft>
        <a:buFont typeface="Arial" panose="020B0604020202020204" pitchFamily="34" charset="0"/>
        <a:buNone/>
        <a:defRPr lang="en-US" sz="2400" b="1" kern="1200" spc="0" baseline="0" dirty="0" smtClean="0">
          <a:solidFill>
            <a:srgbClr val="373433"/>
          </a:solidFill>
          <a:latin typeface="+mn-lt"/>
          <a:ea typeface="+mn-ea"/>
          <a:cs typeface="+mn-cs"/>
        </a:defRPr>
      </a:lvl2pPr>
      <a:lvl3pPr marL="0" indent="0" algn="l" defTabSz="685800" rtl="0" eaLnBrk="1" latinLnBrk="0" hangingPunct="1">
        <a:lnSpc>
          <a:spcPts val="1890"/>
        </a:lnSpc>
        <a:spcBef>
          <a:spcPts val="0"/>
        </a:spcBef>
        <a:spcAft>
          <a:spcPts val="1260"/>
        </a:spcAft>
        <a:buFont typeface="Arial" panose="020B0604020202020204" pitchFamily="34" charset="0"/>
        <a:buNone/>
        <a:defRPr lang="en-US" sz="1400" b="1" kern="1200" spc="8" baseline="0" dirty="0" smtClean="0">
          <a:solidFill>
            <a:srgbClr val="373433"/>
          </a:solidFill>
          <a:latin typeface="+mn-lt"/>
          <a:ea typeface="+mn-ea"/>
          <a:cs typeface="+mn-cs"/>
        </a:defRPr>
      </a:lvl3pPr>
      <a:lvl4pPr marL="0" indent="0" algn="l" defTabSz="685800" rtl="0" eaLnBrk="1" latinLnBrk="0" hangingPunct="1">
        <a:lnSpc>
          <a:spcPts val="1890"/>
        </a:lnSpc>
        <a:spcBef>
          <a:spcPts val="0"/>
        </a:spcBef>
        <a:spcAft>
          <a:spcPts val="1260"/>
        </a:spcAft>
        <a:buFont typeface="Arial" panose="020B0604020202020204" pitchFamily="34" charset="0"/>
        <a:buNone/>
        <a:defRPr lang="en-US" sz="1400" kern="1200" spc="8" baseline="0" dirty="0" smtClean="0">
          <a:solidFill>
            <a:srgbClr val="373433"/>
          </a:solidFill>
          <a:latin typeface="+mn-lt"/>
          <a:ea typeface="+mn-ea"/>
          <a:cs typeface="+mn-cs"/>
        </a:defRPr>
      </a:lvl4pPr>
      <a:lvl5pPr marL="0" indent="0" algn="l" defTabSz="685800" rtl="0" eaLnBrk="1" latinLnBrk="0" hangingPunct="1">
        <a:lnSpc>
          <a:spcPts val="1260"/>
        </a:lnSpc>
        <a:spcBef>
          <a:spcPts val="0"/>
        </a:spcBef>
        <a:spcAft>
          <a:spcPts val="1260"/>
        </a:spcAft>
        <a:buFont typeface="Arial" panose="020B0604020202020204" pitchFamily="34" charset="0"/>
        <a:buNone/>
        <a:defRPr lang="en-US" sz="900" kern="1200" spc="8" baseline="0" dirty="0">
          <a:solidFill>
            <a:srgbClr val="373433"/>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7" pos="7560" userDrawn="1">
          <p15:clr>
            <a:srgbClr val="F26B43"/>
          </p15:clr>
        </p15:guide>
        <p15:guide id="8" pos="7800" userDrawn="1">
          <p15:clr>
            <a:srgbClr val="F26B43"/>
          </p15:clr>
        </p15:guide>
        <p15:guide id="9" pos="10008" userDrawn="1">
          <p15:clr>
            <a:srgbClr val="F26B43"/>
          </p15:clr>
        </p15:guide>
        <p15:guide id="10" pos="10248" userDrawn="1">
          <p15:clr>
            <a:srgbClr val="F26B43"/>
          </p15:clr>
        </p15:guide>
        <p15:guide id="11" pos="12432" userDrawn="1">
          <p15:clr>
            <a:srgbClr val="F26B43"/>
          </p15:clr>
        </p15:guide>
        <p15:guide id="12" pos="12672" userDrawn="1">
          <p15:clr>
            <a:srgbClr val="F26B43"/>
          </p15:clr>
        </p15:guide>
        <p15:guide id="13" pos="14880" userDrawn="1">
          <p15:clr>
            <a:srgbClr val="F26B43"/>
          </p15:clr>
        </p15:guide>
        <p15:guide id="15" orient="horz" pos="7128" userDrawn="1">
          <p15:clr>
            <a:srgbClr val="F26B43"/>
          </p15:clr>
        </p15:guide>
        <p15:guide id="16" orient="horz" pos="816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Title Placeholder 16"/>
          <p:cNvSpPr>
            <a:spLocks noGrp="1"/>
          </p:cNvSpPr>
          <p:nvPr>
            <p:ph type="title"/>
          </p:nvPr>
        </p:nvSpPr>
        <p:spPr>
          <a:xfrm>
            <a:off x="285750" y="-4000"/>
            <a:ext cx="8172000" cy="828000"/>
          </a:xfrm>
          <a:prstGeom prst="rect">
            <a:avLst/>
          </a:prstGeom>
        </p:spPr>
        <p:txBody>
          <a:bodyPr vert="horz" lIns="34289" tIns="17144" rIns="34289" bIns="17144" rtlCol="0" anchor="b">
            <a:normAutofit/>
          </a:bodyPr>
          <a:lstStyle/>
          <a:p>
            <a:r>
              <a:rPr lang="en-US" dirty="0" smtClean="0"/>
              <a:t>Click to edit </a:t>
            </a:r>
            <a:r>
              <a:rPr lang="en-GB" noProof="0" dirty="0" smtClean="0"/>
              <a:t>Master</a:t>
            </a:r>
            <a:r>
              <a:rPr lang="en-US" dirty="0" smtClean="0"/>
              <a:t> title style</a:t>
            </a:r>
            <a:endParaRPr lang="en-GB" dirty="0"/>
          </a:p>
        </p:txBody>
      </p:sp>
      <p:sp>
        <p:nvSpPr>
          <p:cNvPr id="40" name="Text Placeholder 39"/>
          <p:cNvSpPr>
            <a:spLocks noGrp="1"/>
          </p:cNvSpPr>
          <p:nvPr>
            <p:ph type="body" idx="1"/>
          </p:nvPr>
        </p:nvSpPr>
        <p:spPr>
          <a:xfrm>
            <a:off x="4643460" y="1471619"/>
            <a:ext cx="4214813" cy="2771775"/>
          </a:xfrm>
          <a:prstGeom prst="rect">
            <a:avLst/>
          </a:prstGeom>
        </p:spPr>
        <p:txBody>
          <a:bodyPr vert="horz" lIns="34289" tIns="17144" rIns="34289" bIns="17144" rtlCol="0">
            <a:normAutofit/>
          </a:bodyPr>
          <a:lstStyle/>
          <a:p>
            <a:pPr lvl="0"/>
            <a:r>
              <a:rPr lang="en-US" dirty="0" smtClean="0"/>
              <a:t>Click to edit Master </a:t>
            </a:r>
            <a:r>
              <a:rPr lang="en-GB" noProof="0" dirty="0" smtClean="0"/>
              <a:t>text</a:t>
            </a:r>
            <a:r>
              <a:rPr lang="en-US" dirty="0" smtClean="0"/>
              <a: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Footer Placeholder 1"/>
          <p:cNvSpPr>
            <a:spLocks noGrp="1"/>
          </p:cNvSpPr>
          <p:nvPr>
            <p:ph type="ftr" sz="quarter" idx="3"/>
          </p:nvPr>
        </p:nvSpPr>
        <p:spPr>
          <a:xfrm>
            <a:off x="287895" y="4932000"/>
            <a:ext cx="6264000" cy="180000"/>
          </a:xfrm>
          <a:prstGeom prst="rect">
            <a:avLst/>
          </a:prstGeom>
        </p:spPr>
        <p:txBody>
          <a:bodyPr vert="horz" lIns="35979" tIns="45699" rIns="91398" bIns="45699" rtlCol="0" anchor="ctr"/>
          <a:lstStyle>
            <a:lvl1pPr algn="l">
              <a:defRPr sz="800">
                <a:solidFill>
                  <a:schemeClr val="bg1">
                    <a:lumMod val="50000"/>
                  </a:schemeClr>
                </a:solidFill>
              </a:defRPr>
            </a:lvl1p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pic>
        <p:nvPicPr>
          <p:cNvPr id="8" name="Picture 7" descr="JUST LOGO.png"/>
          <p:cNvPicPr>
            <a:picLocks noChangeAspect="1"/>
          </p:cNvPicPr>
          <p:nvPr userDrawn="1"/>
        </p:nvPicPr>
        <p:blipFill>
          <a:blip r:embed="rId19" cstate="email">
            <a:extLst>
              <a:ext uri="{28A0092B-C50C-407E-A947-70E740481C1C}">
                <a14:useLocalDpi xmlns:a14="http://schemas.microsoft.com/office/drawing/2010/main"/>
              </a:ext>
            </a:extLst>
          </a:blip>
          <a:stretch>
            <a:fillRect/>
          </a:stretch>
        </p:blipFill>
        <p:spPr>
          <a:xfrm>
            <a:off x="8172000" y="4656358"/>
            <a:ext cx="720000" cy="308090"/>
          </a:xfrm>
          <a:prstGeom prst="rect">
            <a:avLst/>
          </a:prstGeom>
        </p:spPr>
      </p:pic>
      <p:pic>
        <p:nvPicPr>
          <p:cNvPr id="9" name="Picture 8"/>
          <p:cNvPicPr>
            <a:picLocks noChangeAspect="1"/>
          </p:cNvPicPr>
          <p:nvPr userDrawn="1"/>
        </p:nvPicPr>
        <p:blipFill>
          <a:blip r:embed="rId20" cstate="email">
            <a:extLst>
              <a:ext uri="{28A0092B-C50C-407E-A947-70E740481C1C}">
                <a14:useLocalDpi xmlns:a14="http://schemas.microsoft.com/office/drawing/2010/main"/>
              </a:ext>
            </a:extLst>
          </a:blip>
          <a:srcRect t="-174991" b="-222140"/>
          <a:stretch>
            <a:fillRect/>
          </a:stretch>
        </p:blipFill>
        <p:spPr>
          <a:xfrm>
            <a:off x="285751" y="4866851"/>
            <a:ext cx="7744604" cy="92989"/>
          </a:xfrm>
          <a:prstGeom prst="rect">
            <a:avLst/>
          </a:prstGeom>
        </p:spPr>
      </p:pic>
      <p:pic>
        <p:nvPicPr>
          <p:cNvPr id="18" name="Picture 17"/>
          <p:cNvPicPr>
            <a:picLocks noChangeAspect="1"/>
          </p:cNvPicPr>
          <p:nvPr userDrawn="1"/>
        </p:nvPicPr>
        <p:blipFill>
          <a:blip r:embed="rId21" cstate="email">
            <a:extLst>
              <a:ext uri="{28A0092B-C50C-407E-A947-70E740481C1C}">
                <a14:useLocalDpi xmlns:a14="http://schemas.microsoft.com/office/drawing/2010/main"/>
              </a:ext>
            </a:extLst>
          </a:blip>
          <a:srcRect t="-174991" b="-174991"/>
          <a:stretch>
            <a:fillRect/>
          </a:stretch>
        </p:blipFill>
        <p:spPr>
          <a:xfrm>
            <a:off x="285749" y="792021"/>
            <a:ext cx="8591619" cy="84169"/>
          </a:xfrm>
          <a:prstGeom prst="rect">
            <a:avLst/>
          </a:prstGeom>
        </p:spPr>
      </p:pic>
    </p:spTree>
    <p:extLst>
      <p:ext uri="{BB962C8B-B14F-4D97-AF65-F5344CB8AC3E}">
        <p14:creationId xmlns:p14="http://schemas.microsoft.com/office/powerpoint/2010/main" val="875621020"/>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Lst>
  <p:transition>
    <p:wipe dir="r"/>
  </p:transition>
  <p:timing>
    <p:tnLst>
      <p:par>
        <p:cTn id="1" dur="indefinite" restart="never" nodeType="tmRoot"/>
      </p:par>
    </p:tnLst>
  </p:timing>
  <p:hf hdr="0" ftr="0" dt="0"/>
  <p:txStyles>
    <p:titleStyle>
      <a:lvl1pPr algn="l" defTabSz="685443" rtl="0" eaLnBrk="1" latinLnBrk="0" hangingPunct="1">
        <a:lnSpc>
          <a:spcPct val="70000"/>
        </a:lnSpc>
        <a:spcBef>
          <a:spcPct val="0"/>
        </a:spcBef>
        <a:buNone/>
        <a:defRPr sz="2800" b="0" kern="1200" spc="100" baseline="0">
          <a:solidFill>
            <a:schemeClr val="tx1"/>
          </a:solidFill>
          <a:latin typeface="+mj-lt"/>
          <a:ea typeface="+mj-ea"/>
          <a:cs typeface="+mj-cs"/>
        </a:defRPr>
      </a:lvl1pPr>
    </p:titleStyle>
    <p:bodyStyle>
      <a:lvl1pPr marL="0" indent="0" algn="l" defTabSz="685443" rtl="0" eaLnBrk="1" latinLnBrk="0" hangingPunct="1">
        <a:lnSpc>
          <a:spcPts val="2700"/>
        </a:lnSpc>
        <a:spcBef>
          <a:spcPts val="0"/>
        </a:spcBef>
        <a:spcAft>
          <a:spcPts val="900"/>
        </a:spcAft>
        <a:buFont typeface="Arial" panose="020B0604020202020204" pitchFamily="34" charset="0"/>
        <a:buNone/>
        <a:defRPr lang="en-US" sz="3000" b="1" kern="1200" spc="0" baseline="0" dirty="0" smtClean="0">
          <a:solidFill>
            <a:srgbClr val="373433"/>
          </a:solidFill>
          <a:latin typeface="+mn-lt"/>
          <a:ea typeface="+mn-ea"/>
          <a:cs typeface="+mn-cs"/>
        </a:defRPr>
      </a:lvl1pPr>
      <a:lvl2pPr marL="0" indent="0" algn="l" defTabSz="685443" rtl="0" eaLnBrk="1" latinLnBrk="0" hangingPunct="1">
        <a:lnSpc>
          <a:spcPts val="2700"/>
        </a:lnSpc>
        <a:spcBef>
          <a:spcPts val="0"/>
        </a:spcBef>
        <a:spcAft>
          <a:spcPts val="2700"/>
        </a:spcAft>
        <a:buFont typeface="Arial" panose="020B0604020202020204" pitchFamily="34" charset="0"/>
        <a:buNone/>
        <a:defRPr lang="en-US" sz="2400" b="1" kern="1200" spc="0" baseline="0" dirty="0" smtClean="0">
          <a:solidFill>
            <a:srgbClr val="373433"/>
          </a:solidFill>
          <a:latin typeface="+mn-lt"/>
          <a:ea typeface="+mn-ea"/>
          <a:cs typeface="+mn-cs"/>
        </a:defRPr>
      </a:lvl2pPr>
      <a:lvl3pPr marL="0" indent="0" algn="l" defTabSz="685443" rtl="0" eaLnBrk="1" latinLnBrk="0" hangingPunct="1">
        <a:lnSpc>
          <a:spcPts val="1890"/>
        </a:lnSpc>
        <a:spcBef>
          <a:spcPts val="0"/>
        </a:spcBef>
        <a:spcAft>
          <a:spcPts val="1260"/>
        </a:spcAft>
        <a:buFont typeface="Arial" panose="020B0604020202020204" pitchFamily="34" charset="0"/>
        <a:buNone/>
        <a:defRPr lang="en-US" sz="1400" b="1" kern="1200" spc="8" baseline="0" dirty="0" smtClean="0">
          <a:solidFill>
            <a:srgbClr val="373433"/>
          </a:solidFill>
          <a:latin typeface="+mn-lt"/>
          <a:ea typeface="+mn-ea"/>
          <a:cs typeface="+mn-cs"/>
        </a:defRPr>
      </a:lvl3pPr>
      <a:lvl4pPr marL="0" indent="0" algn="l" defTabSz="685443" rtl="0" eaLnBrk="1" latinLnBrk="0" hangingPunct="1">
        <a:lnSpc>
          <a:spcPts val="1890"/>
        </a:lnSpc>
        <a:spcBef>
          <a:spcPts val="0"/>
        </a:spcBef>
        <a:spcAft>
          <a:spcPts val="1260"/>
        </a:spcAft>
        <a:buFont typeface="Arial" panose="020B0604020202020204" pitchFamily="34" charset="0"/>
        <a:buNone/>
        <a:defRPr lang="en-US" sz="1400" kern="1200" spc="8" baseline="0" dirty="0" smtClean="0">
          <a:solidFill>
            <a:srgbClr val="373433"/>
          </a:solidFill>
          <a:latin typeface="+mn-lt"/>
          <a:ea typeface="+mn-ea"/>
          <a:cs typeface="+mn-cs"/>
        </a:defRPr>
      </a:lvl4pPr>
      <a:lvl5pPr marL="0" indent="0" algn="l" defTabSz="685443" rtl="0" eaLnBrk="1" latinLnBrk="0" hangingPunct="1">
        <a:lnSpc>
          <a:spcPts val="1260"/>
        </a:lnSpc>
        <a:spcBef>
          <a:spcPts val="0"/>
        </a:spcBef>
        <a:spcAft>
          <a:spcPts val="1260"/>
        </a:spcAft>
        <a:buFont typeface="Arial" panose="020B0604020202020204" pitchFamily="34" charset="0"/>
        <a:buNone/>
        <a:defRPr lang="en-US" sz="900" kern="1200" spc="8" baseline="0" dirty="0">
          <a:solidFill>
            <a:srgbClr val="373433"/>
          </a:solidFill>
          <a:latin typeface="+mn-lt"/>
          <a:ea typeface="+mn-ea"/>
          <a:cs typeface="+mn-cs"/>
        </a:defRPr>
      </a:lvl5pPr>
      <a:lvl6pPr marL="1884963" indent="-171366" algn="l" defTabSz="68544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7685" indent="-171366" algn="l" defTabSz="68544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406" indent="-171366" algn="l" defTabSz="68544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137" indent="-171366" algn="l" defTabSz="68544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443" rtl="0" eaLnBrk="1" latinLnBrk="0" hangingPunct="1">
        <a:defRPr sz="1400" kern="1200">
          <a:solidFill>
            <a:schemeClr val="tx1"/>
          </a:solidFill>
          <a:latin typeface="+mn-lt"/>
          <a:ea typeface="+mn-ea"/>
          <a:cs typeface="+mn-cs"/>
        </a:defRPr>
      </a:lvl1pPr>
      <a:lvl2pPr marL="342713" algn="l" defTabSz="685443" rtl="0" eaLnBrk="1" latinLnBrk="0" hangingPunct="1">
        <a:defRPr sz="1400" kern="1200">
          <a:solidFill>
            <a:schemeClr val="tx1"/>
          </a:solidFill>
          <a:latin typeface="+mn-lt"/>
          <a:ea typeface="+mn-ea"/>
          <a:cs typeface="+mn-cs"/>
        </a:defRPr>
      </a:lvl2pPr>
      <a:lvl3pPr marL="685443" algn="l" defTabSz="685443" rtl="0" eaLnBrk="1" latinLnBrk="0" hangingPunct="1">
        <a:defRPr sz="1400" kern="1200">
          <a:solidFill>
            <a:schemeClr val="tx1"/>
          </a:solidFill>
          <a:latin typeface="+mn-lt"/>
          <a:ea typeface="+mn-ea"/>
          <a:cs typeface="+mn-cs"/>
        </a:defRPr>
      </a:lvl3pPr>
      <a:lvl4pPr marL="1028165" algn="l" defTabSz="685443" rtl="0" eaLnBrk="1" latinLnBrk="0" hangingPunct="1">
        <a:defRPr sz="1400" kern="1200">
          <a:solidFill>
            <a:schemeClr val="tx1"/>
          </a:solidFill>
          <a:latin typeface="+mn-lt"/>
          <a:ea typeface="+mn-ea"/>
          <a:cs typeface="+mn-cs"/>
        </a:defRPr>
      </a:lvl4pPr>
      <a:lvl5pPr marL="1370886" algn="l" defTabSz="685443" rtl="0" eaLnBrk="1" latinLnBrk="0" hangingPunct="1">
        <a:defRPr sz="1400" kern="1200">
          <a:solidFill>
            <a:schemeClr val="tx1"/>
          </a:solidFill>
          <a:latin typeface="+mn-lt"/>
          <a:ea typeface="+mn-ea"/>
          <a:cs typeface="+mn-cs"/>
        </a:defRPr>
      </a:lvl5pPr>
      <a:lvl6pPr marL="1713617" algn="l" defTabSz="685443" rtl="0" eaLnBrk="1" latinLnBrk="0" hangingPunct="1">
        <a:defRPr sz="1400" kern="1200">
          <a:solidFill>
            <a:schemeClr val="tx1"/>
          </a:solidFill>
          <a:latin typeface="+mn-lt"/>
          <a:ea typeface="+mn-ea"/>
          <a:cs typeface="+mn-cs"/>
        </a:defRPr>
      </a:lvl6pPr>
      <a:lvl7pPr marL="2056328" algn="l" defTabSz="685443" rtl="0" eaLnBrk="1" latinLnBrk="0" hangingPunct="1">
        <a:defRPr sz="1400" kern="1200">
          <a:solidFill>
            <a:schemeClr val="tx1"/>
          </a:solidFill>
          <a:latin typeface="+mn-lt"/>
          <a:ea typeface="+mn-ea"/>
          <a:cs typeface="+mn-cs"/>
        </a:defRPr>
      </a:lvl7pPr>
      <a:lvl8pPr marL="2399040" algn="l" defTabSz="685443" rtl="0" eaLnBrk="1" latinLnBrk="0" hangingPunct="1">
        <a:defRPr sz="1400" kern="1200">
          <a:solidFill>
            <a:schemeClr val="tx1"/>
          </a:solidFill>
          <a:latin typeface="+mn-lt"/>
          <a:ea typeface="+mn-ea"/>
          <a:cs typeface="+mn-cs"/>
        </a:defRPr>
      </a:lvl8pPr>
      <a:lvl9pPr marL="2741753" algn="l" defTabSz="685443"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7560">
          <p15:clr>
            <a:srgbClr val="F26B43"/>
          </p15:clr>
        </p15:guide>
        <p15:guide id="2" pos="7800">
          <p15:clr>
            <a:srgbClr val="F26B43"/>
          </p15:clr>
        </p15:guide>
        <p15:guide id="3" pos="10008">
          <p15:clr>
            <a:srgbClr val="F26B43"/>
          </p15:clr>
        </p15:guide>
        <p15:guide id="4" pos="10248">
          <p15:clr>
            <a:srgbClr val="F26B43"/>
          </p15:clr>
        </p15:guide>
        <p15:guide id="5" pos="12432">
          <p15:clr>
            <a:srgbClr val="F26B43"/>
          </p15:clr>
        </p15:guide>
        <p15:guide id="6" pos="12672">
          <p15:clr>
            <a:srgbClr val="F26B43"/>
          </p15:clr>
        </p15:guide>
        <p15:guide id="7" pos="14880">
          <p15:clr>
            <a:srgbClr val="F26B43"/>
          </p15:clr>
        </p15:guide>
        <p15:guide id="8" orient="horz" pos="7128">
          <p15:clr>
            <a:srgbClr val="F26B43"/>
          </p15:clr>
        </p15:guide>
        <p15:guide id="9" orient="horz" pos="8160">
          <p15:clr>
            <a:srgbClr val="F26B43"/>
          </p15:clr>
        </p15:guide>
      </p15:sldGuideLst>
    </p:ext>
  </p:extLst>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Title Placeholder 16"/>
          <p:cNvSpPr>
            <a:spLocks noGrp="1"/>
          </p:cNvSpPr>
          <p:nvPr>
            <p:ph type="title"/>
          </p:nvPr>
        </p:nvSpPr>
        <p:spPr>
          <a:xfrm>
            <a:off x="285750" y="-4000"/>
            <a:ext cx="8172000" cy="828000"/>
          </a:xfrm>
          <a:prstGeom prst="rect">
            <a:avLst/>
          </a:prstGeom>
        </p:spPr>
        <p:txBody>
          <a:bodyPr vert="horz" lIns="34290" tIns="17145" rIns="34290" bIns="17145" rtlCol="0" anchor="b">
            <a:normAutofit/>
          </a:bodyPr>
          <a:lstStyle/>
          <a:p>
            <a:r>
              <a:rPr lang="en-US" dirty="0"/>
              <a:t>Click to edit </a:t>
            </a:r>
            <a:r>
              <a:rPr lang="en-GB" noProof="0" dirty="0"/>
              <a:t>Master</a:t>
            </a:r>
            <a:r>
              <a:rPr lang="en-US" dirty="0"/>
              <a:t> title style</a:t>
            </a:r>
            <a:endParaRPr lang="en-GB" dirty="0"/>
          </a:p>
        </p:txBody>
      </p:sp>
      <p:sp>
        <p:nvSpPr>
          <p:cNvPr id="40" name="Text Placeholder 39"/>
          <p:cNvSpPr>
            <a:spLocks noGrp="1"/>
          </p:cNvSpPr>
          <p:nvPr>
            <p:ph type="body" idx="1"/>
          </p:nvPr>
        </p:nvSpPr>
        <p:spPr>
          <a:xfrm>
            <a:off x="4643439" y="1471617"/>
            <a:ext cx="4214813" cy="2771775"/>
          </a:xfrm>
          <a:prstGeom prst="rect">
            <a:avLst/>
          </a:prstGeom>
        </p:spPr>
        <p:txBody>
          <a:bodyPr vert="horz" lIns="34290" tIns="17145" rIns="34290" bIns="17145" rtlCol="0">
            <a:normAutofit/>
          </a:bodyPr>
          <a:lstStyle/>
          <a:p>
            <a:pPr lvl="0"/>
            <a:r>
              <a:rPr lang="en-US" dirty="0"/>
              <a:t>Click to edit Master </a:t>
            </a:r>
            <a:r>
              <a:rPr lang="en-GB" noProof="0" dirty="0"/>
              <a:t>text</a:t>
            </a:r>
            <a:r>
              <a:rPr lang="en-US" dirty="0"/>
              <a: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Footer Placeholder 1"/>
          <p:cNvSpPr>
            <a:spLocks noGrp="1"/>
          </p:cNvSpPr>
          <p:nvPr>
            <p:ph type="ftr" sz="quarter" idx="3"/>
          </p:nvPr>
        </p:nvSpPr>
        <p:spPr>
          <a:xfrm>
            <a:off x="287895" y="4932000"/>
            <a:ext cx="6264000" cy="180000"/>
          </a:xfrm>
          <a:prstGeom prst="rect">
            <a:avLst/>
          </a:prstGeom>
        </p:spPr>
        <p:txBody>
          <a:bodyPr vert="horz" lIns="36000" tIns="45720" rIns="91440" bIns="45720" rtlCol="0" anchor="ctr"/>
          <a:lstStyle>
            <a:lvl1pPr algn="l">
              <a:defRPr sz="800">
                <a:solidFill>
                  <a:schemeClr val="bg1">
                    <a:lumMod val="50000"/>
                  </a:schemeClr>
                </a:solidFill>
              </a:defRPr>
            </a:lvl1pPr>
          </a:lstStyle>
          <a:p>
            <a:pPr defTabSz="685800"/>
            <a:r>
              <a:rPr lang="en-GB" dirty="0">
                <a:solidFill>
                  <a:srgbClr val="FFFFFF">
                    <a:lumMod val="50000"/>
                  </a:srgbClr>
                </a:solidFill>
              </a:rPr>
              <a:t>For financial intermediary use only, not to be used with customers.</a:t>
            </a:r>
          </a:p>
        </p:txBody>
      </p:sp>
      <p:pic>
        <p:nvPicPr>
          <p:cNvPr id="8" name="Picture 7" descr="JUST LOGO.png"/>
          <p:cNvPicPr>
            <a:picLocks noChangeAspect="1"/>
          </p:cNvPicPr>
          <p:nvPr userDrawn="1"/>
        </p:nvPicPr>
        <p:blipFill>
          <a:blip r:embed="rId20" cstate="print"/>
          <a:stretch>
            <a:fillRect/>
          </a:stretch>
        </p:blipFill>
        <p:spPr>
          <a:xfrm>
            <a:off x="8172000" y="4656356"/>
            <a:ext cx="720000" cy="308090"/>
          </a:xfrm>
          <a:prstGeom prst="rect">
            <a:avLst/>
          </a:prstGeom>
        </p:spPr>
      </p:pic>
      <p:pic>
        <p:nvPicPr>
          <p:cNvPr id="9" name="Picture 8"/>
          <p:cNvPicPr>
            <a:picLocks noChangeAspect="1"/>
          </p:cNvPicPr>
          <p:nvPr userDrawn="1"/>
        </p:nvPicPr>
        <p:blipFill>
          <a:blip r:embed="rId21" cstate="email">
            <a:extLst>
              <a:ext uri="{28A0092B-C50C-407E-A947-70E740481C1C}">
                <a14:useLocalDpi xmlns:a14="http://schemas.microsoft.com/office/drawing/2010/main" val="0"/>
              </a:ext>
            </a:extLst>
          </a:blip>
          <a:srcRect t="-174991" b="-222140"/>
          <a:stretch>
            <a:fillRect/>
          </a:stretch>
        </p:blipFill>
        <p:spPr>
          <a:xfrm>
            <a:off x="285749" y="4866830"/>
            <a:ext cx="7744604" cy="92989"/>
          </a:xfrm>
          <a:prstGeom prst="rect">
            <a:avLst/>
          </a:prstGeom>
        </p:spPr>
      </p:pic>
      <p:pic>
        <p:nvPicPr>
          <p:cNvPr id="18" name="Picture 17"/>
          <p:cNvPicPr>
            <a:picLocks noChangeAspect="1"/>
          </p:cNvPicPr>
          <p:nvPr userDrawn="1"/>
        </p:nvPicPr>
        <p:blipFill>
          <a:blip r:embed="rId22" cstate="email">
            <a:extLst>
              <a:ext uri="{28A0092B-C50C-407E-A947-70E740481C1C}">
                <a14:useLocalDpi xmlns:a14="http://schemas.microsoft.com/office/drawing/2010/main" val="0"/>
              </a:ext>
            </a:extLst>
          </a:blip>
          <a:srcRect t="-174991" b="-174991"/>
          <a:stretch>
            <a:fillRect/>
          </a:stretch>
        </p:blipFill>
        <p:spPr>
          <a:xfrm>
            <a:off x="285749" y="792000"/>
            <a:ext cx="8591619" cy="84169"/>
          </a:xfrm>
          <a:prstGeom prst="rect">
            <a:avLst/>
          </a:prstGeom>
        </p:spPr>
      </p:pic>
    </p:spTree>
    <p:extLst>
      <p:ext uri="{BB962C8B-B14F-4D97-AF65-F5344CB8AC3E}">
        <p14:creationId xmlns:p14="http://schemas.microsoft.com/office/powerpoint/2010/main" val="2775776596"/>
      </p:ext>
    </p:extLst>
  </p:cSld>
  <p:clrMap bg1="lt1" tx1="dk1" bg2="lt2" tx2="dk2" accent1="accent1" accent2="accent2" accent3="accent3" accent4="accent4" accent5="accent5" accent6="accent6" hlink="hlink" folHlink="folHlink"/>
  <p:sldLayoutIdLst>
    <p:sldLayoutId id="2147484435" r:id="rId1"/>
    <p:sldLayoutId id="2147484436" r:id="rId2"/>
    <p:sldLayoutId id="2147484437" r:id="rId3"/>
    <p:sldLayoutId id="2147484438" r:id="rId4"/>
    <p:sldLayoutId id="2147484439" r:id="rId5"/>
    <p:sldLayoutId id="2147484440" r:id="rId6"/>
    <p:sldLayoutId id="2147484441" r:id="rId7"/>
    <p:sldLayoutId id="2147484442" r:id="rId8"/>
    <p:sldLayoutId id="2147484443" r:id="rId9"/>
    <p:sldLayoutId id="2147484444" r:id="rId10"/>
    <p:sldLayoutId id="2147484445" r:id="rId11"/>
    <p:sldLayoutId id="2147484446" r:id="rId12"/>
    <p:sldLayoutId id="2147484447" r:id="rId13"/>
    <p:sldLayoutId id="2147484448" r:id="rId14"/>
    <p:sldLayoutId id="2147484449" r:id="rId15"/>
    <p:sldLayoutId id="2147484450" r:id="rId16"/>
    <p:sldLayoutId id="2147484451" r:id="rId17"/>
    <p:sldLayoutId id="2147484452" r:id="rId18"/>
  </p:sldLayoutIdLst>
  <p:transition>
    <p:wipe dir="r"/>
  </p:transition>
  <p:hf hdr="0" ftr="0" dt="0"/>
  <p:txStyles>
    <p:titleStyle>
      <a:lvl1pPr algn="l" defTabSz="685800" rtl="0" eaLnBrk="1" latinLnBrk="0" hangingPunct="1">
        <a:lnSpc>
          <a:spcPct val="70000"/>
        </a:lnSpc>
        <a:spcBef>
          <a:spcPct val="0"/>
        </a:spcBef>
        <a:buNone/>
        <a:defRPr sz="2800" b="0" kern="1200" spc="100" baseline="0">
          <a:solidFill>
            <a:schemeClr val="tx1"/>
          </a:solidFill>
          <a:latin typeface="+mj-lt"/>
          <a:ea typeface="+mj-ea"/>
          <a:cs typeface="+mj-cs"/>
        </a:defRPr>
      </a:lvl1pPr>
    </p:titleStyle>
    <p:bodyStyle>
      <a:lvl1pPr marL="0" indent="0" algn="l" defTabSz="685800" rtl="0" eaLnBrk="1" latinLnBrk="0" hangingPunct="1">
        <a:lnSpc>
          <a:spcPts val="2700"/>
        </a:lnSpc>
        <a:spcBef>
          <a:spcPts val="0"/>
        </a:spcBef>
        <a:spcAft>
          <a:spcPts val="900"/>
        </a:spcAft>
        <a:buFont typeface="Arial" panose="020B0604020202020204" pitchFamily="34" charset="0"/>
        <a:buNone/>
        <a:defRPr lang="en-US" sz="3000" b="1" kern="1200" spc="0" baseline="0" dirty="0" smtClean="0">
          <a:solidFill>
            <a:srgbClr val="373433"/>
          </a:solidFill>
          <a:latin typeface="+mn-lt"/>
          <a:ea typeface="+mn-ea"/>
          <a:cs typeface="+mn-cs"/>
        </a:defRPr>
      </a:lvl1pPr>
      <a:lvl2pPr marL="0" indent="0" algn="l" defTabSz="685800" rtl="0" eaLnBrk="1" latinLnBrk="0" hangingPunct="1">
        <a:lnSpc>
          <a:spcPts val="2700"/>
        </a:lnSpc>
        <a:spcBef>
          <a:spcPts val="0"/>
        </a:spcBef>
        <a:spcAft>
          <a:spcPts val="2700"/>
        </a:spcAft>
        <a:buFont typeface="Arial" panose="020B0604020202020204" pitchFamily="34" charset="0"/>
        <a:buNone/>
        <a:defRPr lang="en-US" sz="2400" b="1" kern="1200" spc="0" baseline="0" dirty="0" smtClean="0">
          <a:solidFill>
            <a:srgbClr val="373433"/>
          </a:solidFill>
          <a:latin typeface="+mn-lt"/>
          <a:ea typeface="+mn-ea"/>
          <a:cs typeface="+mn-cs"/>
        </a:defRPr>
      </a:lvl2pPr>
      <a:lvl3pPr marL="0" indent="0" algn="l" defTabSz="685800" rtl="0" eaLnBrk="1" latinLnBrk="0" hangingPunct="1">
        <a:lnSpc>
          <a:spcPts val="1890"/>
        </a:lnSpc>
        <a:spcBef>
          <a:spcPts val="0"/>
        </a:spcBef>
        <a:spcAft>
          <a:spcPts val="1260"/>
        </a:spcAft>
        <a:buFont typeface="Arial" panose="020B0604020202020204" pitchFamily="34" charset="0"/>
        <a:buNone/>
        <a:defRPr lang="en-US" sz="1400" b="1" kern="1200" spc="8" baseline="0" dirty="0" smtClean="0">
          <a:solidFill>
            <a:srgbClr val="373433"/>
          </a:solidFill>
          <a:latin typeface="+mn-lt"/>
          <a:ea typeface="+mn-ea"/>
          <a:cs typeface="+mn-cs"/>
        </a:defRPr>
      </a:lvl3pPr>
      <a:lvl4pPr marL="0" indent="0" algn="l" defTabSz="685800" rtl="0" eaLnBrk="1" latinLnBrk="0" hangingPunct="1">
        <a:lnSpc>
          <a:spcPts val="1890"/>
        </a:lnSpc>
        <a:spcBef>
          <a:spcPts val="0"/>
        </a:spcBef>
        <a:spcAft>
          <a:spcPts val="1260"/>
        </a:spcAft>
        <a:buFont typeface="Arial" panose="020B0604020202020204" pitchFamily="34" charset="0"/>
        <a:buNone/>
        <a:defRPr lang="en-US" sz="1400" kern="1200" spc="8" baseline="0" dirty="0" smtClean="0">
          <a:solidFill>
            <a:srgbClr val="373433"/>
          </a:solidFill>
          <a:latin typeface="+mn-lt"/>
          <a:ea typeface="+mn-ea"/>
          <a:cs typeface="+mn-cs"/>
        </a:defRPr>
      </a:lvl4pPr>
      <a:lvl5pPr marL="0" indent="0" algn="l" defTabSz="685800" rtl="0" eaLnBrk="1" latinLnBrk="0" hangingPunct="1">
        <a:lnSpc>
          <a:spcPts val="1260"/>
        </a:lnSpc>
        <a:spcBef>
          <a:spcPts val="0"/>
        </a:spcBef>
        <a:spcAft>
          <a:spcPts val="1260"/>
        </a:spcAft>
        <a:buFont typeface="Arial" panose="020B0604020202020204" pitchFamily="34" charset="0"/>
        <a:buNone/>
        <a:defRPr lang="en-US" sz="900" kern="1200" spc="8" baseline="0" dirty="0">
          <a:solidFill>
            <a:srgbClr val="373433"/>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7" pos="7560" userDrawn="1">
          <p15:clr>
            <a:srgbClr val="F26B43"/>
          </p15:clr>
        </p15:guide>
        <p15:guide id="8" pos="7800" userDrawn="1">
          <p15:clr>
            <a:srgbClr val="F26B43"/>
          </p15:clr>
        </p15:guide>
        <p15:guide id="9" pos="10008" userDrawn="1">
          <p15:clr>
            <a:srgbClr val="F26B43"/>
          </p15:clr>
        </p15:guide>
        <p15:guide id="10" pos="10248" userDrawn="1">
          <p15:clr>
            <a:srgbClr val="F26B43"/>
          </p15:clr>
        </p15:guide>
        <p15:guide id="11" pos="12432" userDrawn="1">
          <p15:clr>
            <a:srgbClr val="F26B43"/>
          </p15:clr>
        </p15:guide>
        <p15:guide id="12" pos="12672" userDrawn="1">
          <p15:clr>
            <a:srgbClr val="F26B43"/>
          </p15:clr>
        </p15:guide>
        <p15:guide id="13" pos="14880" userDrawn="1">
          <p15:clr>
            <a:srgbClr val="F26B43"/>
          </p15:clr>
        </p15:guide>
        <p15:guide id="15" orient="horz" pos="7128" userDrawn="1">
          <p15:clr>
            <a:srgbClr val="F26B43"/>
          </p15:clr>
        </p15:guide>
        <p15:guide id="16" orient="horz" pos="8160" userDrawn="1">
          <p15:clr>
            <a:srgbClr val="F26B43"/>
          </p15:clr>
        </p15:guide>
      </p15:sldGuideLst>
    </p:ext>
  </p:extLst>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Title Placeholder 16"/>
          <p:cNvSpPr>
            <a:spLocks noGrp="1"/>
          </p:cNvSpPr>
          <p:nvPr>
            <p:ph type="title"/>
          </p:nvPr>
        </p:nvSpPr>
        <p:spPr>
          <a:xfrm>
            <a:off x="285750" y="-4000"/>
            <a:ext cx="8172000" cy="828000"/>
          </a:xfrm>
          <a:prstGeom prst="rect">
            <a:avLst/>
          </a:prstGeom>
        </p:spPr>
        <p:txBody>
          <a:bodyPr vert="horz" lIns="34289" tIns="17144" rIns="34289" bIns="17144" rtlCol="0" anchor="b">
            <a:normAutofit/>
          </a:bodyPr>
          <a:lstStyle/>
          <a:p>
            <a:r>
              <a:rPr lang="en-US" dirty="0" smtClean="0"/>
              <a:t>Click to edit </a:t>
            </a:r>
            <a:r>
              <a:rPr lang="en-GB" noProof="0" dirty="0" smtClean="0"/>
              <a:t>Master</a:t>
            </a:r>
            <a:r>
              <a:rPr lang="en-US" dirty="0" smtClean="0"/>
              <a:t> title style</a:t>
            </a:r>
            <a:endParaRPr lang="en-GB" dirty="0"/>
          </a:p>
        </p:txBody>
      </p:sp>
      <p:sp>
        <p:nvSpPr>
          <p:cNvPr id="40" name="Text Placeholder 39"/>
          <p:cNvSpPr>
            <a:spLocks noGrp="1"/>
          </p:cNvSpPr>
          <p:nvPr>
            <p:ph type="body" idx="1"/>
          </p:nvPr>
        </p:nvSpPr>
        <p:spPr>
          <a:xfrm>
            <a:off x="4643460" y="1471619"/>
            <a:ext cx="4214813" cy="2771775"/>
          </a:xfrm>
          <a:prstGeom prst="rect">
            <a:avLst/>
          </a:prstGeom>
        </p:spPr>
        <p:txBody>
          <a:bodyPr vert="horz" lIns="34289" tIns="17144" rIns="34289" bIns="17144" rtlCol="0">
            <a:normAutofit/>
          </a:bodyPr>
          <a:lstStyle/>
          <a:p>
            <a:pPr lvl="0"/>
            <a:r>
              <a:rPr lang="en-US" dirty="0" smtClean="0"/>
              <a:t>Click to edit Master </a:t>
            </a:r>
            <a:r>
              <a:rPr lang="en-GB" noProof="0" dirty="0" smtClean="0"/>
              <a:t>text</a:t>
            </a:r>
            <a:r>
              <a:rPr lang="en-US" dirty="0" smtClean="0"/>
              <a: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Footer Placeholder 1"/>
          <p:cNvSpPr>
            <a:spLocks noGrp="1"/>
          </p:cNvSpPr>
          <p:nvPr>
            <p:ph type="ftr" sz="quarter" idx="3"/>
          </p:nvPr>
        </p:nvSpPr>
        <p:spPr>
          <a:xfrm>
            <a:off x="287895" y="4932000"/>
            <a:ext cx="6264000" cy="180000"/>
          </a:xfrm>
          <a:prstGeom prst="rect">
            <a:avLst/>
          </a:prstGeom>
        </p:spPr>
        <p:txBody>
          <a:bodyPr vert="horz" lIns="35979" tIns="45699" rIns="91398" bIns="45699" rtlCol="0" anchor="ctr"/>
          <a:lstStyle>
            <a:lvl1pPr algn="l">
              <a:defRPr sz="800">
                <a:solidFill>
                  <a:schemeClr val="bg1">
                    <a:lumMod val="50000"/>
                  </a:schemeClr>
                </a:solidFill>
              </a:defRPr>
            </a:lvl1p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pic>
        <p:nvPicPr>
          <p:cNvPr id="8" name="Picture 7" descr="JUST LOGO.png"/>
          <p:cNvPicPr>
            <a:picLocks noChangeAspect="1"/>
          </p:cNvPicPr>
          <p:nvPr userDrawn="1"/>
        </p:nvPicPr>
        <p:blipFill>
          <a:blip r:embed="rId19" cstate="email">
            <a:extLst>
              <a:ext uri="{28A0092B-C50C-407E-A947-70E740481C1C}">
                <a14:useLocalDpi xmlns:a14="http://schemas.microsoft.com/office/drawing/2010/main"/>
              </a:ext>
            </a:extLst>
          </a:blip>
          <a:stretch>
            <a:fillRect/>
          </a:stretch>
        </p:blipFill>
        <p:spPr>
          <a:xfrm>
            <a:off x="8172000" y="4656358"/>
            <a:ext cx="720000" cy="308090"/>
          </a:xfrm>
          <a:prstGeom prst="rect">
            <a:avLst/>
          </a:prstGeom>
        </p:spPr>
      </p:pic>
      <p:pic>
        <p:nvPicPr>
          <p:cNvPr id="9" name="Picture 8"/>
          <p:cNvPicPr>
            <a:picLocks noChangeAspect="1"/>
          </p:cNvPicPr>
          <p:nvPr userDrawn="1"/>
        </p:nvPicPr>
        <p:blipFill>
          <a:blip r:embed="rId20" cstate="email">
            <a:extLst>
              <a:ext uri="{28A0092B-C50C-407E-A947-70E740481C1C}">
                <a14:useLocalDpi xmlns:a14="http://schemas.microsoft.com/office/drawing/2010/main"/>
              </a:ext>
            </a:extLst>
          </a:blip>
          <a:srcRect t="-174991" b="-222140"/>
          <a:stretch>
            <a:fillRect/>
          </a:stretch>
        </p:blipFill>
        <p:spPr>
          <a:xfrm>
            <a:off x="285751" y="4866851"/>
            <a:ext cx="7744604" cy="92989"/>
          </a:xfrm>
          <a:prstGeom prst="rect">
            <a:avLst/>
          </a:prstGeom>
        </p:spPr>
      </p:pic>
      <p:pic>
        <p:nvPicPr>
          <p:cNvPr id="18" name="Picture 17"/>
          <p:cNvPicPr>
            <a:picLocks noChangeAspect="1"/>
          </p:cNvPicPr>
          <p:nvPr userDrawn="1"/>
        </p:nvPicPr>
        <p:blipFill>
          <a:blip r:embed="rId21" cstate="email">
            <a:extLst>
              <a:ext uri="{28A0092B-C50C-407E-A947-70E740481C1C}">
                <a14:useLocalDpi xmlns:a14="http://schemas.microsoft.com/office/drawing/2010/main"/>
              </a:ext>
            </a:extLst>
          </a:blip>
          <a:srcRect t="-174991" b="-174991"/>
          <a:stretch>
            <a:fillRect/>
          </a:stretch>
        </p:blipFill>
        <p:spPr>
          <a:xfrm>
            <a:off x="285749" y="792021"/>
            <a:ext cx="8591619" cy="84169"/>
          </a:xfrm>
          <a:prstGeom prst="rect">
            <a:avLst/>
          </a:prstGeom>
        </p:spPr>
      </p:pic>
    </p:spTree>
    <p:extLst>
      <p:ext uri="{BB962C8B-B14F-4D97-AF65-F5344CB8AC3E}">
        <p14:creationId xmlns:p14="http://schemas.microsoft.com/office/powerpoint/2010/main" val="3231111373"/>
      </p:ext>
    </p:extLst>
  </p:cSld>
  <p:clrMap bg1="lt1" tx1="dk1" bg2="lt2" tx2="dk2" accent1="accent1" accent2="accent2" accent3="accent3" accent4="accent4" accent5="accent5" accent6="accent6" hlink="hlink" folHlink="folHlink"/>
  <p:sldLayoutIdLst>
    <p:sldLayoutId id="2147484456" r:id="rId1"/>
    <p:sldLayoutId id="2147484457" r:id="rId2"/>
    <p:sldLayoutId id="2147484458" r:id="rId3"/>
    <p:sldLayoutId id="2147484459" r:id="rId4"/>
    <p:sldLayoutId id="2147484460" r:id="rId5"/>
    <p:sldLayoutId id="2147484461" r:id="rId6"/>
    <p:sldLayoutId id="2147484462" r:id="rId7"/>
    <p:sldLayoutId id="2147484463" r:id="rId8"/>
    <p:sldLayoutId id="2147484464" r:id="rId9"/>
    <p:sldLayoutId id="2147484465" r:id="rId10"/>
    <p:sldLayoutId id="2147484466" r:id="rId11"/>
    <p:sldLayoutId id="2147484467" r:id="rId12"/>
    <p:sldLayoutId id="2147484468" r:id="rId13"/>
    <p:sldLayoutId id="2147484469" r:id="rId14"/>
    <p:sldLayoutId id="2147484470" r:id="rId15"/>
    <p:sldLayoutId id="2147484471" r:id="rId16"/>
    <p:sldLayoutId id="2147484472" r:id="rId17"/>
  </p:sldLayoutIdLst>
  <p:transition>
    <p:wipe dir="r"/>
  </p:transition>
  <p:timing>
    <p:tnLst>
      <p:par>
        <p:cTn id="1" dur="indefinite" restart="never" nodeType="tmRoot"/>
      </p:par>
    </p:tnLst>
  </p:timing>
  <p:hf hdr="0" ftr="0" dt="0"/>
  <p:txStyles>
    <p:titleStyle>
      <a:lvl1pPr algn="l" defTabSz="685443" rtl="0" eaLnBrk="1" latinLnBrk="0" hangingPunct="1">
        <a:lnSpc>
          <a:spcPct val="70000"/>
        </a:lnSpc>
        <a:spcBef>
          <a:spcPct val="0"/>
        </a:spcBef>
        <a:buNone/>
        <a:defRPr sz="2800" b="0" kern="1200" spc="100" baseline="0">
          <a:solidFill>
            <a:schemeClr val="tx1"/>
          </a:solidFill>
          <a:latin typeface="+mj-lt"/>
          <a:ea typeface="+mj-ea"/>
          <a:cs typeface="+mj-cs"/>
        </a:defRPr>
      </a:lvl1pPr>
    </p:titleStyle>
    <p:bodyStyle>
      <a:lvl1pPr marL="0" indent="0" algn="l" defTabSz="685443" rtl="0" eaLnBrk="1" latinLnBrk="0" hangingPunct="1">
        <a:lnSpc>
          <a:spcPts val="2700"/>
        </a:lnSpc>
        <a:spcBef>
          <a:spcPts val="0"/>
        </a:spcBef>
        <a:spcAft>
          <a:spcPts val="900"/>
        </a:spcAft>
        <a:buFont typeface="Arial" panose="020B0604020202020204" pitchFamily="34" charset="0"/>
        <a:buNone/>
        <a:defRPr lang="en-US" sz="3000" b="1" kern="1200" spc="0" baseline="0" dirty="0" smtClean="0">
          <a:solidFill>
            <a:srgbClr val="373433"/>
          </a:solidFill>
          <a:latin typeface="+mn-lt"/>
          <a:ea typeface="+mn-ea"/>
          <a:cs typeface="+mn-cs"/>
        </a:defRPr>
      </a:lvl1pPr>
      <a:lvl2pPr marL="0" indent="0" algn="l" defTabSz="685443" rtl="0" eaLnBrk="1" latinLnBrk="0" hangingPunct="1">
        <a:lnSpc>
          <a:spcPts val="2700"/>
        </a:lnSpc>
        <a:spcBef>
          <a:spcPts val="0"/>
        </a:spcBef>
        <a:spcAft>
          <a:spcPts val="2700"/>
        </a:spcAft>
        <a:buFont typeface="Arial" panose="020B0604020202020204" pitchFamily="34" charset="0"/>
        <a:buNone/>
        <a:defRPr lang="en-US" sz="2400" b="1" kern="1200" spc="0" baseline="0" dirty="0" smtClean="0">
          <a:solidFill>
            <a:srgbClr val="373433"/>
          </a:solidFill>
          <a:latin typeface="+mn-lt"/>
          <a:ea typeface="+mn-ea"/>
          <a:cs typeface="+mn-cs"/>
        </a:defRPr>
      </a:lvl2pPr>
      <a:lvl3pPr marL="0" indent="0" algn="l" defTabSz="685443" rtl="0" eaLnBrk="1" latinLnBrk="0" hangingPunct="1">
        <a:lnSpc>
          <a:spcPts val="1890"/>
        </a:lnSpc>
        <a:spcBef>
          <a:spcPts val="0"/>
        </a:spcBef>
        <a:spcAft>
          <a:spcPts val="1260"/>
        </a:spcAft>
        <a:buFont typeface="Arial" panose="020B0604020202020204" pitchFamily="34" charset="0"/>
        <a:buNone/>
        <a:defRPr lang="en-US" sz="1400" b="1" kern="1200" spc="8" baseline="0" dirty="0" smtClean="0">
          <a:solidFill>
            <a:srgbClr val="373433"/>
          </a:solidFill>
          <a:latin typeface="+mn-lt"/>
          <a:ea typeface="+mn-ea"/>
          <a:cs typeface="+mn-cs"/>
        </a:defRPr>
      </a:lvl3pPr>
      <a:lvl4pPr marL="0" indent="0" algn="l" defTabSz="685443" rtl="0" eaLnBrk="1" latinLnBrk="0" hangingPunct="1">
        <a:lnSpc>
          <a:spcPts val="1890"/>
        </a:lnSpc>
        <a:spcBef>
          <a:spcPts val="0"/>
        </a:spcBef>
        <a:spcAft>
          <a:spcPts val="1260"/>
        </a:spcAft>
        <a:buFont typeface="Arial" panose="020B0604020202020204" pitchFamily="34" charset="0"/>
        <a:buNone/>
        <a:defRPr lang="en-US" sz="1400" kern="1200" spc="8" baseline="0" dirty="0" smtClean="0">
          <a:solidFill>
            <a:srgbClr val="373433"/>
          </a:solidFill>
          <a:latin typeface="+mn-lt"/>
          <a:ea typeface="+mn-ea"/>
          <a:cs typeface="+mn-cs"/>
        </a:defRPr>
      </a:lvl4pPr>
      <a:lvl5pPr marL="0" indent="0" algn="l" defTabSz="685443" rtl="0" eaLnBrk="1" latinLnBrk="0" hangingPunct="1">
        <a:lnSpc>
          <a:spcPts val="1260"/>
        </a:lnSpc>
        <a:spcBef>
          <a:spcPts val="0"/>
        </a:spcBef>
        <a:spcAft>
          <a:spcPts val="1260"/>
        </a:spcAft>
        <a:buFont typeface="Arial" panose="020B0604020202020204" pitchFamily="34" charset="0"/>
        <a:buNone/>
        <a:defRPr lang="en-US" sz="900" kern="1200" spc="8" baseline="0" dirty="0">
          <a:solidFill>
            <a:srgbClr val="373433"/>
          </a:solidFill>
          <a:latin typeface="+mn-lt"/>
          <a:ea typeface="+mn-ea"/>
          <a:cs typeface="+mn-cs"/>
        </a:defRPr>
      </a:lvl5pPr>
      <a:lvl6pPr marL="1884963" indent="-171366" algn="l" defTabSz="68544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7685" indent="-171366" algn="l" defTabSz="68544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406" indent="-171366" algn="l" defTabSz="68544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137" indent="-171366" algn="l" defTabSz="68544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443" rtl="0" eaLnBrk="1" latinLnBrk="0" hangingPunct="1">
        <a:defRPr sz="1400" kern="1200">
          <a:solidFill>
            <a:schemeClr val="tx1"/>
          </a:solidFill>
          <a:latin typeface="+mn-lt"/>
          <a:ea typeface="+mn-ea"/>
          <a:cs typeface="+mn-cs"/>
        </a:defRPr>
      </a:lvl1pPr>
      <a:lvl2pPr marL="342713" algn="l" defTabSz="685443" rtl="0" eaLnBrk="1" latinLnBrk="0" hangingPunct="1">
        <a:defRPr sz="1400" kern="1200">
          <a:solidFill>
            <a:schemeClr val="tx1"/>
          </a:solidFill>
          <a:latin typeface="+mn-lt"/>
          <a:ea typeface="+mn-ea"/>
          <a:cs typeface="+mn-cs"/>
        </a:defRPr>
      </a:lvl2pPr>
      <a:lvl3pPr marL="685443" algn="l" defTabSz="685443" rtl="0" eaLnBrk="1" latinLnBrk="0" hangingPunct="1">
        <a:defRPr sz="1400" kern="1200">
          <a:solidFill>
            <a:schemeClr val="tx1"/>
          </a:solidFill>
          <a:latin typeface="+mn-lt"/>
          <a:ea typeface="+mn-ea"/>
          <a:cs typeface="+mn-cs"/>
        </a:defRPr>
      </a:lvl3pPr>
      <a:lvl4pPr marL="1028165" algn="l" defTabSz="685443" rtl="0" eaLnBrk="1" latinLnBrk="0" hangingPunct="1">
        <a:defRPr sz="1400" kern="1200">
          <a:solidFill>
            <a:schemeClr val="tx1"/>
          </a:solidFill>
          <a:latin typeface="+mn-lt"/>
          <a:ea typeface="+mn-ea"/>
          <a:cs typeface="+mn-cs"/>
        </a:defRPr>
      </a:lvl4pPr>
      <a:lvl5pPr marL="1370886" algn="l" defTabSz="685443" rtl="0" eaLnBrk="1" latinLnBrk="0" hangingPunct="1">
        <a:defRPr sz="1400" kern="1200">
          <a:solidFill>
            <a:schemeClr val="tx1"/>
          </a:solidFill>
          <a:latin typeface="+mn-lt"/>
          <a:ea typeface="+mn-ea"/>
          <a:cs typeface="+mn-cs"/>
        </a:defRPr>
      </a:lvl5pPr>
      <a:lvl6pPr marL="1713617" algn="l" defTabSz="685443" rtl="0" eaLnBrk="1" latinLnBrk="0" hangingPunct="1">
        <a:defRPr sz="1400" kern="1200">
          <a:solidFill>
            <a:schemeClr val="tx1"/>
          </a:solidFill>
          <a:latin typeface="+mn-lt"/>
          <a:ea typeface="+mn-ea"/>
          <a:cs typeface="+mn-cs"/>
        </a:defRPr>
      </a:lvl6pPr>
      <a:lvl7pPr marL="2056328" algn="l" defTabSz="685443" rtl="0" eaLnBrk="1" latinLnBrk="0" hangingPunct="1">
        <a:defRPr sz="1400" kern="1200">
          <a:solidFill>
            <a:schemeClr val="tx1"/>
          </a:solidFill>
          <a:latin typeface="+mn-lt"/>
          <a:ea typeface="+mn-ea"/>
          <a:cs typeface="+mn-cs"/>
        </a:defRPr>
      </a:lvl7pPr>
      <a:lvl8pPr marL="2399040" algn="l" defTabSz="685443" rtl="0" eaLnBrk="1" latinLnBrk="0" hangingPunct="1">
        <a:defRPr sz="1400" kern="1200">
          <a:solidFill>
            <a:schemeClr val="tx1"/>
          </a:solidFill>
          <a:latin typeface="+mn-lt"/>
          <a:ea typeface="+mn-ea"/>
          <a:cs typeface="+mn-cs"/>
        </a:defRPr>
      </a:lvl8pPr>
      <a:lvl9pPr marL="2741753" algn="l" defTabSz="685443"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7" pos="7560" userDrawn="1">
          <p15:clr>
            <a:srgbClr val="F26B43"/>
          </p15:clr>
        </p15:guide>
        <p15:guide id="8" pos="7800" userDrawn="1">
          <p15:clr>
            <a:srgbClr val="F26B43"/>
          </p15:clr>
        </p15:guide>
        <p15:guide id="9" pos="10008" userDrawn="1">
          <p15:clr>
            <a:srgbClr val="F26B43"/>
          </p15:clr>
        </p15:guide>
        <p15:guide id="10" pos="10248" userDrawn="1">
          <p15:clr>
            <a:srgbClr val="F26B43"/>
          </p15:clr>
        </p15:guide>
        <p15:guide id="11" pos="12432" userDrawn="1">
          <p15:clr>
            <a:srgbClr val="F26B43"/>
          </p15:clr>
        </p15:guide>
        <p15:guide id="12" pos="12672" userDrawn="1">
          <p15:clr>
            <a:srgbClr val="F26B43"/>
          </p15:clr>
        </p15:guide>
        <p15:guide id="13" pos="14880" userDrawn="1">
          <p15:clr>
            <a:srgbClr val="F26B43"/>
          </p15:clr>
        </p15:guide>
        <p15:guide id="15" orient="horz" pos="7128" userDrawn="1">
          <p15:clr>
            <a:srgbClr val="F26B43"/>
          </p15:clr>
        </p15:guide>
        <p15:guide id="16" orient="horz" pos="8160" userDrawn="1">
          <p15:clr>
            <a:srgbClr val="F26B43"/>
          </p15:clr>
        </p15:guide>
      </p15:sldGuideLst>
    </p:ext>
  </p:extLst>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Title Placeholder 16"/>
          <p:cNvSpPr>
            <a:spLocks noGrp="1"/>
          </p:cNvSpPr>
          <p:nvPr>
            <p:ph type="title"/>
          </p:nvPr>
        </p:nvSpPr>
        <p:spPr>
          <a:xfrm>
            <a:off x="285750" y="-4000"/>
            <a:ext cx="8172000" cy="828000"/>
          </a:xfrm>
          <a:prstGeom prst="rect">
            <a:avLst/>
          </a:prstGeom>
        </p:spPr>
        <p:txBody>
          <a:bodyPr vert="horz" lIns="34289" tIns="17144" rIns="34289" bIns="17144" rtlCol="0" anchor="b">
            <a:normAutofit/>
          </a:bodyPr>
          <a:lstStyle/>
          <a:p>
            <a:r>
              <a:rPr lang="en-US" dirty="0" smtClean="0"/>
              <a:t>Click to edit </a:t>
            </a:r>
            <a:r>
              <a:rPr lang="en-GB" noProof="0" dirty="0" smtClean="0"/>
              <a:t>Master</a:t>
            </a:r>
            <a:r>
              <a:rPr lang="en-US" dirty="0" smtClean="0"/>
              <a:t> title style</a:t>
            </a:r>
            <a:endParaRPr lang="en-GB" dirty="0"/>
          </a:p>
        </p:txBody>
      </p:sp>
      <p:sp>
        <p:nvSpPr>
          <p:cNvPr id="40" name="Text Placeholder 39"/>
          <p:cNvSpPr>
            <a:spLocks noGrp="1"/>
          </p:cNvSpPr>
          <p:nvPr>
            <p:ph type="body" idx="1"/>
          </p:nvPr>
        </p:nvSpPr>
        <p:spPr>
          <a:xfrm>
            <a:off x="4643460" y="1471619"/>
            <a:ext cx="4214813" cy="2771775"/>
          </a:xfrm>
          <a:prstGeom prst="rect">
            <a:avLst/>
          </a:prstGeom>
        </p:spPr>
        <p:txBody>
          <a:bodyPr vert="horz" lIns="34289" tIns="17144" rIns="34289" bIns="17144" rtlCol="0">
            <a:normAutofit/>
          </a:bodyPr>
          <a:lstStyle/>
          <a:p>
            <a:pPr lvl="0"/>
            <a:r>
              <a:rPr lang="en-US" dirty="0" smtClean="0"/>
              <a:t>Click to edit Master </a:t>
            </a:r>
            <a:r>
              <a:rPr lang="en-GB" noProof="0" dirty="0" smtClean="0"/>
              <a:t>text</a:t>
            </a:r>
            <a:r>
              <a:rPr lang="en-US" dirty="0" smtClean="0"/>
              <a: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Footer Placeholder 1"/>
          <p:cNvSpPr>
            <a:spLocks noGrp="1"/>
          </p:cNvSpPr>
          <p:nvPr>
            <p:ph type="ftr" sz="quarter" idx="3"/>
          </p:nvPr>
        </p:nvSpPr>
        <p:spPr>
          <a:xfrm>
            <a:off x="287895" y="4932000"/>
            <a:ext cx="6264000" cy="180000"/>
          </a:xfrm>
          <a:prstGeom prst="rect">
            <a:avLst/>
          </a:prstGeom>
        </p:spPr>
        <p:txBody>
          <a:bodyPr vert="horz" lIns="35979" tIns="45699" rIns="91398" bIns="45699" rtlCol="0" anchor="ctr"/>
          <a:lstStyle>
            <a:lvl1pPr algn="l">
              <a:defRPr sz="800">
                <a:solidFill>
                  <a:schemeClr val="bg1">
                    <a:lumMod val="50000"/>
                  </a:schemeClr>
                </a:solidFill>
              </a:defRPr>
            </a:lvl1p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pic>
        <p:nvPicPr>
          <p:cNvPr id="8" name="Picture 7" descr="JUST LOGO.png"/>
          <p:cNvPicPr>
            <a:picLocks noChangeAspect="1"/>
          </p:cNvPicPr>
          <p:nvPr userDrawn="1"/>
        </p:nvPicPr>
        <p:blipFill>
          <a:blip r:embed="rId54" cstate="email">
            <a:extLst>
              <a:ext uri="{28A0092B-C50C-407E-A947-70E740481C1C}">
                <a14:useLocalDpi xmlns:a14="http://schemas.microsoft.com/office/drawing/2010/main"/>
              </a:ext>
            </a:extLst>
          </a:blip>
          <a:stretch>
            <a:fillRect/>
          </a:stretch>
        </p:blipFill>
        <p:spPr>
          <a:xfrm>
            <a:off x="8172000" y="4656358"/>
            <a:ext cx="720000" cy="308090"/>
          </a:xfrm>
          <a:prstGeom prst="rect">
            <a:avLst/>
          </a:prstGeom>
        </p:spPr>
      </p:pic>
      <p:pic>
        <p:nvPicPr>
          <p:cNvPr id="9" name="Picture 8"/>
          <p:cNvPicPr>
            <a:picLocks noChangeAspect="1"/>
          </p:cNvPicPr>
          <p:nvPr userDrawn="1"/>
        </p:nvPicPr>
        <p:blipFill>
          <a:blip r:embed="rId55" cstate="email">
            <a:extLst>
              <a:ext uri="{28A0092B-C50C-407E-A947-70E740481C1C}">
                <a14:useLocalDpi xmlns:a14="http://schemas.microsoft.com/office/drawing/2010/main"/>
              </a:ext>
            </a:extLst>
          </a:blip>
          <a:srcRect t="-174991" b="-222140"/>
          <a:stretch>
            <a:fillRect/>
          </a:stretch>
        </p:blipFill>
        <p:spPr>
          <a:xfrm>
            <a:off x="285751" y="4866851"/>
            <a:ext cx="7744604" cy="92989"/>
          </a:xfrm>
          <a:prstGeom prst="rect">
            <a:avLst/>
          </a:prstGeom>
        </p:spPr>
      </p:pic>
      <p:pic>
        <p:nvPicPr>
          <p:cNvPr id="18" name="Picture 17"/>
          <p:cNvPicPr>
            <a:picLocks noChangeAspect="1"/>
          </p:cNvPicPr>
          <p:nvPr userDrawn="1"/>
        </p:nvPicPr>
        <p:blipFill>
          <a:blip r:embed="rId56" cstate="email">
            <a:extLst>
              <a:ext uri="{28A0092B-C50C-407E-A947-70E740481C1C}">
                <a14:useLocalDpi xmlns:a14="http://schemas.microsoft.com/office/drawing/2010/main"/>
              </a:ext>
            </a:extLst>
          </a:blip>
          <a:srcRect t="-174991" b="-174991"/>
          <a:stretch>
            <a:fillRect/>
          </a:stretch>
        </p:blipFill>
        <p:spPr>
          <a:xfrm>
            <a:off x="285749" y="792021"/>
            <a:ext cx="8591619" cy="84169"/>
          </a:xfrm>
          <a:prstGeom prst="rect">
            <a:avLst/>
          </a:prstGeom>
        </p:spPr>
      </p:pic>
    </p:spTree>
    <p:extLst>
      <p:ext uri="{BB962C8B-B14F-4D97-AF65-F5344CB8AC3E}">
        <p14:creationId xmlns:p14="http://schemas.microsoft.com/office/powerpoint/2010/main" val="2519437426"/>
      </p:ext>
    </p:extLst>
  </p:cSld>
  <p:clrMap bg1="lt1" tx1="dk1" bg2="lt2" tx2="dk2" accent1="accent1" accent2="accent2" accent3="accent3" accent4="accent4" accent5="accent5" accent6="accent6" hlink="hlink" folHlink="folHlink"/>
  <p:sldLayoutIdLst>
    <p:sldLayoutId id="2147484492" r:id="rId1"/>
    <p:sldLayoutId id="2147484493" r:id="rId2"/>
    <p:sldLayoutId id="2147484494" r:id="rId3"/>
    <p:sldLayoutId id="2147484495" r:id="rId4"/>
    <p:sldLayoutId id="2147484496" r:id="rId5"/>
    <p:sldLayoutId id="2147484497" r:id="rId6"/>
    <p:sldLayoutId id="2147484498" r:id="rId7"/>
    <p:sldLayoutId id="2147484499" r:id="rId8"/>
    <p:sldLayoutId id="2147484500" r:id="rId9"/>
    <p:sldLayoutId id="2147484501" r:id="rId10"/>
    <p:sldLayoutId id="2147484502" r:id="rId11"/>
    <p:sldLayoutId id="2147484503" r:id="rId12"/>
    <p:sldLayoutId id="2147484504" r:id="rId13"/>
    <p:sldLayoutId id="2147484505" r:id="rId14"/>
    <p:sldLayoutId id="2147484506" r:id="rId15"/>
    <p:sldLayoutId id="2147484507" r:id="rId16"/>
    <p:sldLayoutId id="2147484508" r:id="rId17"/>
    <p:sldLayoutId id="2147484509" r:id="rId18"/>
    <p:sldLayoutId id="2147484510" r:id="rId19"/>
    <p:sldLayoutId id="2147484511" r:id="rId20"/>
    <p:sldLayoutId id="2147484512" r:id="rId21"/>
    <p:sldLayoutId id="2147484513" r:id="rId22"/>
    <p:sldLayoutId id="2147484514" r:id="rId23"/>
    <p:sldLayoutId id="2147484515" r:id="rId24"/>
    <p:sldLayoutId id="2147484516" r:id="rId25"/>
    <p:sldLayoutId id="2147484517" r:id="rId26"/>
    <p:sldLayoutId id="2147484518" r:id="rId27"/>
    <p:sldLayoutId id="2147484519" r:id="rId28"/>
    <p:sldLayoutId id="2147484520" r:id="rId29"/>
    <p:sldLayoutId id="2147484521" r:id="rId30"/>
    <p:sldLayoutId id="2147484522" r:id="rId31"/>
    <p:sldLayoutId id="2147484523" r:id="rId32"/>
    <p:sldLayoutId id="2147484524" r:id="rId33"/>
    <p:sldLayoutId id="2147484525" r:id="rId34"/>
    <p:sldLayoutId id="2147484526" r:id="rId35"/>
    <p:sldLayoutId id="2147484527" r:id="rId36"/>
    <p:sldLayoutId id="2147484528" r:id="rId37"/>
    <p:sldLayoutId id="2147484529" r:id="rId38"/>
    <p:sldLayoutId id="2147484530" r:id="rId39"/>
    <p:sldLayoutId id="2147484531" r:id="rId40"/>
    <p:sldLayoutId id="2147484532" r:id="rId41"/>
    <p:sldLayoutId id="2147484533" r:id="rId42"/>
    <p:sldLayoutId id="2147484534" r:id="rId43"/>
    <p:sldLayoutId id="2147484535" r:id="rId44"/>
    <p:sldLayoutId id="2147484536" r:id="rId45"/>
    <p:sldLayoutId id="2147484537" r:id="rId46"/>
    <p:sldLayoutId id="2147484538" r:id="rId47"/>
    <p:sldLayoutId id="2147484539" r:id="rId48"/>
    <p:sldLayoutId id="2147484540" r:id="rId49"/>
    <p:sldLayoutId id="2147484541" r:id="rId50"/>
    <p:sldLayoutId id="2147484542" r:id="rId51"/>
    <p:sldLayoutId id="2147484543" r:id="rId52"/>
  </p:sldLayoutIdLst>
  <p:transition>
    <p:wipe dir="r"/>
  </p:transition>
  <p:timing>
    <p:tnLst>
      <p:par>
        <p:cTn id="1" dur="indefinite" restart="never" nodeType="tmRoot"/>
      </p:par>
    </p:tnLst>
  </p:timing>
  <p:hf hdr="0" ftr="0" dt="0"/>
  <p:txStyles>
    <p:titleStyle>
      <a:lvl1pPr algn="l" defTabSz="685443" rtl="0" eaLnBrk="1" latinLnBrk="0" hangingPunct="1">
        <a:lnSpc>
          <a:spcPct val="70000"/>
        </a:lnSpc>
        <a:spcBef>
          <a:spcPct val="0"/>
        </a:spcBef>
        <a:buNone/>
        <a:defRPr sz="2800" b="0" kern="1200" spc="100" baseline="0">
          <a:solidFill>
            <a:schemeClr val="tx1"/>
          </a:solidFill>
          <a:latin typeface="+mj-lt"/>
          <a:ea typeface="+mj-ea"/>
          <a:cs typeface="+mj-cs"/>
        </a:defRPr>
      </a:lvl1pPr>
    </p:titleStyle>
    <p:bodyStyle>
      <a:lvl1pPr marL="0" indent="0" algn="l" defTabSz="685443" rtl="0" eaLnBrk="1" latinLnBrk="0" hangingPunct="1">
        <a:lnSpc>
          <a:spcPts val="2700"/>
        </a:lnSpc>
        <a:spcBef>
          <a:spcPts val="0"/>
        </a:spcBef>
        <a:spcAft>
          <a:spcPts val="900"/>
        </a:spcAft>
        <a:buFont typeface="Arial" panose="020B0604020202020204" pitchFamily="34" charset="0"/>
        <a:buNone/>
        <a:defRPr lang="en-US" sz="3000" b="1" kern="1200" spc="0" baseline="0" dirty="0" smtClean="0">
          <a:solidFill>
            <a:srgbClr val="373433"/>
          </a:solidFill>
          <a:latin typeface="+mn-lt"/>
          <a:ea typeface="+mn-ea"/>
          <a:cs typeface="+mn-cs"/>
        </a:defRPr>
      </a:lvl1pPr>
      <a:lvl2pPr marL="0" indent="0" algn="l" defTabSz="685443" rtl="0" eaLnBrk="1" latinLnBrk="0" hangingPunct="1">
        <a:lnSpc>
          <a:spcPts val="2700"/>
        </a:lnSpc>
        <a:spcBef>
          <a:spcPts val="0"/>
        </a:spcBef>
        <a:spcAft>
          <a:spcPts val="2700"/>
        </a:spcAft>
        <a:buFont typeface="Arial" panose="020B0604020202020204" pitchFamily="34" charset="0"/>
        <a:buNone/>
        <a:defRPr lang="en-US" sz="2400" b="1" kern="1200" spc="0" baseline="0" dirty="0" smtClean="0">
          <a:solidFill>
            <a:srgbClr val="373433"/>
          </a:solidFill>
          <a:latin typeface="+mn-lt"/>
          <a:ea typeface="+mn-ea"/>
          <a:cs typeface="+mn-cs"/>
        </a:defRPr>
      </a:lvl2pPr>
      <a:lvl3pPr marL="0" indent="0" algn="l" defTabSz="685443" rtl="0" eaLnBrk="1" latinLnBrk="0" hangingPunct="1">
        <a:lnSpc>
          <a:spcPts val="1890"/>
        </a:lnSpc>
        <a:spcBef>
          <a:spcPts val="0"/>
        </a:spcBef>
        <a:spcAft>
          <a:spcPts val="1260"/>
        </a:spcAft>
        <a:buFont typeface="Arial" panose="020B0604020202020204" pitchFamily="34" charset="0"/>
        <a:buNone/>
        <a:defRPr lang="en-US" sz="1400" b="1" kern="1200" spc="8" baseline="0" dirty="0" smtClean="0">
          <a:solidFill>
            <a:srgbClr val="373433"/>
          </a:solidFill>
          <a:latin typeface="+mn-lt"/>
          <a:ea typeface="+mn-ea"/>
          <a:cs typeface="+mn-cs"/>
        </a:defRPr>
      </a:lvl3pPr>
      <a:lvl4pPr marL="0" indent="0" algn="l" defTabSz="685443" rtl="0" eaLnBrk="1" latinLnBrk="0" hangingPunct="1">
        <a:lnSpc>
          <a:spcPts val="1890"/>
        </a:lnSpc>
        <a:spcBef>
          <a:spcPts val="0"/>
        </a:spcBef>
        <a:spcAft>
          <a:spcPts val="1260"/>
        </a:spcAft>
        <a:buFont typeface="Arial" panose="020B0604020202020204" pitchFamily="34" charset="0"/>
        <a:buNone/>
        <a:defRPr lang="en-US" sz="1400" kern="1200" spc="8" baseline="0" dirty="0" smtClean="0">
          <a:solidFill>
            <a:srgbClr val="373433"/>
          </a:solidFill>
          <a:latin typeface="+mn-lt"/>
          <a:ea typeface="+mn-ea"/>
          <a:cs typeface="+mn-cs"/>
        </a:defRPr>
      </a:lvl4pPr>
      <a:lvl5pPr marL="0" indent="0" algn="l" defTabSz="685443" rtl="0" eaLnBrk="1" latinLnBrk="0" hangingPunct="1">
        <a:lnSpc>
          <a:spcPts val="1260"/>
        </a:lnSpc>
        <a:spcBef>
          <a:spcPts val="0"/>
        </a:spcBef>
        <a:spcAft>
          <a:spcPts val="1260"/>
        </a:spcAft>
        <a:buFont typeface="Arial" panose="020B0604020202020204" pitchFamily="34" charset="0"/>
        <a:buNone/>
        <a:defRPr lang="en-US" sz="900" kern="1200" spc="8" baseline="0" dirty="0">
          <a:solidFill>
            <a:srgbClr val="373433"/>
          </a:solidFill>
          <a:latin typeface="+mn-lt"/>
          <a:ea typeface="+mn-ea"/>
          <a:cs typeface="+mn-cs"/>
        </a:defRPr>
      </a:lvl5pPr>
      <a:lvl6pPr marL="1884963" indent="-171366" algn="l" defTabSz="68544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7685" indent="-171366" algn="l" defTabSz="68544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406" indent="-171366" algn="l" defTabSz="68544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137" indent="-171366" algn="l" defTabSz="68544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443" rtl="0" eaLnBrk="1" latinLnBrk="0" hangingPunct="1">
        <a:defRPr sz="1400" kern="1200">
          <a:solidFill>
            <a:schemeClr val="tx1"/>
          </a:solidFill>
          <a:latin typeface="+mn-lt"/>
          <a:ea typeface="+mn-ea"/>
          <a:cs typeface="+mn-cs"/>
        </a:defRPr>
      </a:lvl1pPr>
      <a:lvl2pPr marL="342713" algn="l" defTabSz="685443" rtl="0" eaLnBrk="1" latinLnBrk="0" hangingPunct="1">
        <a:defRPr sz="1400" kern="1200">
          <a:solidFill>
            <a:schemeClr val="tx1"/>
          </a:solidFill>
          <a:latin typeface="+mn-lt"/>
          <a:ea typeface="+mn-ea"/>
          <a:cs typeface="+mn-cs"/>
        </a:defRPr>
      </a:lvl2pPr>
      <a:lvl3pPr marL="685443" algn="l" defTabSz="685443" rtl="0" eaLnBrk="1" latinLnBrk="0" hangingPunct="1">
        <a:defRPr sz="1400" kern="1200">
          <a:solidFill>
            <a:schemeClr val="tx1"/>
          </a:solidFill>
          <a:latin typeface="+mn-lt"/>
          <a:ea typeface="+mn-ea"/>
          <a:cs typeface="+mn-cs"/>
        </a:defRPr>
      </a:lvl3pPr>
      <a:lvl4pPr marL="1028165" algn="l" defTabSz="685443" rtl="0" eaLnBrk="1" latinLnBrk="0" hangingPunct="1">
        <a:defRPr sz="1400" kern="1200">
          <a:solidFill>
            <a:schemeClr val="tx1"/>
          </a:solidFill>
          <a:latin typeface="+mn-lt"/>
          <a:ea typeface="+mn-ea"/>
          <a:cs typeface="+mn-cs"/>
        </a:defRPr>
      </a:lvl4pPr>
      <a:lvl5pPr marL="1370886" algn="l" defTabSz="685443" rtl="0" eaLnBrk="1" latinLnBrk="0" hangingPunct="1">
        <a:defRPr sz="1400" kern="1200">
          <a:solidFill>
            <a:schemeClr val="tx1"/>
          </a:solidFill>
          <a:latin typeface="+mn-lt"/>
          <a:ea typeface="+mn-ea"/>
          <a:cs typeface="+mn-cs"/>
        </a:defRPr>
      </a:lvl5pPr>
      <a:lvl6pPr marL="1713617" algn="l" defTabSz="685443" rtl="0" eaLnBrk="1" latinLnBrk="0" hangingPunct="1">
        <a:defRPr sz="1400" kern="1200">
          <a:solidFill>
            <a:schemeClr val="tx1"/>
          </a:solidFill>
          <a:latin typeface="+mn-lt"/>
          <a:ea typeface="+mn-ea"/>
          <a:cs typeface="+mn-cs"/>
        </a:defRPr>
      </a:lvl6pPr>
      <a:lvl7pPr marL="2056328" algn="l" defTabSz="685443" rtl="0" eaLnBrk="1" latinLnBrk="0" hangingPunct="1">
        <a:defRPr sz="1400" kern="1200">
          <a:solidFill>
            <a:schemeClr val="tx1"/>
          </a:solidFill>
          <a:latin typeface="+mn-lt"/>
          <a:ea typeface="+mn-ea"/>
          <a:cs typeface="+mn-cs"/>
        </a:defRPr>
      </a:lvl7pPr>
      <a:lvl8pPr marL="2399040" algn="l" defTabSz="685443" rtl="0" eaLnBrk="1" latinLnBrk="0" hangingPunct="1">
        <a:defRPr sz="1400" kern="1200">
          <a:solidFill>
            <a:schemeClr val="tx1"/>
          </a:solidFill>
          <a:latin typeface="+mn-lt"/>
          <a:ea typeface="+mn-ea"/>
          <a:cs typeface="+mn-cs"/>
        </a:defRPr>
      </a:lvl8pPr>
      <a:lvl9pPr marL="2741753" algn="l" defTabSz="685443"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7560">
          <p15:clr>
            <a:srgbClr val="F26B43"/>
          </p15:clr>
        </p15:guide>
        <p15:guide id="2" pos="7800">
          <p15:clr>
            <a:srgbClr val="F26B43"/>
          </p15:clr>
        </p15:guide>
        <p15:guide id="3" pos="10008">
          <p15:clr>
            <a:srgbClr val="F26B43"/>
          </p15:clr>
        </p15:guide>
        <p15:guide id="4" pos="10248">
          <p15:clr>
            <a:srgbClr val="F26B43"/>
          </p15:clr>
        </p15:guide>
        <p15:guide id="5" pos="12432">
          <p15:clr>
            <a:srgbClr val="F26B43"/>
          </p15:clr>
        </p15:guide>
        <p15:guide id="6" pos="12672">
          <p15:clr>
            <a:srgbClr val="F26B43"/>
          </p15:clr>
        </p15:guide>
        <p15:guide id="7" pos="14880">
          <p15:clr>
            <a:srgbClr val="F26B43"/>
          </p15:clr>
        </p15:guide>
        <p15:guide id="8" orient="horz" pos="7128">
          <p15:clr>
            <a:srgbClr val="F26B43"/>
          </p15:clr>
        </p15:guide>
        <p15:guide id="9" orient="horz" pos="8160">
          <p15:clr>
            <a:srgbClr val="F26B43"/>
          </p15:clr>
        </p15:guide>
      </p15:sldGuideLst>
    </p:ext>
  </p:extLst>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Title Placeholder 16"/>
          <p:cNvSpPr>
            <a:spLocks noGrp="1"/>
          </p:cNvSpPr>
          <p:nvPr>
            <p:ph type="title"/>
          </p:nvPr>
        </p:nvSpPr>
        <p:spPr>
          <a:xfrm>
            <a:off x="285750" y="-4000"/>
            <a:ext cx="8172000" cy="828000"/>
          </a:xfrm>
          <a:prstGeom prst="rect">
            <a:avLst/>
          </a:prstGeom>
        </p:spPr>
        <p:txBody>
          <a:bodyPr vert="horz" lIns="34289" tIns="17144" rIns="34289" bIns="17144" rtlCol="0" anchor="b">
            <a:normAutofit/>
          </a:bodyPr>
          <a:lstStyle/>
          <a:p>
            <a:r>
              <a:rPr lang="en-US" dirty="0" smtClean="0"/>
              <a:t>Click to edit </a:t>
            </a:r>
            <a:r>
              <a:rPr lang="en-GB" noProof="0" dirty="0" smtClean="0"/>
              <a:t>Master</a:t>
            </a:r>
            <a:r>
              <a:rPr lang="en-US" dirty="0" smtClean="0"/>
              <a:t> title style</a:t>
            </a:r>
            <a:endParaRPr lang="en-GB" dirty="0"/>
          </a:p>
        </p:txBody>
      </p:sp>
      <p:sp>
        <p:nvSpPr>
          <p:cNvPr id="40" name="Text Placeholder 39"/>
          <p:cNvSpPr>
            <a:spLocks noGrp="1"/>
          </p:cNvSpPr>
          <p:nvPr>
            <p:ph type="body" idx="1"/>
          </p:nvPr>
        </p:nvSpPr>
        <p:spPr>
          <a:xfrm>
            <a:off x="4643460" y="1471619"/>
            <a:ext cx="4214813" cy="2771775"/>
          </a:xfrm>
          <a:prstGeom prst="rect">
            <a:avLst/>
          </a:prstGeom>
        </p:spPr>
        <p:txBody>
          <a:bodyPr vert="horz" lIns="34289" tIns="17144" rIns="34289" bIns="17144" rtlCol="0">
            <a:normAutofit/>
          </a:bodyPr>
          <a:lstStyle/>
          <a:p>
            <a:pPr lvl="0"/>
            <a:r>
              <a:rPr lang="en-US" dirty="0" smtClean="0"/>
              <a:t>Click to edit Master </a:t>
            </a:r>
            <a:r>
              <a:rPr lang="en-GB" noProof="0" dirty="0" smtClean="0"/>
              <a:t>text</a:t>
            </a:r>
            <a:r>
              <a:rPr lang="en-US" dirty="0" smtClean="0"/>
              <a: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Footer Placeholder 1"/>
          <p:cNvSpPr>
            <a:spLocks noGrp="1"/>
          </p:cNvSpPr>
          <p:nvPr>
            <p:ph type="ftr" sz="quarter" idx="3"/>
          </p:nvPr>
        </p:nvSpPr>
        <p:spPr>
          <a:xfrm>
            <a:off x="287895" y="4932000"/>
            <a:ext cx="6264000" cy="180000"/>
          </a:xfrm>
          <a:prstGeom prst="rect">
            <a:avLst/>
          </a:prstGeom>
        </p:spPr>
        <p:txBody>
          <a:bodyPr vert="horz" lIns="35979" tIns="45699" rIns="91398" bIns="45699" rtlCol="0" anchor="ctr"/>
          <a:lstStyle>
            <a:lvl1pPr algn="l">
              <a:defRPr sz="800">
                <a:solidFill>
                  <a:schemeClr val="bg1">
                    <a:lumMod val="50000"/>
                  </a:schemeClr>
                </a:solidFill>
              </a:defRPr>
            </a:lvl1p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pic>
        <p:nvPicPr>
          <p:cNvPr id="8" name="Picture 7" descr="JUST LOGO.png"/>
          <p:cNvPicPr>
            <a:picLocks noChangeAspect="1"/>
          </p:cNvPicPr>
          <p:nvPr userDrawn="1"/>
        </p:nvPicPr>
        <p:blipFill>
          <a:blip r:embed="rId22" cstate="email">
            <a:extLst>
              <a:ext uri="{28A0092B-C50C-407E-A947-70E740481C1C}">
                <a14:useLocalDpi xmlns:a14="http://schemas.microsoft.com/office/drawing/2010/main"/>
              </a:ext>
            </a:extLst>
          </a:blip>
          <a:stretch>
            <a:fillRect/>
          </a:stretch>
        </p:blipFill>
        <p:spPr>
          <a:xfrm>
            <a:off x="8172000" y="4656358"/>
            <a:ext cx="720000" cy="308090"/>
          </a:xfrm>
          <a:prstGeom prst="rect">
            <a:avLst/>
          </a:prstGeom>
        </p:spPr>
      </p:pic>
      <p:pic>
        <p:nvPicPr>
          <p:cNvPr id="9" name="Picture 8"/>
          <p:cNvPicPr>
            <a:picLocks noChangeAspect="1"/>
          </p:cNvPicPr>
          <p:nvPr userDrawn="1"/>
        </p:nvPicPr>
        <p:blipFill>
          <a:blip r:embed="rId23" cstate="email">
            <a:extLst>
              <a:ext uri="{28A0092B-C50C-407E-A947-70E740481C1C}">
                <a14:useLocalDpi xmlns:a14="http://schemas.microsoft.com/office/drawing/2010/main"/>
              </a:ext>
            </a:extLst>
          </a:blip>
          <a:srcRect t="-174991" b="-222140"/>
          <a:stretch>
            <a:fillRect/>
          </a:stretch>
        </p:blipFill>
        <p:spPr>
          <a:xfrm>
            <a:off x="285751" y="4866851"/>
            <a:ext cx="7744604" cy="92989"/>
          </a:xfrm>
          <a:prstGeom prst="rect">
            <a:avLst/>
          </a:prstGeom>
        </p:spPr>
      </p:pic>
      <p:pic>
        <p:nvPicPr>
          <p:cNvPr id="18" name="Picture 17"/>
          <p:cNvPicPr>
            <a:picLocks noChangeAspect="1"/>
          </p:cNvPicPr>
          <p:nvPr userDrawn="1"/>
        </p:nvPicPr>
        <p:blipFill>
          <a:blip r:embed="rId24" cstate="email">
            <a:extLst>
              <a:ext uri="{28A0092B-C50C-407E-A947-70E740481C1C}">
                <a14:useLocalDpi xmlns:a14="http://schemas.microsoft.com/office/drawing/2010/main"/>
              </a:ext>
            </a:extLst>
          </a:blip>
          <a:srcRect t="-174991" b="-174991"/>
          <a:stretch>
            <a:fillRect/>
          </a:stretch>
        </p:blipFill>
        <p:spPr>
          <a:xfrm>
            <a:off x="285749" y="792021"/>
            <a:ext cx="8591619" cy="84169"/>
          </a:xfrm>
          <a:prstGeom prst="rect">
            <a:avLst/>
          </a:prstGeom>
        </p:spPr>
      </p:pic>
    </p:spTree>
    <p:extLst>
      <p:ext uri="{BB962C8B-B14F-4D97-AF65-F5344CB8AC3E}">
        <p14:creationId xmlns:p14="http://schemas.microsoft.com/office/powerpoint/2010/main" val="2307405101"/>
      </p:ext>
    </p:extLst>
  </p:cSld>
  <p:clrMap bg1="lt1" tx1="dk1" bg2="lt2" tx2="dk2" accent1="accent1" accent2="accent2" accent3="accent3" accent4="accent4" accent5="accent5" accent6="accent6" hlink="hlink" folHlink="folHlink"/>
  <p:sldLayoutIdLst>
    <p:sldLayoutId id="2147484577" r:id="rId1"/>
    <p:sldLayoutId id="2147484578" r:id="rId2"/>
    <p:sldLayoutId id="2147484579" r:id="rId3"/>
    <p:sldLayoutId id="2147484580" r:id="rId4"/>
    <p:sldLayoutId id="2147484581" r:id="rId5"/>
    <p:sldLayoutId id="2147484582" r:id="rId6"/>
    <p:sldLayoutId id="2147484583" r:id="rId7"/>
    <p:sldLayoutId id="2147484584" r:id="rId8"/>
    <p:sldLayoutId id="2147484585" r:id="rId9"/>
    <p:sldLayoutId id="2147484586" r:id="rId10"/>
    <p:sldLayoutId id="2147484587" r:id="rId11"/>
    <p:sldLayoutId id="2147484588" r:id="rId12"/>
    <p:sldLayoutId id="2147484589" r:id="rId13"/>
    <p:sldLayoutId id="2147484590" r:id="rId14"/>
    <p:sldLayoutId id="2147484591" r:id="rId15"/>
    <p:sldLayoutId id="2147484592" r:id="rId16"/>
    <p:sldLayoutId id="2147484593" r:id="rId17"/>
    <p:sldLayoutId id="2147484595" r:id="rId18"/>
    <p:sldLayoutId id="2147484596" r:id="rId19"/>
    <p:sldLayoutId id="2147484598" r:id="rId20"/>
  </p:sldLayoutIdLst>
  <p:transition>
    <p:wipe dir="r"/>
  </p:transition>
  <p:timing>
    <p:tnLst>
      <p:par>
        <p:cTn id="1" dur="indefinite" restart="never" nodeType="tmRoot"/>
      </p:par>
    </p:tnLst>
  </p:timing>
  <p:hf hdr="0" ftr="0" dt="0"/>
  <p:txStyles>
    <p:titleStyle>
      <a:lvl1pPr algn="l" defTabSz="685443" rtl="0" eaLnBrk="1" latinLnBrk="0" hangingPunct="1">
        <a:lnSpc>
          <a:spcPct val="70000"/>
        </a:lnSpc>
        <a:spcBef>
          <a:spcPct val="0"/>
        </a:spcBef>
        <a:buNone/>
        <a:defRPr sz="2800" b="0" kern="1200" spc="100" baseline="0">
          <a:solidFill>
            <a:schemeClr val="tx1"/>
          </a:solidFill>
          <a:latin typeface="+mj-lt"/>
          <a:ea typeface="+mj-ea"/>
          <a:cs typeface="+mj-cs"/>
        </a:defRPr>
      </a:lvl1pPr>
    </p:titleStyle>
    <p:bodyStyle>
      <a:lvl1pPr marL="0" indent="0" algn="l" defTabSz="685443" rtl="0" eaLnBrk="1" latinLnBrk="0" hangingPunct="1">
        <a:lnSpc>
          <a:spcPts val="2700"/>
        </a:lnSpc>
        <a:spcBef>
          <a:spcPts val="0"/>
        </a:spcBef>
        <a:spcAft>
          <a:spcPts val="900"/>
        </a:spcAft>
        <a:buFont typeface="Arial" panose="020B0604020202020204" pitchFamily="34" charset="0"/>
        <a:buNone/>
        <a:defRPr lang="en-US" sz="3000" b="1" kern="1200" spc="0" baseline="0" dirty="0" smtClean="0">
          <a:solidFill>
            <a:srgbClr val="373433"/>
          </a:solidFill>
          <a:latin typeface="+mn-lt"/>
          <a:ea typeface="+mn-ea"/>
          <a:cs typeface="+mn-cs"/>
        </a:defRPr>
      </a:lvl1pPr>
      <a:lvl2pPr marL="0" indent="0" algn="l" defTabSz="685443" rtl="0" eaLnBrk="1" latinLnBrk="0" hangingPunct="1">
        <a:lnSpc>
          <a:spcPts val="2700"/>
        </a:lnSpc>
        <a:spcBef>
          <a:spcPts val="0"/>
        </a:spcBef>
        <a:spcAft>
          <a:spcPts val="2700"/>
        </a:spcAft>
        <a:buFont typeface="Arial" panose="020B0604020202020204" pitchFamily="34" charset="0"/>
        <a:buNone/>
        <a:defRPr lang="en-US" sz="2400" b="1" kern="1200" spc="0" baseline="0" dirty="0" smtClean="0">
          <a:solidFill>
            <a:srgbClr val="373433"/>
          </a:solidFill>
          <a:latin typeface="+mn-lt"/>
          <a:ea typeface="+mn-ea"/>
          <a:cs typeface="+mn-cs"/>
        </a:defRPr>
      </a:lvl2pPr>
      <a:lvl3pPr marL="0" indent="0" algn="l" defTabSz="685443" rtl="0" eaLnBrk="1" latinLnBrk="0" hangingPunct="1">
        <a:lnSpc>
          <a:spcPts val="1890"/>
        </a:lnSpc>
        <a:spcBef>
          <a:spcPts val="0"/>
        </a:spcBef>
        <a:spcAft>
          <a:spcPts val="1260"/>
        </a:spcAft>
        <a:buFont typeface="Arial" panose="020B0604020202020204" pitchFamily="34" charset="0"/>
        <a:buNone/>
        <a:defRPr lang="en-US" sz="1400" b="1" kern="1200" spc="8" baseline="0" dirty="0" smtClean="0">
          <a:solidFill>
            <a:srgbClr val="373433"/>
          </a:solidFill>
          <a:latin typeface="+mn-lt"/>
          <a:ea typeface="+mn-ea"/>
          <a:cs typeface="+mn-cs"/>
        </a:defRPr>
      </a:lvl3pPr>
      <a:lvl4pPr marL="0" indent="0" algn="l" defTabSz="685443" rtl="0" eaLnBrk="1" latinLnBrk="0" hangingPunct="1">
        <a:lnSpc>
          <a:spcPts val="1890"/>
        </a:lnSpc>
        <a:spcBef>
          <a:spcPts val="0"/>
        </a:spcBef>
        <a:spcAft>
          <a:spcPts val="1260"/>
        </a:spcAft>
        <a:buFont typeface="Arial" panose="020B0604020202020204" pitchFamily="34" charset="0"/>
        <a:buNone/>
        <a:defRPr lang="en-US" sz="1400" kern="1200" spc="8" baseline="0" dirty="0" smtClean="0">
          <a:solidFill>
            <a:srgbClr val="373433"/>
          </a:solidFill>
          <a:latin typeface="+mn-lt"/>
          <a:ea typeface="+mn-ea"/>
          <a:cs typeface="+mn-cs"/>
        </a:defRPr>
      </a:lvl4pPr>
      <a:lvl5pPr marL="0" indent="0" algn="l" defTabSz="685443" rtl="0" eaLnBrk="1" latinLnBrk="0" hangingPunct="1">
        <a:lnSpc>
          <a:spcPts val="1260"/>
        </a:lnSpc>
        <a:spcBef>
          <a:spcPts val="0"/>
        </a:spcBef>
        <a:spcAft>
          <a:spcPts val="1260"/>
        </a:spcAft>
        <a:buFont typeface="Arial" panose="020B0604020202020204" pitchFamily="34" charset="0"/>
        <a:buNone/>
        <a:defRPr lang="en-US" sz="900" kern="1200" spc="8" baseline="0" dirty="0">
          <a:solidFill>
            <a:srgbClr val="373433"/>
          </a:solidFill>
          <a:latin typeface="+mn-lt"/>
          <a:ea typeface="+mn-ea"/>
          <a:cs typeface="+mn-cs"/>
        </a:defRPr>
      </a:lvl5pPr>
      <a:lvl6pPr marL="1884963" indent="-171366" algn="l" defTabSz="68544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7685" indent="-171366" algn="l" defTabSz="68544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406" indent="-171366" algn="l" defTabSz="68544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137" indent="-171366" algn="l" defTabSz="68544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443" rtl="0" eaLnBrk="1" latinLnBrk="0" hangingPunct="1">
        <a:defRPr sz="1400" kern="1200">
          <a:solidFill>
            <a:schemeClr val="tx1"/>
          </a:solidFill>
          <a:latin typeface="+mn-lt"/>
          <a:ea typeface="+mn-ea"/>
          <a:cs typeface="+mn-cs"/>
        </a:defRPr>
      </a:lvl1pPr>
      <a:lvl2pPr marL="342713" algn="l" defTabSz="685443" rtl="0" eaLnBrk="1" latinLnBrk="0" hangingPunct="1">
        <a:defRPr sz="1400" kern="1200">
          <a:solidFill>
            <a:schemeClr val="tx1"/>
          </a:solidFill>
          <a:latin typeface="+mn-lt"/>
          <a:ea typeface="+mn-ea"/>
          <a:cs typeface="+mn-cs"/>
        </a:defRPr>
      </a:lvl2pPr>
      <a:lvl3pPr marL="685443" algn="l" defTabSz="685443" rtl="0" eaLnBrk="1" latinLnBrk="0" hangingPunct="1">
        <a:defRPr sz="1400" kern="1200">
          <a:solidFill>
            <a:schemeClr val="tx1"/>
          </a:solidFill>
          <a:latin typeface="+mn-lt"/>
          <a:ea typeface="+mn-ea"/>
          <a:cs typeface="+mn-cs"/>
        </a:defRPr>
      </a:lvl3pPr>
      <a:lvl4pPr marL="1028165" algn="l" defTabSz="685443" rtl="0" eaLnBrk="1" latinLnBrk="0" hangingPunct="1">
        <a:defRPr sz="1400" kern="1200">
          <a:solidFill>
            <a:schemeClr val="tx1"/>
          </a:solidFill>
          <a:latin typeface="+mn-lt"/>
          <a:ea typeface="+mn-ea"/>
          <a:cs typeface="+mn-cs"/>
        </a:defRPr>
      </a:lvl4pPr>
      <a:lvl5pPr marL="1370886" algn="l" defTabSz="685443" rtl="0" eaLnBrk="1" latinLnBrk="0" hangingPunct="1">
        <a:defRPr sz="1400" kern="1200">
          <a:solidFill>
            <a:schemeClr val="tx1"/>
          </a:solidFill>
          <a:latin typeface="+mn-lt"/>
          <a:ea typeface="+mn-ea"/>
          <a:cs typeface="+mn-cs"/>
        </a:defRPr>
      </a:lvl5pPr>
      <a:lvl6pPr marL="1713617" algn="l" defTabSz="685443" rtl="0" eaLnBrk="1" latinLnBrk="0" hangingPunct="1">
        <a:defRPr sz="1400" kern="1200">
          <a:solidFill>
            <a:schemeClr val="tx1"/>
          </a:solidFill>
          <a:latin typeface="+mn-lt"/>
          <a:ea typeface="+mn-ea"/>
          <a:cs typeface="+mn-cs"/>
        </a:defRPr>
      </a:lvl6pPr>
      <a:lvl7pPr marL="2056328" algn="l" defTabSz="685443" rtl="0" eaLnBrk="1" latinLnBrk="0" hangingPunct="1">
        <a:defRPr sz="1400" kern="1200">
          <a:solidFill>
            <a:schemeClr val="tx1"/>
          </a:solidFill>
          <a:latin typeface="+mn-lt"/>
          <a:ea typeface="+mn-ea"/>
          <a:cs typeface="+mn-cs"/>
        </a:defRPr>
      </a:lvl7pPr>
      <a:lvl8pPr marL="2399040" algn="l" defTabSz="685443" rtl="0" eaLnBrk="1" latinLnBrk="0" hangingPunct="1">
        <a:defRPr sz="1400" kern="1200">
          <a:solidFill>
            <a:schemeClr val="tx1"/>
          </a:solidFill>
          <a:latin typeface="+mn-lt"/>
          <a:ea typeface="+mn-ea"/>
          <a:cs typeface="+mn-cs"/>
        </a:defRPr>
      </a:lvl8pPr>
      <a:lvl9pPr marL="2741753" algn="l" defTabSz="685443"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7" pos="7560" userDrawn="1">
          <p15:clr>
            <a:srgbClr val="F26B43"/>
          </p15:clr>
        </p15:guide>
        <p15:guide id="8" pos="7800" userDrawn="1">
          <p15:clr>
            <a:srgbClr val="F26B43"/>
          </p15:clr>
        </p15:guide>
        <p15:guide id="9" pos="10008" userDrawn="1">
          <p15:clr>
            <a:srgbClr val="F26B43"/>
          </p15:clr>
        </p15:guide>
        <p15:guide id="10" pos="10248" userDrawn="1">
          <p15:clr>
            <a:srgbClr val="F26B43"/>
          </p15:clr>
        </p15:guide>
        <p15:guide id="11" pos="12432" userDrawn="1">
          <p15:clr>
            <a:srgbClr val="F26B43"/>
          </p15:clr>
        </p15:guide>
        <p15:guide id="12" pos="12672" userDrawn="1">
          <p15:clr>
            <a:srgbClr val="F26B43"/>
          </p15:clr>
        </p15:guide>
        <p15:guide id="13" pos="14880" userDrawn="1">
          <p15:clr>
            <a:srgbClr val="F26B43"/>
          </p15:clr>
        </p15:guide>
        <p15:guide id="15" orient="horz" pos="7128" userDrawn="1">
          <p15:clr>
            <a:srgbClr val="F26B43"/>
          </p15:clr>
        </p15:guide>
        <p15:guide id="16" orient="horz" pos="8160" userDrawn="1">
          <p15:clr>
            <a:srgbClr val="F26B43"/>
          </p15:clr>
        </p15:guide>
      </p15:sldGuideLst>
    </p:ext>
  </p:extLst>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Title Placeholder 16"/>
          <p:cNvSpPr>
            <a:spLocks noGrp="1"/>
          </p:cNvSpPr>
          <p:nvPr>
            <p:ph type="title"/>
          </p:nvPr>
        </p:nvSpPr>
        <p:spPr>
          <a:xfrm>
            <a:off x="285750" y="-4000"/>
            <a:ext cx="8172000" cy="828000"/>
          </a:xfrm>
          <a:prstGeom prst="rect">
            <a:avLst/>
          </a:prstGeom>
        </p:spPr>
        <p:txBody>
          <a:bodyPr vert="horz" lIns="34289" tIns="17144" rIns="34289" bIns="17144" rtlCol="0" anchor="b">
            <a:normAutofit/>
          </a:bodyPr>
          <a:lstStyle/>
          <a:p>
            <a:r>
              <a:rPr lang="en-US" dirty="0" smtClean="0"/>
              <a:t>Click to edit </a:t>
            </a:r>
            <a:r>
              <a:rPr lang="en-GB" noProof="0" dirty="0" smtClean="0"/>
              <a:t>Master</a:t>
            </a:r>
            <a:r>
              <a:rPr lang="en-US" dirty="0" smtClean="0"/>
              <a:t> title style</a:t>
            </a:r>
            <a:endParaRPr lang="en-GB" dirty="0"/>
          </a:p>
        </p:txBody>
      </p:sp>
      <p:sp>
        <p:nvSpPr>
          <p:cNvPr id="40" name="Text Placeholder 39"/>
          <p:cNvSpPr>
            <a:spLocks noGrp="1"/>
          </p:cNvSpPr>
          <p:nvPr>
            <p:ph type="body" idx="1"/>
          </p:nvPr>
        </p:nvSpPr>
        <p:spPr>
          <a:xfrm>
            <a:off x="4643460" y="1471619"/>
            <a:ext cx="4214813" cy="2771775"/>
          </a:xfrm>
          <a:prstGeom prst="rect">
            <a:avLst/>
          </a:prstGeom>
        </p:spPr>
        <p:txBody>
          <a:bodyPr vert="horz" lIns="34289" tIns="17144" rIns="34289" bIns="17144" rtlCol="0">
            <a:normAutofit/>
          </a:bodyPr>
          <a:lstStyle/>
          <a:p>
            <a:pPr lvl="0"/>
            <a:r>
              <a:rPr lang="en-US" dirty="0" smtClean="0"/>
              <a:t>Click to edit Master </a:t>
            </a:r>
            <a:r>
              <a:rPr lang="en-GB" noProof="0" dirty="0" smtClean="0"/>
              <a:t>text</a:t>
            </a:r>
            <a:r>
              <a:rPr lang="en-US" dirty="0" smtClean="0"/>
              <a: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Footer Placeholder 1"/>
          <p:cNvSpPr>
            <a:spLocks noGrp="1"/>
          </p:cNvSpPr>
          <p:nvPr>
            <p:ph type="ftr" sz="quarter" idx="3"/>
          </p:nvPr>
        </p:nvSpPr>
        <p:spPr>
          <a:xfrm>
            <a:off x="287895" y="4932000"/>
            <a:ext cx="6264000" cy="180000"/>
          </a:xfrm>
          <a:prstGeom prst="rect">
            <a:avLst/>
          </a:prstGeom>
        </p:spPr>
        <p:txBody>
          <a:bodyPr vert="horz" lIns="35979" tIns="45699" rIns="91398" bIns="45699" rtlCol="0" anchor="ctr"/>
          <a:lstStyle>
            <a:lvl1pPr algn="l">
              <a:defRPr sz="800">
                <a:solidFill>
                  <a:schemeClr val="bg1">
                    <a:lumMod val="50000"/>
                  </a:schemeClr>
                </a:solidFill>
              </a:defRPr>
            </a:lvl1p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pic>
        <p:nvPicPr>
          <p:cNvPr id="8" name="Picture 7" descr="JUST LOGO.png"/>
          <p:cNvPicPr>
            <a:picLocks noChangeAspect="1"/>
          </p:cNvPicPr>
          <p:nvPr userDrawn="1"/>
        </p:nvPicPr>
        <p:blipFill>
          <a:blip r:embed="rId22" cstate="email">
            <a:extLst>
              <a:ext uri="{28A0092B-C50C-407E-A947-70E740481C1C}">
                <a14:useLocalDpi xmlns:a14="http://schemas.microsoft.com/office/drawing/2010/main"/>
              </a:ext>
            </a:extLst>
          </a:blip>
          <a:stretch>
            <a:fillRect/>
          </a:stretch>
        </p:blipFill>
        <p:spPr>
          <a:xfrm>
            <a:off x="8172000" y="4656358"/>
            <a:ext cx="720000" cy="308090"/>
          </a:xfrm>
          <a:prstGeom prst="rect">
            <a:avLst/>
          </a:prstGeom>
        </p:spPr>
      </p:pic>
      <p:pic>
        <p:nvPicPr>
          <p:cNvPr id="9" name="Picture 8"/>
          <p:cNvPicPr>
            <a:picLocks noChangeAspect="1"/>
          </p:cNvPicPr>
          <p:nvPr userDrawn="1"/>
        </p:nvPicPr>
        <p:blipFill>
          <a:blip r:embed="rId23" cstate="email">
            <a:extLst>
              <a:ext uri="{28A0092B-C50C-407E-A947-70E740481C1C}">
                <a14:useLocalDpi xmlns:a14="http://schemas.microsoft.com/office/drawing/2010/main"/>
              </a:ext>
            </a:extLst>
          </a:blip>
          <a:srcRect t="-174991" b="-222140"/>
          <a:stretch>
            <a:fillRect/>
          </a:stretch>
        </p:blipFill>
        <p:spPr>
          <a:xfrm>
            <a:off x="285751" y="4866851"/>
            <a:ext cx="7744604" cy="92989"/>
          </a:xfrm>
          <a:prstGeom prst="rect">
            <a:avLst/>
          </a:prstGeom>
        </p:spPr>
      </p:pic>
      <p:pic>
        <p:nvPicPr>
          <p:cNvPr id="18" name="Picture 17"/>
          <p:cNvPicPr>
            <a:picLocks noChangeAspect="1"/>
          </p:cNvPicPr>
          <p:nvPr userDrawn="1"/>
        </p:nvPicPr>
        <p:blipFill>
          <a:blip r:embed="rId24" cstate="email">
            <a:extLst>
              <a:ext uri="{28A0092B-C50C-407E-A947-70E740481C1C}">
                <a14:useLocalDpi xmlns:a14="http://schemas.microsoft.com/office/drawing/2010/main"/>
              </a:ext>
            </a:extLst>
          </a:blip>
          <a:srcRect t="-174991" b="-174991"/>
          <a:stretch>
            <a:fillRect/>
          </a:stretch>
        </p:blipFill>
        <p:spPr>
          <a:xfrm>
            <a:off x="285749" y="792021"/>
            <a:ext cx="8591619" cy="84169"/>
          </a:xfrm>
          <a:prstGeom prst="rect">
            <a:avLst/>
          </a:prstGeom>
        </p:spPr>
      </p:pic>
    </p:spTree>
    <p:extLst>
      <p:ext uri="{BB962C8B-B14F-4D97-AF65-F5344CB8AC3E}">
        <p14:creationId xmlns:p14="http://schemas.microsoft.com/office/powerpoint/2010/main" val="3420175739"/>
      </p:ext>
    </p:extLst>
  </p:cSld>
  <p:clrMap bg1="lt1" tx1="dk1" bg2="lt2" tx2="dk2" accent1="accent1" accent2="accent2" accent3="accent3" accent4="accent4" accent5="accent5" accent6="accent6" hlink="hlink" folHlink="folHlink"/>
  <p:sldLayoutIdLst>
    <p:sldLayoutId id="2147484600" r:id="rId1"/>
    <p:sldLayoutId id="2147484601" r:id="rId2"/>
    <p:sldLayoutId id="2147484602" r:id="rId3"/>
    <p:sldLayoutId id="2147484603" r:id="rId4"/>
    <p:sldLayoutId id="2147484604" r:id="rId5"/>
    <p:sldLayoutId id="2147484605" r:id="rId6"/>
    <p:sldLayoutId id="2147484606" r:id="rId7"/>
    <p:sldLayoutId id="2147484607" r:id="rId8"/>
    <p:sldLayoutId id="2147484608" r:id="rId9"/>
    <p:sldLayoutId id="2147484609" r:id="rId10"/>
    <p:sldLayoutId id="2147484610" r:id="rId11"/>
    <p:sldLayoutId id="2147484611" r:id="rId12"/>
    <p:sldLayoutId id="2147484612" r:id="rId13"/>
    <p:sldLayoutId id="2147484613" r:id="rId14"/>
    <p:sldLayoutId id="2147484614" r:id="rId15"/>
    <p:sldLayoutId id="2147484615" r:id="rId16"/>
    <p:sldLayoutId id="2147484616" r:id="rId17"/>
    <p:sldLayoutId id="2147484618" r:id="rId18"/>
    <p:sldLayoutId id="2147484619" r:id="rId19"/>
    <p:sldLayoutId id="2147484621" r:id="rId20"/>
  </p:sldLayoutIdLst>
  <p:transition>
    <p:wipe dir="r"/>
  </p:transition>
  <p:timing>
    <p:tnLst>
      <p:par>
        <p:cTn id="1" dur="indefinite" restart="never" nodeType="tmRoot"/>
      </p:par>
    </p:tnLst>
  </p:timing>
  <p:hf hdr="0" ftr="0" dt="0"/>
  <p:txStyles>
    <p:titleStyle>
      <a:lvl1pPr algn="l" defTabSz="685443" rtl="0" eaLnBrk="1" latinLnBrk="0" hangingPunct="1">
        <a:lnSpc>
          <a:spcPct val="70000"/>
        </a:lnSpc>
        <a:spcBef>
          <a:spcPct val="0"/>
        </a:spcBef>
        <a:buNone/>
        <a:defRPr sz="2800" b="0" kern="1200" spc="100" baseline="0">
          <a:solidFill>
            <a:schemeClr val="tx1"/>
          </a:solidFill>
          <a:latin typeface="+mj-lt"/>
          <a:ea typeface="+mj-ea"/>
          <a:cs typeface="+mj-cs"/>
        </a:defRPr>
      </a:lvl1pPr>
    </p:titleStyle>
    <p:bodyStyle>
      <a:lvl1pPr marL="0" indent="0" algn="l" defTabSz="685443" rtl="0" eaLnBrk="1" latinLnBrk="0" hangingPunct="1">
        <a:lnSpc>
          <a:spcPts val="2700"/>
        </a:lnSpc>
        <a:spcBef>
          <a:spcPts val="0"/>
        </a:spcBef>
        <a:spcAft>
          <a:spcPts val="900"/>
        </a:spcAft>
        <a:buFont typeface="Arial" panose="020B0604020202020204" pitchFamily="34" charset="0"/>
        <a:buNone/>
        <a:defRPr lang="en-US" sz="3000" b="1" kern="1200" spc="0" baseline="0" dirty="0" smtClean="0">
          <a:solidFill>
            <a:srgbClr val="373433"/>
          </a:solidFill>
          <a:latin typeface="+mn-lt"/>
          <a:ea typeface="+mn-ea"/>
          <a:cs typeface="+mn-cs"/>
        </a:defRPr>
      </a:lvl1pPr>
      <a:lvl2pPr marL="0" indent="0" algn="l" defTabSz="685443" rtl="0" eaLnBrk="1" latinLnBrk="0" hangingPunct="1">
        <a:lnSpc>
          <a:spcPts val="2700"/>
        </a:lnSpc>
        <a:spcBef>
          <a:spcPts val="0"/>
        </a:spcBef>
        <a:spcAft>
          <a:spcPts val="2700"/>
        </a:spcAft>
        <a:buFont typeface="Arial" panose="020B0604020202020204" pitchFamily="34" charset="0"/>
        <a:buNone/>
        <a:defRPr lang="en-US" sz="2400" b="1" kern="1200" spc="0" baseline="0" dirty="0" smtClean="0">
          <a:solidFill>
            <a:srgbClr val="373433"/>
          </a:solidFill>
          <a:latin typeface="+mn-lt"/>
          <a:ea typeface="+mn-ea"/>
          <a:cs typeface="+mn-cs"/>
        </a:defRPr>
      </a:lvl2pPr>
      <a:lvl3pPr marL="0" indent="0" algn="l" defTabSz="685443" rtl="0" eaLnBrk="1" latinLnBrk="0" hangingPunct="1">
        <a:lnSpc>
          <a:spcPts val="1890"/>
        </a:lnSpc>
        <a:spcBef>
          <a:spcPts val="0"/>
        </a:spcBef>
        <a:spcAft>
          <a:spcPts val="1260"/>
        </a:spcAft>
        <a:buFont typeface="Arial" panose="020B0604020202020204" pitchFamily="34" charset="0"/>
        <a:buNone/>
        <a:defRPr lang="en-US" sz="1400" b="1" kern="1200" spc="8" baseline="0" dirty="0" smtClean="0">
          <a:solidFill>
            <a:srgbClr val="373433"/>
          </a:solidFill>
          <a:latin typeface="+mn-lt"/>
          <a:ea typeface="+mn-ea"/>
          <a:cs typeface="+mn-cs"/>
        </a:defRPr>
      </a:lvl3pPr>
      <a:lvl4pPr marL="0" indent="0" algn="l" defTabSz="685443" rtl="0" eaLnBrk="1" latinLnBrk="0" hangingPunct="1">
        <a:lnSpc>
          <a:spcPts val="1890"/>
        </a:lnSpc>
        <a:spcBef>
          <a:spcPts val="0"/>
        </a:spcBef>
        <a:spcAft>
          <a:spcPts val="1260"/>
        </a:spcAft>
        <a:buFont typeface="Arial" panose="020B0604020202020204" pitchFamily="34" charset="0"/>
        <a:buNone/>
        <a:defRPr lang="en-US" sz="1400" kern="1200" spc="8" baseline="0" dirty="0" smtClean="0">
          <a:solidFill>
            <a:srgbClr val="373433"/>
          </a:solidFill>
          <a:latin typeface="+mn-lt"/>
          <a:ea typeface="+mn-ea"/>
          <a:cs typeface="+mn-cs"/>
        </a:defRPr>
      </a:lvl4pPr>
      <a:lvl5pPr marL="0" indent="0" algn="l" defTabSz="685443" rtl="0" eaLnBrk="1" latinLnBrk="0" hangingPunct="1">
        <a:lnSpc>
          <a:spcPts val="1260"/>
        </a:lnSpc>
        <a:spcBef>
          <a:spcPts val="0"/>
        </a:spcBef>
        <a:spcAft>
          <a:spcPts val="1260"/>
        </a:spcAft>
        <a:buFont typeface="Arial" panose="020B0604020202020204" pitchFamily="34" charset="0"/>
        <a:buNone/>
        <a:defRPr lang="en-US" sz="900" kern="1200" spc="8" baseline="0" dirty="0">
          <a:solidFill>
            <a:srgbClr val="373433"/>
          </a:solidFill>
          <a:latin typeface="+mn-lt"/>
          <a:ea typeface="+mn-ea"/>
          <a:cs typeface="+mn-cs"/>
        </a:defRPr>
      </a:lvl5pPr>
      <a:lvl6pPr marL="1884963" indent="-171366" algn="l" defTabSz="68544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7685" indent="-171366" algn="l" defTabSz="68544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406" indent="-171366" algn="l" defTabSz="68544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137" indent="-171366" algn="l" defTabSz="68544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443" rtl="0" eaLnBrk="1" latinLnBrk="0" hangingPunct="1">
        <a:defRPr sz="1400" kern="1200">
          <a:solidFill>
            <a:schemeClr val="tx1"/>
          </a:solidFill>
          <a:latin typeface="+mn-lt"/>
          <a:ea typeface="+mn-ea"/>
          <a:cs typeface="+mn-cs"/>
        </a:defRPr>
      </a:lvl1pPr>
      <a:lvl2pPr marL="342713" algn="l" defTabSz="685443" rtl="0" eaLnBrk="1" latinLnBrk="0" hangingPunct="1">
        <a:defRPr sz="1400" kern="1200">
          <a:solidFill>
            <a:schemeClr val="tx1"/>
          </a:solidFill>
          <a:latin typeface="+mn-lt"/>
          <a:ea typeface="+mn-ea"/>
          <a:cs typeface="+mn-cs"/>
        </a:defRPr>
      </a:lvl2pPr>
      <a:lvl3pPr marL="685443" algn="l" defTabSz="685443" rtl="0" eaLnBrk="1" latinLnBrk="0" hangingPunct="1">
        <a:defRPr sz="1400" kern="1200">
          <a:solidFill>
            <a:schemeClr val="tx1"/>
          </a:solidFill>
          <a:latin typeface="+mn-lt"/>
          <a:ea typeface="+mn-ea"/>
          <a:cs typeface="+mn-cs"/>
        </a:defRPr>
      </a:lvl3pPr>
      <a:lvl4pPr marL="1028165" algn="l" defTabSz="685443" rtl="0" eaLnBrk="1" latinLnBrk="0" hangingPunct="1">
        <a:defRPr sz="1400" kern="1200">
          <a:solidFill>
            <a:schemeClr val="tx1"/>
          </a:solidFill>
          <a:latin typeface="+mn-lt"/>
          <a:ea typeface="+mn-ea"/>
          <a:cs typeface="+mn-cs"/>
        </a:defRPr>
      </a:lvl4pPr>
      <a:lvl5pPr marL="1370886" algn="l" defTabSz="685443" rtl="0" eaLnBrk="1" latinLnBrk="0" hangingPunct="1">
        <a:defRPr sz="1400" kern="1200">
          <a:solidFill>
            <a:schemeClr val="tx1"/>
          </a:solidFill>
          <a:latin typeface="+mn-lt"/>
          <a:ea typeface="+mn-ea"/>
          <a:cs typeface="+mn-cs"/>
        </a:defRPr>
      </a:lvl5pPr>
      <a:lvl6pPr marL="1713617" algn="l" defTabSz="685443" rtl="0" eaLnBrk="1" latinLnBrk="0" hangingPunct="1">
        <a:defRPr sz="1400" kern="1200">
          <a:solidFill>
            <a:schemeClr val="tx1"/>
          </a:solidFill>
          <a:latin typeface="+mn-lt"/>
          <a:ea typeface="+mn-ea"/>
          <a:cs typeface="+mn-cs"/>
        </a:defRPr>
      </a:lvl6pPr>
      <a:lvl7pPr marL="2056328" algn="l" defTabSz="685443" rtl="0" eaLnBrk="1" latinLnBrk="0" hangingPunct="1">
        <a:defRPr sz="1400" kern="1200">
          <a:solidFill>
            <a:schemeClr val="tx1"/>
          </a:solidFill>
          <a:latin typeface="+mn-lt"/>
          <a:ea typeface="+mn-ea"/>
          <a:cs typeface="+mn-cs"/>
        </a:defRPr>
      </a:lvl7pPr>
      <a:lvl8pPr marL="2399040" algn="l" defTabSz="685443" rtl="0" eaLnBrk="1" latinLnBrk="0" hangingPunct="1">
        <a:defRPr sz="1400" kern="1200">
          <a:solidFill>
            <a:schemeClr val="tx1"/>
          </a:solidFill>
          <a:latin typeface="+mn-lt"/>
          <a:ea typeface="+mn-ea"/>
          <a:cs typeface="+mn-cs"/>
        </a:defRPr>
      </a:lvl8pPr>
      <a:lvl9pPr marL="2741753" algn="l" defTabSz="685443"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7" pos="7560" userDrawn="1">
          <p15:clr>
            <a:srgbClr val="F26B43"/>
          </p15:clr>
        </p15:guide>
        <p15:guide id="8" pos="7800" userDrawn="1">
          <p15:clr>
            <a:srgbClr val="F26B43"/>
          </p15:clr>
        </p15:guide>
        <p15:guide id="9" pos="10008" userDrawn="1">
          <p15:clr>
            <a:srgbClr val="F26B43"/>
          </p15:clr>
        </p15:guide>
        <p15:guide id="10" pos="10248" userDrawn="1">
          <p15:clr>
            <a:srgbClr val="F26B43"/>
          </p15:clr>
        </p15:guide>
        <p15:guide id="11" pos="12432" userDrawn="1">
          <p15:clr>
            <a:srgbClr val="F26B43"/>
          </p15:clr>
        </p15:guide>
        <p15:guide id="12" pos="12672" userDrawn="1">
          <p15:clr>
            <a:srgbClr val="F26B43"/>
          </p15:clr>
        </p15:guide>
        <p15:guide id="13" pos="14880" userDrawn="1">
          <p15:clr>
            <a:srgbClr val="F26B43"/>
          </p15:clr>
        </p15:guide>
        <p15:guide id="15" orient="horz" pos="7128" userDrawn="1">
          <p15:clr>
            <a:srgbClr val="F26B43"/>
          </p15:clr>
        </p15:guide>
        <p15:guide id="16" orient="horz" pos="8160" userDrawn="1">
          <p15:clr>
            <a:srgbClr val="F26B43"/>
          </p15:clr>
        </p15:guide>
      </p15:sldGuideLst>
    </p:ext>
  </p:extLst>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Title Placeholder 16"/>
          <p:cNvSpPr>
            <a:spLocks noGrp="1"/>
          </p:cNvSpPr>
          <p:nvPr>
            <p:ph type="title"/>
          </p:nvPr>
        </p:nvSpPr>
        <p:spPr>
          <a:xfrm>
            <a:off x="285750" y="-4000"/>
            <a:ext cx="8172000" cy="828000"/>
          </a:xfrm>
          <a:prstGeom prst="rect">
            <a:avLst/>
          </a:prstGeom>
        </p:spPr>
        <p:txBody>
          <a:bodyPr vert="horz" lIns="34290" tIns="17145" rIns="34290" bIns="17145" rtlCol="0" anchor="b">
            <a:normAutofit/>
          </a:bodyPr>
          <a:lstStyle/>
          <a:p>
            <a:r>
              <a:rPr lang="en-US" dirty="0"/>
              <a:t>Click to edit </a:t>
            </a:r>
            <a:r>
              <a:rPr lang="en-GB" noProof="0" dirty="0"/>
              <a:t>Master</a:t>
            </a:r>
            <a:r>
              <a:rPr lang="en-US" dirty="0"/>
              <a:t> title style</a:t>
            </a:r>
            <a:endParaRPr lang="en-GB" dirty="0"/>
          </a:p>
        </p:txBody>
      </p:sp>
      <p:sp>
        <p:nvSpPr>
          <p:cNvPr id="40" name="Text Placeholder 39"/>
          <p:cNvSpPr>
            <a:spLocks noGrp="1"/>
          </p:cNvSpPr>
          <p:nvPr>
            <p:ph type="body" idx="1"/>
          </p:nvPr>
        </p:nvSpPr>
        <p:spPr>
          <a:xfrm>
            <a:off x="4643439" y="1471617"/>
            <a:ext cx="4214813" cy="2771775"/>
          </a:xfrm>
          <a:prstGeom prst="rect">
            <a:avLst/>
          </a:prstGeom>
        </p:spPr>
        <p:txBody>
          <a:bodyPr vert="horz" lIns="34290" tIns="17145" rIns="34290" bIns="17145" rtlCol="0">
            <a:normAutofit/>
          </a:bodyPr>
          <a:lstStyle/>
          <a:p>
            <a:pPr lvl="0"/>
            <a:r>
              <a:rPr lang="en-US" dirty="0"/>
              <a:t>Click to edit Master </a:t>
            </a:r>
            <a:r>
              <a:rPr lang="en-GB" noProof="0" dirty="0"/>
              <a:t>text</a:t>
            </a:r>
            <a:r>
              <a:rPr lang="en-US" dirty="0"/>
              <a: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Footer Placeholder 1"/>
          <p:cNvSpPr>
            <a:spLocks noGrp="1"/>
          </p:cNvSpPr>
          <p:nvPr>
            <p:ph type="ftr" sz="quarter" idx="3"/>
          </p:nvPr>
        </p:nvSpPr>
        <p:spPr>
          <a:xfrm>
            <a:off x="287895" y="4932000"/>
            <a:ext cx="6264000" cy="180000"/>
          </a:xfrm>
          <a:prstGeom prst="rect">
            <a:avLst/>
          </a:prstGeom>
        </p:spPr>
        <p:txBody>
          <a:bodyPr vert="horz" lIns="36000" tIns="45720" rIns="91440" bIns="45720" rtlCol="0" anchor="ctr"/>
          <a:lstStyle>
            <a:lvl1pPr algn="l">
              <a:defRPr sz="800">
                <a:solidFill>
                  <a:schemeClr val="bg1">
                    <a:lumMod val="50000"/>
                  </a:schemeClr>
                </a:solidFill>
              </a:defRPr>
            </a:lvl1pPr>
          </a:lstStyle>
          <a:p>
            <a:pPr defTabSz="685800"/>
            <a:r>
              <a:rPr lang="en-GB" dirty="0">
                <a:solidFill>
                  <a:srgbClr val="FFFFFF">
                    <a:lumMod val="50000"/>
                  </a:srgbClr>
                </a:solidFill>
              </a:rPr>
              <a:t>For financial intermediary use only, not to be used with customers.</a:t>
            </a:r>
          </a:p>
        </p:txBody>
      </p:sp>
      <p:pic>
        <p:nvPicPr>
          <p:cNvPr id="8" name="Picture 7" descr="JUST LOGO.png"/>
          <p:cNvPicPr>
            <a:picLocks noChangeAspect="1"/>
          </p:cNvPicPr>
          <p:nvPr userDrawn="1"/>
        </p:nvPicPr>
        <p:blipFill>
          <a:blip r:embed="rId26" cstate="print"/>
          <a:stretch>
            <a:fillRect/>
          </a:stretch>
        </p:blipFill>
        <p:spPr>
          <a:xfrm>
            <a:off x="8172000" y="4656356"/>
            <a:ext cx="720000" cy="308090"/>
          </a:xfrm>
          <a:prstGeom prst="rect">
            <a:avLst/>
          </a:prstGeom>
        </p:spPr>
      </p:pic>
      <p:pic>
        <p:nvPicPr>
          <p:cNvPr id="9" name="Picture 8"/>
          <p:cNvPicPr>
            <a:picLocks noChangeAspect="1"/>
          </p:cNvPicPr>
          <p:nvPr userDrawn="1"/>
        </p:nvPicPr>
        <p:blipFill>
          <a:blip r:embed="rId27" cstate="email">
            <a:extLst>
              <a:ext uri="{28A0092B-C50C-407E-A947-70E740481C1C}">
                <a14:useLocalDpi xmlns:a14="http://schemas.microsoft.com/office/drawing/2010/main" val="0"/>
              </a:ext>
            </a:extLst>
          </a:blip>
          <a:srcRect t="-174991" b="-222140"/>
          <a:stretch>
            <a:fillRect/>
          </a:stretch>
        </p:blipFill>
        <p:spPr>
          <a:xfrm>
            <a:off x="285749" y="4866830"/>
            <a:ext cx="7744604" cy="92989"/>
          </a:xfrm>
          <a:prstGeom prst="rect">
            <a:avLst/>
          </a:prstGeom>
        </p:spPr>
      </p:pic>
      <p:pic>
        <p:nvPicPr>
          <p:cNvPr id="18" name="Picture 17"/>
          <p:cNvPicPr>
            <a:picLocks noChangeAspect="1"/>
          </p:cNvPicPr>
          <p:nvPr userDrawn="1"/>
        </p:nvPicPr>
        <p:blipFill>
          <a:blip r:embed="rId28" cstate="email">
            <a:extLst>
              <a:ext uri="{28A0092B-C50C-407E-A947-70E740481C1C}">
                <a14:useLocalDpi xmlns:a14="http://schemas.microsoft.com/office/drawing/2010/main" val="0"/>
              </a:ext>
            </a:extLst>
          </a:blip>
          <a:srcRect t="-174991" b="-174991"/>
          <a:stretch>
            <a:fillRect/>
          </a:stretch>
        </p:blipFill>
        <p:spPr>
          <a:xfrm>
            <a:off x="285749" y="792000"/>
            <a:ext cx="8591619" cy="84169"/>
          </a:xfrm>
          <a:prstGeom prst="rect">
            <a:avLst/>
          </a:prstGeom>
        </p:spPr>
      </p:pic>
    </p:spTree>
    <p:extLst>
      <p:ext uri="{BB962C8B-B14F-4D97-AF65-F5344CB8AC3E}">
        <p14:creationId xmlns:p14="http://schemas.microsoft.com/office/powerpoint/2010/main" val="56025968"/>
      </p:ext>
    </p:extLst>
  </p:cSld>
  <p:clrMap bg1="lt1" tx1="dk1" bg2="lt2" tx2="dk2" accent1="accent1" accent2="accent2" accent3="accent3" accent4="accent4" accent5="accent5" accent6="accent6" hlink="hlink" folHlink="folHlink"/>
  <p:sldLayoutIdLst>
    <p:sldLayoutId id="2147484626" r:id="rId1"/>
    <p:sldLayoutId id="2147484627" r:id="rId2"/>
    <p:sldLayoutId id="2147484628" r:id="rId3"/>
    <p:sldLayoutId id="2147484629" r:id="rId4"/>
    <p:sldLayoutId id="2147484630" r:id="rId5"/>
    <p:sldLayoutId id="2147484631" r:id="rId6"/>
    <p:sldLayoutId id="2147484632" r:id="rId7"/>
    <p:sldLayoutId id="2147484633" r:id="rId8"/>
    <p:sldLayoutId id="2147484634" r:id="rId9"/>
    <p:sldLayoutId id="2147484635" r:id="rId10"/>
    <p:sldLayoutId id="2147484636" r:id="rId11"/>
    <p:sldLayoutId id="2147484637" r:id="rId12"/>
    <p:sldLayoutId id="2147484638" r:id="rId13"/>
    <p:sldLayoutId id="2147484639" r:id="rId14"/>
    <p:sldLayoutId id="2147484640" r:id="rId15"/>
    <p:sldLayoutId id="2147484641" r:id="rId16"/>
    <p:sldLayoutId id="2147484642" r:id="rId17"/>
    <p:sldLayoutId id="2147484644" r:id="rId18"/>
    <p:sldLayoutId id="2147484647" r:id="rId19"/>
    <p:sldLayoutId id="2147484648" r:id="rId20"/>
    <p:sldLayoutId id="2147484649" r:id="rId21"/>
    <p:sldLayoutId id="2147484650" r:id="rId22"/>
    <p:sldLayoutId id="2147484651" r:id="rId23"/>
    <p:sldLayoutId id="2147484652" r:id="rId24"/>
  </p:sldLayoutIdLst>
  <p:transition>
    <p:wipe dir="r"/>
  </p:transition>
  <p:hf hdr="0" ftr="0" dt="0"/>
  <p:txStyles>
    <p:titleStyle>
      <a:lvl1pPr algn="l" defTabSz="685800" rtl="0" eaLnBrk="1" latinLnBrk="0" hangingPunct="1">
        <a:lnSpc>
          <a:spcPct val="70000"/>
        </a:lnSpc>
        <a:spcBef>
          <a:spcPct val="0"/>
        </a:spcBef>
        <a:buNone/>
        <a:defRPr sz="2800" b="0" kern="1200" spc="100" baseline="0">
          <a:solidFill>
            <a:schemeClr val="tx1"/>
          </a:solidFill>
          <a:latin typeface="+mj-lt"/>
          <a:ea typeface="+mj-ea"/>
          <a:cs typeface="+mj-cs"/>
        </a:defRPr>
      </a:lvl1pPr>
    </p:titleStyle>
    <p:bodyStyle>
      <a:lvl1pPr marL="0" indent="0" algn="l" defTabSz="685800" rtl="0" eaLnBrk="1" latinLnBrk="0" hangingPunct="1">
        <a:lnSpc>
          <a:spcPts val="2700"/>
        </a:lnSpc>
        <a:spcBef>
          <a:spcPts val="0"/>
        </a:spcBef>
        <a:spcAft>
          <a:spcPts val="900"/>
        </a:spcAft>
        <a:buFont typeface="Arial" panose="020B0604020202020204" pitchFamily="34" charset="0"/>
        <a:buNone/>
        <a:defRPr lang="en-US" sz="3000" b="1" kern="1200" spc="0" baseline="0" dirty="0" smtClean="0">
          <a:solidFill>
            <a:srgbClr val="373433"/>
          </a:solidFill>
          <a:latin typeface="+mn-lt"/>
          <a:ea typeface="+mn-ea"/>
          <a:cs typeface="+mn-cs"/>
        </a:defRPr>
      </a:lvl1pPr>
      <a:lvl2pPr marL="0" indent="0" algn="l" defTabSz="685800" rtl="0" eaLnBrk="1" latinLnBrk="0" hangingPunct="1">
        <a:lnSpc>
          <a:spcPts val="2700"/>
        </a:lnSpc>
        <a:spcBef>
          <a:spcPts val="0"/>
        </a:spcBef>
        <a:spcAft>
          <a:spcPts val="2700"/>
        </a:spcAft>
        <a:buFont typeface="Arial" panose="020B0604020202020204" pitchFamily="34" charset="0"/>
        <a:buNone/>
        <a:defRPr lang="en-US" sz="2400" b="1" kern="1200" spc="0" baseline="0" dirty="0" smtClean="0">
          <a:solidFill>
            <a:srgbClr val="373433"/>
          </a:solidFill>
          <a:latin typeface="+mn-lt"/>
          <a:ea typeface="+mn-ea"/>
          <a:cs typeface="+mn-cs"/>
        </a:defRPr>
      </a:lvl2pPr>
      <a:lvl3pPr marL="0" indent="0" algn="l" defTabSz="685800" rtl="0" eaLnBrk="1" latinLnBrk="0" hangingPunct="1">
        <a:lnSpc>
          <a:spcPts val="1890"/>
        </a:lnSpc>
        <a:spcBef>
          <a:spcPts val="0"/>
        </a:spcBef>
        <a:spcAft>
          <a:spcPts val="1260"/>
        </a:spcAft>
        <a:buFont typeface="Arial" panose="020B0604020202020204" pitchFamily="34" charset="0"/>
        <a:buNone/>
        <a:defRPr lang="en-US" sz="1400" b="1" kern="1200" spc="8" baseline="0" dirty="0" smtClean="0">
          <a:solidFill>
            <a:srgbClr val="373433"/>
          </a:solidFill>
          <a:latin typeface="+mn-lt"/>
          <a:ea typeface="+mn-ea"/>
          <a:cs typeface="+mn-cs"/>
        </a:defRPr>
      </a:lvl3pPr>
      <a:lvl4pPr marL="0" indent="0" algn="l" defTabSz="685800" rtl="0" eaLnBrk="1" latinLnBrk="0" hangingPunct="1">
        <a:lnSpc>
          <a:spcPts val="1890"/>
        </a:lnSpc>
        <a:spcBef>
          <a:spcPts val="0"/>
        </a:spcBef>
        <a:spcAft>
          <a:spcPts val="1260"/>
        </a:spcAft>
        <a:buFont typeface="Arial" panose="020B0604020202020204" pitchFamily="34" charset="0"/>
        <a:buNone/>
        <a:defRPr lang="en-US" sz="1400" kern="1200" spc="8" baseline="0" dirty="0" smtClean="0">
          <a:solidFill>
            <a:srgbClr val="373433"/>
          </a:solidFill>
          <a:latin typeface="+mn-lt"/>
          <a:ea typeface="+mn-ea"/>
          <a:cs typeface="+mn-cs"/>
        </a:defRPr>
      </a:lvl4pPr>
      <a:lvl5pPr marL="0" indent="0" algn="l" defTabSz="685800" rtl="0" eaLnBrk="1" latinLnBrk="0" hangingPunct="1">
        <a:lnSpc>
          <a:spcPts val="1260"/>
        </a:lnSpc>
        <a:spcBef>
          <a:spcPts val="0"/>
        </a:spcBef>
        <a:spcAft>
          <a:spcPts val="1260"/>
        </a:spcAft>
        <a:buFont typeface="Arial" panose="020B0604020202020204" pitchFamily="34" charset="0"/>
        <a:buNone/>
        <a:defRPr lang="en-US" sz="900" kern="1200" spc="8" baseline="0" dirty="0">
          <a:solidFill>
            <a:srgbClr val="373433"/>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7" pos="7560" userDrawn="1">
          <p15:clr>
            <a:srgbClr val="F26B43"/>
          </p15:clr>
        </p15:guide>
        <p15:guide id="8" pos="7800" userDrawn="1">
          <p15:clr>
            <a:srgbClr val="F26B43"/>
          </p15:clr>
        </p15:guide>
        <p15:guide id="9" pos="10008" userDrawn="1">
          <p15:clr>
            <a:srgbClr val="F26B43"/>
          </p15:clr>
        </p15:guide>
        <p15:guide id="10" pos="10248" userDrawn="1">
          <p15:clr>
            <a:srgbClr val="F26B43"/>
          </p15:clr>
        </p15:guide>
        <p15:guide id="11" pos="12432" userDrawn="1">
          <p15:clr>
            <a:srgbClr val="F26B43"/>
          </p15:clr>
        </p15:guide>
        <p15:guide id="12" pos="12672" userDrawn="1">
          <p15:clr>
            <a:srgbClr val="F26B43"/>
          </p15:clr>
        </p15:guide>
        <p15:guide id="13" pos="14880" userDrawn="1">
          <p15:clr>
            <a:srgbClr val="F26B43"/>
          </p15:clr>
        </p15:guide>
        <p15:guide id="15" orient="horz" pos="7128" userDrawn="1">
          <p15:clr>
            <a:srgbClr val="F26B43"/>
          </p15:clr>
        </p15:guide>
        <p15:guide id="16" orient="horz" pos="8160" userDrawn="1">
          <p15:clr>
            <a:srgbClr val="F26B43"/>
          </p15:clr>
        </p15:guide>
      </p15:sldGuideLst>
    </p:ext>
  </p:extLst>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Title Placeholder 16"/>
          <p:cNvSpPr>
            <a:spLocks noGrp="1"/>
          </p:cNvSpPr>
          <p:nvPr>
            <p:ph type="title"/>
          </p:nvPr>
        </p:nvSpPr>
        <p:spPr>
          <a:xfrm>
            <a:off x="285750" y="-4000"/>
            <a:ext cx="8172000" cy="828000"/>
          </a:xfrm>
          <a:prstGeom prst="rect">
            <a:avLst/>
          </a:prstGeom>
        </p:spPr>
        <p:txBody>
          <a:bodyPr vert="horz" lIns="34290" tIns="17145" rIns="34290" bIns="17145" rtlCol="0" anchor="b">
            <a:normAutofit/>
          </a:bodyPr>
          <a:lstStyle/>
          <a:p>
            <a:r>
              <a:rPr lang="en-US" dirty="0"/>
              <a:t>Click to edit </a:t>
            </a:r>
            <a:r>
              <a:rPr lang="en-GB" noProof="0" dirty="0"/>
              <a:t>Master</a:t>
            </a:r>
            <a:r>
              <a:rPr lang="en-US" dirty="0"/>
              <a:t> title style</a:t>
            </a:r>
            <a:endParaRPr lang="en-GB" dirty="0"/>
          </a:p>
        </p:txBody>
      </p:sp>
      <p:sp>
        <p:nvSpPr>
          <p:cNvPr id="40" name="Text Placeholder 39"/>
          <p:cNvSpPr>
            <a:spLocks noGrp="1"/>
          </p:cNvSpPr>
          <p:nvPr>
            <p:ph type="body" idx="1"/>
          </p:nvPr>
        </p:nvSpPr>
        <p:spPr>
          <a:xfrm>
            <a:off x="4643439" y="1471617"/>
            <a:ext cx="4214813" cy="2771775"/>
          </a:xfrm>
          <a:prstGeom prst="rect">
            <a:avLst/>
          </a:prstGeom>
        </p:spPr>
        <p:txBody>
          <a:bodyPr vert="horz" lIns="34290" tIns="17145" rIns="34290" bIns="17145" rtlCol="0">
            <a:normAutofit/>
          </a:bodyPr>
          <a:lstStyle/>
          <a:p>
            <a:pPr lvl="0"/>
            <a:r>
              <a:rPr lang="en-US" dirty="0"/>
              <a:t>Click to edit Master </a:t>
            </a:r>
            <a:r>
              <a:rPr lang="en-GB" noProof="0" dirty="0"/>
              <a:t>text</a:t>
            </a:r>
            <a:r>
              <a:rPr lang="en-US" dirty="0"/>
              <a: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Footer Placeholder 1"/>
          <p:cNvSpPr>
            <a:spLocks noGrp="1"/>
          </p:cNvSpPr>
          <p:nvPr>
            <p:ph type="ftr" sz="quarter" idx="3"/>
          </p:nvPr>
        </p:nvSpPr>
        <p:spPr>
          <a:xfrm>
            <a:off x="287895" y="4932000"/>
            <a:ext cx="6264000" cy="180000"/>
          </a:xfrm>
          <a:prstGeom prst="rect">
            <a:avLst/>
          </a:prstGeom>
        </p:spPr>
        <p:txBody>
          <a:bodyPr vert="horz" lIns="36000" tIns="45720" rIns="91440" bIns="45720" rtlCol="0" anchor="ctr"/>
          <a:lstStyle>
            <a:lvl1pPr algn="l">
              <a:defRPr sz="800">
                <a:solidFill>
                  <a:schemeClr val="bg1">
                    <a:lumMod val="50000"/>
                  </a:schemeClr>
                </a:solidFill>
              </a:defRPr>
            </a:lvl1pPr>
          </a:lstStyle>
          <a:p>
            <a:pPr defTabSz="685800"/>
            <a:r>
              <a:rPr lang="en-GB" dirty="0">
                <a:solidFill>
                  <a:srgbClr val="FFFFFF">
                    <a:lumMod val="50000"/>
                  </a:srgbClr>
                </a:solidFill>
              </a:rPr>
              <a:t>For financial intermediary use only, not to be used with customers.</a:t>
            </a:r>
          </a:p>
        </p:txBody>
      </p:sp>
      <p:pic>
        <p:nvPicPr>
          <p:cNvPr id="8" name="Picture 7" descr="JUST LOGO.png"/>
          <p:cNvPicPr>
            <a:picLocks noChangeAspect="1"/>
          </p:cNvPicPr>
          <p:nvPr userDrawn="1"/>
        </p:nvPicPr>
        <p:blipFill>
          <a:blip r:embed="rId20" cstate="print"/>
          <a:stretch>
            <a:fillRect/>
          </a:stretch>
        </p:blipFill>
        <p:spPr>
          <a:xfrm>
            <a:off x="8172000" y="4656356"/>
            <a:ext cx="720000" cy="308090"/>
          </a:xfrm>
          <a:prstGeom prst="rect">
            <a:avLst/>
          </a:prstGeom>
        </p:spPr>
      </p:pic>
      <p:pic>
        <p:nvPicPr>
          <p:cNvPr id="9" name="Picture 8"/>
          <p:cNvPicPr>
            <a:picLocks noChangeAspect="1"/>
          </p:cNvPicPr>
          <p:nvPr userDrawn="1"/>
        </p:nvPicPr>
        <p:blipFill>
          <a:blip r:embed="rId21" cstate="email">
            <a:extLst>
              <a:ext uri="{28A0092B-C50C-407E-A947-70E740481C1C}">
                <a14:useLocalDpi xmlns:a14="http://schemas.microsoft.com/office/drawing/2010/main" val="0"/>
              </a:ext>
            </a:extLst>
          </a:blip>
          <a:srcRect t="-174991" b="-222140"/>
          <a:stretch>
            <a:fillRect/>
          </a:stretch>
        </p:blipFill>
        <p:spPr>
          <a:xfrm>
            <a:off x="285749" y="4866830"/>
            <a:ext cx="7744604" cy="92989"/>
          </a:xfrm>
          <a:prstGeom prst="rect">
            <a:avLst/>
          </a:prstGeom>
        </p:spPr>
      </p:pic>
      <p:pic>
        <p:nvPicPr>
          <p:cNvPr id="18" name="Picture 17"/>
          <p:cNvPicPr>
            <a:picLocks noChangeAspect="1"/>
          </p:cNvPicPr>
          <p:nvPr userDrawn="1"/>
        </p:nvPicPr>
        <p:blipFill>
          <a:blip r:embed="rId22" cstate="email">
            <a:extLst>
              <a:ext uri="{28A0092B-C50C-407E-A947-70E740481C1C}">
                <a14:useLocalDpi xmlns:a14="http://schemas.microsoft.com/office/drawing/2010/main" val="0"/>
              </a:ext>
            </a:extLst>
          </a:blip>
          <a:srcRect t="-174991" b="-174991"/>
          <a:stretch>
            <a:fillRect/>
          </a:stretch>
        </p:blipFill>
        <p:spPr>
          <a:xfrm>
            <a:off x="285749" y="792000"/>
            <a:ext cx="8591619" cy="84169"/>
          </a:xfrm>
          <a:prstGeom prst="rect">
            <a:avLst/>
          </a:prstGeom>
        </p:spPr>
      </p:pic>
    </p:spTree>
    <p:extLst>
      <p:ext uri="{BB962C8B-B14F-4D97-AF65-F5344CB8AC3E}">
        <p14:creationId xmlns:p14="http://schemas.microsoft.com/office/powerpoint/2010/main" val="441317455"/>
      </p:ext>
    </p:extLst>
  </p:cSld>
  <p:clrMap bg1="lt1" tx1="dk1" bg2="lt2" tx2="dk2" accent1="accent1" accent2="accent2" accent3="accent3" accent4="accent4" accent5="accent5" accent6="accent6" hlink="hlink" folHlink="folHlink"/>
  <p:sldLayoutIdLst>
    <p:sldLayoutId id="2147484666" r:id="rId1"/>
    <p:sldLayoutId id="2147484667" r:id="rId2"/>
    <p:sldLayoutId id="2147484668" r:id="rId3"/>
    <p:sldLayoutId id="2147484669" r:id="rId4"/>
    <p:sldLayoutId id="2147484670" r:id="rId5"/>
    <p:sldLayoutId id="2147484671" r:id="rId6"/>
    <p:sldLayoutId id="2147484672" r:id="rId7"/>
    <p:sldLayoutId id="2147484673" r:id="rId8"/>
    <p:sldLayoutId id="2147484674" r:id="rId9"/>
    <p:sldLayoutId id="2147484675" r:id="rId10"/>
    <p:sldLayoutId id="2147484676" r:id="rId11"/>
    <p:sldLayoutId id="2147484677" r:id="rId12"/>
    <p:sldLayoutId id="2147484678" r:id="rId13"/>
    <p:sldLayoutId id="2147484679" r:id="rId14"/>
    <p:sldLayoutId id="2147484680" r:id="rId15"/>
    <p:sldLayoutId id="2147484681" r:id="rId16"/>
    <p:sldLayoutId id="2147484682" r:id="rId17"/>
    <p:sldLayoutId id="2147484683" r:id="rId18"/>
  </p:sldLayoutIdLst>
  <p:transition>
    <p:wipe dir="r"/>
  </p:transition>
  <p:hf hdr="0" ftr="0" dt="0"/>
  <p:txStyles>
    <p:titleStyle>
      <a:lvl1pPr algn="l" defTabSz="685800" rtl="0" eaLnBrk="1" latinLnBrk="0" hangingPunct="1">
        <a:lnSpc>
          <a:spcPct val="70000"/>
        </a:lnSpc>
        <a:spcBef>
          <a:spcPct val="0"/>
        </a:spcBef>
        <a:buNone/>
        <a:defRPr sz="2800" b="0" kern="1200" spc="100" baseline="0">
          <a:solidFill>
            <a:schemeClr val="tx1"/>
          </a:solidFill>
          <a:latin typeface="+mj-lt"/>
          <a:ea typeface="+mj-ea"/>
          <a:cs typeface="+mj-cs"/>
        </a:defRPr>
      </a:lvl1pPr>
    </p:titleStyle>
    <p:bodyStyle>
      <a:lvl1pPr marL="0" indent="0" algn="l" defTabSz="685800" rtl="0" eaLnBrk="1" latinLnBrk="0" hangingPunct="1">
        <a:lnSpc>
          <a:spcPts val="2700"/>
        </a:lnSpc>
        <a:spcBef>
          <a:spcPts val="0"/>
        </a:spcBef>
        <a:spcAft>
          <a:spcPts val="900"/>
        </a:spcAft>
        <a:buFont typeface="Arial" panose="020B0604020202020204" pitchFamily="34" charset="0"/>
        <a:buNone/>
        <a:defRPr lang="en-US" sz="3000" b="1" kern="1200" spc="0" baseline="0" dirty="0" smtClean="0">
          <a:solidFill>
            <a:srgbClr val="373433"/>
          </a:solidFill>
          <a:latin typeface="+mn-lt"/>
          <a:ea typeface="+mn-ea"/>
          <a:cs typeface="+mn-cs"/>
        </a:defRPr>
      </a:lvl1pPr>
      <a:lvl2pPr marL="0" indent="0" algn="l" defTabSz="685800" rtl="0" eaLnBrk="1" latinLnBrk="0" hangingPunct="1">
        <a:lnSpc>
          <a:spcPts val="2700"/>
        </a:lnSpc>
        <a:spcBef>
          <a:spcPts val="0"/>
        </a:spcBef>
        <a:spcAft>
          <a:spcPts val="2700"/>
        </a:spcAft>
        <a:buFont typeface="Arial" panose="020B0604020202020204" pitchFamily="34" charset="0"/>
        <a:buNone/>
        <a:defRPr lang="en-US" sz="2400" b="1" kern="1200" spc="0" baseline="0" dirty="0" smtClean="0">
          <a:solidFill>
            <a:srgbClr val="373433"/>
          </a:solidFill>
          <a:latin typeface="+mn-lt"/>
          <a:ea typeface="+mn-ea"/>
          <a:cs typeface="+mn-cs"/>
        </a:defRPr>
      </a:lvl2pPr>
      <a:lvl3pPr marL="0" indent="0" algn="l" defTabSz="685800" rtl="0" eaLnBrk="1" latinLnBrk="0" hangingPunct="1">
        <a:lnSpc>
          <a:spcPts val="1890"/>
        </a:lnSpc>
        <a:spcBef>
          <a:spcPts val="0"/>
        </a:spcBef>
        <a:spcAft>
          <a:spcPts val="1260"/>
        </a:spcAft>
        <a:buFont typeface="Arial" panose="020B0604020202020204" pitchFamily="34" charset="0"/>
        <a:buNone/>
        <a:defRPr lang="en-US" sz="1400" b="1" kern="1200" spc="8" baseline="0" dirty="0" smtClean="0">
          <a:solidFill>
            <a:srgbClr val="373433"/>
          </a:solidFill>
          <a:latin typeface="+mn-lt"/>
          <a:ea typeface="+mn-ea"/>
          <a:cs typeface="+mn-cs"/>
        </a:defRPr>
      </a:lvl3pPr>
      <a:lvl4pPr marL="0" indent="0" algn="l" defTabSz="685800" rtl="0" eaLnBrk="1" latinLnBrk="0" hangingPunct="1">
        <a:lnSpc>
          <a:spcPts val="1890"/>
        </a:lnSpc>
        <a:spcBef>
          <a:spcPts val="0"/>
        </a:spcBef>
        <a:spcAft>
          <a:spcPts val="1260"/>
        </a:spcAft>
        <a:buFont typeface="Arial" panose="020B0604020202020204" pitchFamily="34" charset="0"/>
        <a:buNone/>
        <a:defRPr lang="en-US" sz="1400" kern="1200" spc="8" baseline="0" dirty="0" smtClean="0">
          <a:solidFill>
            <a:srgbClr val="373433"/>
          </a:solidFill>
          <a:latin typeface="+mn-lt"/>
          <a:ea typeface="+mn-ea"/>
          <a:cs typeface="+mn-cs"/>
        </a:defRPr>
      </a:lvl4pPr>
      <a:lvl5pPr marL="0" indent="0" algn="l" defTabSz="685800" rtl="0" eaLnBrk="1" latinLnBrk="0" hangingPunct="1">
        <a:lnSpc>
          <a:spcPts val="1260"/>
        </a:lnSpc>
        <a:spcBef>
          <a:spcPts val="0"/>
        </a:spcBef>
        <a:spcAft>
          <a:spcPts val="1260"/>
        </a:spcAft>
        <a:buFont typeface="Arial" panose="020B0604020202020204" pitchFamily="34" charset="0"/>
        <a:buNone/>
        <a:defRPr lang="en-US" sz="900" kern="1200" spc="8" baseline="0" dirty="0">
          <a:solidFill>
            <a:srgbClr val="373433"/>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7" pos="7560" userDrawn="1">
          <p15:clr>
            <a:srgbClr val="F26B43"/>
          </p15:clr>
        </p15:guide>
        <p15:guide id="8" pos="7800" userDrawn="1">
          <p15:clr>
            <a:srgbClr val="F26B43"/>
          </p15:clr>
        </p15:guide>
        <p15:guide id="9" pos="10008" userDrawn="1">
          <p15:clr>
            <a:srgbClr val="F26B43"/>
          </p15:clr>
        </p15:guide>
        <p15:guide id="10" pos="10248" userDrawn="1">
          <p15:clr>
            <a:srgbClr val="F26B43"/>
          </p15:clr>
        </p15:guide>
        <p15:guide id="11" pos="12432" userDrawn="1">
          <p15:clr>
            <a:srgbClr val="F26B43"/>
          </p15:clr>
        </p15:guide>
        <p15:guide id="12" pos="12672" userDrawn="1">
          <p15:clr>
            <a:srgbClr val="F26B43"/>
          </p15:clr>
        </p15:guide>
        <p15:guide id="13" pos="14880" userDrawn="1">
          <p15:clr>
            <a:srgbClr val="F26B43"/>
          </p15:clr>
        </p15:guide>
        <p15:guide id="15" orient="horz" pos="7128" userDrawn="1">
          <p15:clr>
            <a:srgbClr val="F26B43"/>
          </p15:clr>
        </p15:guide>
        <p15:guide id="16" orient="horz" pos="8160" userDrawn="1">
          <p15:clr>
            <a:srgbClr val="F26B43"/>
          </p15:clr>
        </p15:guide>
      </p15:sldGuideLst>
    </p:ext>
  </p:extLst>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Title Placeholder 16"/>
          <p:cNvSpPr>
            <a:spLocks noGrp="1"/>
          </p:cNvSpPr>
          <p:nvPr>
            <p:ph type="title"/>
          </p:nvPr>
        </p:nvSpPr>
        <p:spPr>
          <a:xfrm>
            <a:off x="285750" y="-4000"/>
            <a:ext cx="8172000" cy="828000"/>
          </a:xfrm>
          <a:prstGeom prst="rect">
            <a:avLst/>
          </a:prstGeom>
        </p:spPr>
        <p:txBody>
          <a:bodyPr vert="horz" lIns="34290" tIns="17145" rIns="34290" bIns="17145" rtlCol="0" anchor="b">
            <a:normAutofit/>
          </a:bodyPr>
          <a:lstStyle/>
          <a:p>
            <a:r>
              <a:rPr lang="en-US" dirty="0"/>
              <a:t>Click to edit </a:t>
            </a:r>
            <a:r>
              <a:rPr lang="en-GB" noProof="0" dirty="0"/>
              <a:t>Master</a:t>
            </a:r>
            <a:r>
              <a:rPr lang="en-US" dirty="0"/>
              <a:t> title style</a:t>
            </a:r>
            <a:endParaRPr lang="en-GB" dirty="0"/>
          </a:p>
        </p:txBody>
      </p:sp>
      <p:sp>
        <p:nvSpPr>
          <p:cNvPr id="40" name="Text Placeholder 39"/>
          <p:cNvSpPr>
            <a:spLocks noGrp="1"/>
          </p:cNvSpPr>
          <p:nvPr>
            <p:ph type="body" idx="1"/>
          </p:nvPr>
        </p:nvSpPr>
        <p:spPr>
          <a:xfrm>
            <a:off x="4643439" y="1471617"/>
            <a:ext cx="4214813" cy="2771775"/>
          </a:xfrm>
          <a:prstGeom prst="rect">
            <a:avLst/>
          </a:prstGeom>
        </p:spPr>
        <p:txBody>
          <a:bodyPr vert="horz" lIns="34290" tIns="17145" rIns="34290" bIns="17145" rtlCol="0">
            <a:normAutofit/>
          </a:bodyPr>
          <a:lstStyle/>
          <a:p>
            <a:pPr lvl="0"/>
            <a:r>
              <a:rPr lang="en-US" dirty="0"/>
              <a:t>Click to edit Master </a:t>
            </a:r>
            <a:r>
              <a:rPr lang="en-GB" noProof="0" dirty="0"/>
              <a:t>text</a:t>
            </a:r>
            <a:r>
              <a:rPr lang="en-US" dirty="0"/>
              <a: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Footer Placeholder 1"/>
          <p:cNvSpPr>
            <a:spLocks noGrp="1"/>
          </p:cNvSpPr>
          <p:nvPr>
            <p:ph type="ftr" sz="quarter" idx="3"/>
          </p:nvPr>
        </p:nvSpPr>
        <p:spPr>
          <a:xfrm>
            <a:off x="287895" y="4932000"/>
            <a:ext cx="6264000" cy="180000"/>
          </a:xfrm>
          <a:prstGeom prst="rect">
            <a:avLst/>
          </a:prstGeom>
        </p:spPr>
        <p:txBody>
          <a:bodyPr vert="horz" lIns="36000" tIns="45720" rIns="91440" bIns="45720" rtlCol="0" anchor="ctr"/>
          <a:lstStyle>
            <a:lvl1pPr algn="l">
              <a:defRPr sz="800">
                <a:solidFill>
                  <a:schemeClr val="bg1">
                    <a:lumMod val="50000"/>
                  </a:schemeClr>
                </a:solidFill>
              </a:defRPr>
            </a:lvl1pPr>
          </a:lstStyle>
          <a:p>
            <a:pPr defTabSz="685800"/>
            <a:r>
              <a:rPr lang="en-GB" dirty="0">
                <a:solidFill>
                  <a:srgbClr val="FFFFFF">
                    <a:lumMod val="50000"/>
                  </a:srgbClr>
                </a:solidFill>
              </a:rPr>
              <a:t>For financial intermediary use only, not to be used with customers.</a:t>
            </a:r>
          </a:p>
        </p:txBody>
      </p:sp>
      <p:pic>
        <p:nvPicPr>
          <p:cNvPr id="8" name="Picture 7" descr="JUST LOGO.png"/>
          <p:cNvPicPr>
            <a:picLocks noChangeAspect="1"/>
          </p:cNvPicPr>
          <p:nvPr userDrawn="1"/>
        </p:nvPicPr>
        <p:blipFill>
          <a:blip r:embed="rId29" cstate="print"/>
          <a:stretch>
            <a:fillRect/>
          </a:stretch>
        </p:blipFill>
        <p:spPr>
          <a:xfrm>
            <a:off x="8172000" y="4656356"/>
            <a:ext cx="720000" cy="308090"/>
          </a:xfrm>
          <a:prstGeom prst="rect">
            <a:avLst/>
          </a:prstGeom>
        </p:spPr>
      </p:pic>
      <p:pic>
        <p:nvPicPr>
          <p:cNvPr id="9" name="Picture 8"/>
          <p:cNvPicPr>
            <a:picLocks noChangeAspect="1"/>
          </p:cNvPicPr>
          <p:nvPr userDrawn="1"/>
        </p:nvPicPr>
        <p:blipFill>
          <a:blip r:embed="rId30" cstate="email">
            <a:extLst>
              <a:ext uri="{28A0092B-C50C-407E-A947-70E740481C1C}">
                <a14:useLocalDpi xmlns:a14="http://schemas.microsoft.com/office/drawing/2010/main" val="0"/>
              </a:ext>
            </a:extLst>
          </a:blip>
          <a:srcRect t="-174991" b="-222140"/>
          <a:stretch>
            <a:fillRect/>
          </a:stretch>
        </p:blipFill>
        <p:spPr>
          <a:xfrm>
            <a:off x="285749" y="4866830"/>
            <a:ext cx="7744604" cy="92989"/>
          </a:xfrm>
          <a:prstGeom prst="rect">
            <a:avLst/>
          </a:prstGeom>
        </p:spPr>
      </p:pic>
      <p:pic>
        <p:nvPicPr>
          <p:cNvPr id="18" name="Picture 17"/>
          <p:cNvPicPr>
            <a:picLocks noChangeAspect="1"/>
          </p:cNvPicPr>
          <p:nvPr userDrawn="1"/>
        </p:nvPicPr>
        <p:blipFill>
          <a:blip r:embed="rId31" cstate="email">
            <a:extLst>
              <a:ext uri="{28A0092B-C50C-407E-A947-70E740481C1C}">
                <a14:useLocalDpi xmlns:a14="http://schemas.microsoft.com/office/drawing/2010/main" val="0"/>
              </a:ext>
            </a:extLst>
          </a:blip>
          <a:srcRect t="-174991" b="-174991"/>
          <a:stretch>
            <a:fillRect/>
          </a:stretch>
        </p:blipFill>
        <p:spPr>
          <a:xfrm>
            <a:off x="285749" y="792000"/>
            <a:ext cx="8591619" cy="84169"/>
          </a:xfrm>
          <a:prstGeom prst="rect">
            <a:avLst/>
          </a:prstGeom>
        </p:spPr>
      </p:pic>
    </p:spTree>
    <p:extLst>
      <p:ext uri="{BB962C8B-B14F-4D97-AF65-F5344CB8AC3E}">
        <p14:creationId xmlns:p14="http://schemas.microsoft.com/office/powerpoint/2010/main" val="1856623249"/>
      </p:ext>
    </p:extLst>
  </p:cSld>
  <p:clrMap bg1="lt1" tx1="dk1" bg2="lt2" tx2="dk2" accent1="accent1" accent2="accent2" accent3="accent3" accent4="accent4" accent5="accent5" accent6="accent6" hlink="hlink" folHlink="folHlink"/>
  <p:sldLayoutIdLst>
    <p:sldLayoutId id="2147484687" r:id="rId1"/>
    <p:sldLayoutId id="2147484688" r:id="rId2"/>
    <p:sldLayoutId id="2147484689" r:id="rId3"/>
    <p:sldLayoutId id="2147484690" r:id="rId4"/>
    <p:sldLayoutId id="2147484691" r:id="rId5"/>
    <p:sldLayoutId id="2147484692" r:id="rId6"/>
    <p:sldLayoutId id="2147484693" r:id="rId7"/>
    <p:sldLayoutId id="2147484694" r:id="rId8"/>
    <p:sldLayoutId id="2147484695" r:id="rId9"/>
    <p:sldLayoutId id="2147484696" r:id="rId10"/>
    <p:sldLayoutId id="2147484697" r:id="rId11"/>
    <p:sldLayoutId id="2147484698" r:id="rId12"/>
    <p:sldLayoutId id="2147484699" r:id="rId13"/>
    <p:sldLayoutId id="2147484700" r:id="rId14"/>
    <p:sldLayoutId id="2147484701" r:id="rId15"/>
    <p:sldLayoutId id="2147484702" r:id="rId16"/>
    <p:sldLayoutId id="2147484703" r:id="rId17"/>
    <p:sldLayoutId id="2147484704" r:id="rId18"/>
    <p:sldLayoutId id="2147484706" r:id="rId19"/>
    <p:sldLayoutId id="2147484707" r:id="rId20"/>
    <p:sldLayoutId id="2147484708" r:id="rId21"/>
    <p:sldLayoutId id="2147484709" r:id="rId22"/>
    <p:sldLayoutId id="2147484710" r:id="rId23"/>
    <p:sldLayoutId id="2147484711" r:id="rId24"/>
    <p:sldLayoutId id="2147484712" r:id="rId25"/>
    <p:sldLayoutId id="2147484713" r:id="rId26"/>
    <p:sldLayoutId id="2147484714" r:id="rId27"/>
  </p:sldLayoutIdLst>
  <p:transition>
    <p:wipe dir="r"/>
  </p:transition>
  <p:hf hdr="0" ftr="0" dt="0"/>
  <p:txStyles>
    <p:titleStyle>
      <a:lvl1pPr algn="l" defTabSz="685800" rtl="0" eaLnBrk="1" latinLnBrk="0" hangingPunct="1">
        <a:lnSpc>
          <a:spcPct val="70000"/>
        </a:lnSpc>
        <a:spcBef>
          <a:spcPct val="0"/>
        </a:spcBef>
        <a:buNone/>
        <a:defRPr sz="2800" b="0" kern="1200" spc="100" baseline="0">
          <a:solidFill>
            <a:schemeClr val="tx1"/>
          </a:solidFill>
          <a:latin typeface="+mj-lt"/>
          <a:ea typeface="+mj-ea"/>
          <a:cs typeface="+mj-cs"/>
        </a:defRPr>
      </a:lvl1pPr>
    </p:titleStyle>
    <p:bodyStyle>
      <a:lvl1pPr marL="0" indent="0" algn="l" defTabSz="685800" rtl="0" eaLnBrk="1" latinLnBrk="0" hangingPunct="1">
        <a:lnSpc>
          <a:spcPts val="2700"/>
        </a:lnSpc>
        <a:spcBef>
          <a:spcPts val="0"/>
        </a:spcBef>
        <a:spcAft>
          <a:spcPts val="900"/>
        </a:spcAft>
        <a:buFont typeface="Arial" panose="020B0604020202020204" pitchFamily="34" charset="0"/>
        <a:buNone/>
        <a:defRPr lang="en-US" sz="3000" b="1" kern="1200" spc="0" baseline="0" dirty="0" smtClean="0">
          <a:solidFill>
            <a:srgbClr val="373433"/>
          </a:solidFill>
          <a:latin typeface="+mn-lt"/>
          <a:ea typeface="+mn-ea"/>
          <a:cs typeface="+mn-cs"/>
        </a:defRPr>
      </a:lvl1pPr>
      <a:lvl2pPr marL="0" indent="0" algn="l" defTabSz="685800" rtl="0" eaLnBrk="1" latinLnBrk="0" hangingPunct="1">
        <a:lnSpc>
          <a:spcPts val="2700"/>
        </a:lnSpc>
        <a:spcBef>
          <a:spcPts val="0"/>
        </a:spcBef>
        <a:spcAft>
          <a:spcPts val="2700"/>
        </a:spcAft>
        <a:buFont typeface="Arial" panose="020B0604020202020204" pitchFamily="34" charset="0"/>
        <a:buNone/>
        <a:defRPr lang="en-US" sz="2400" b="1" kern="1200" spc="0" baseline="0" dirty="0" smtClean="0">
          <a:solidFill>
            <a:srgbClr val="373433"/>
          </a:solidFill>
          <a:latin typeface="+mn-lt"/>
          <a:ea typeface="+mn-ea"/>
          <a:cs typeface="+mn-cs"/>
        </a:defRPr>
      </a:lvl2pPr>
      <a:lvl3pPr marL="0" indent="0" algn="l" defTabSz="685800" rtl="0" eaLnBrk="1" latinLnBrk="0" hangingPunct="1">
        <a:lnSpc>
          <a:spcPts val="1890"/>
        </a:lnSpc>
        <a:spcBef>
          <a:spcPts val="0"/>
        </a:spcBef>
        <a:spcAft>
          <a:spcPts val="1260"/>
        </a:spcAft>
        <a:buFont typeface="Arial" panose="020B0604020202020204" pitchFamily="34" charset="0"/>
        <a:buNone/>
        <a:defRPr lang="en-US" sz="1400" b="1" kern="1200" spc="8" baseline="0" dirty="0" smtClean="0">
          <a:solidFill>
            <a:srgbClr val="373433"/>
          </a:solidFill>
          <a:latin typeface="+mn-lt"/>
          <a:ea typeface="+mn-ea"/>
          <a:cs typeface="+mn-cs"/>
        </a:defRPr>
      </a:lvl3pPr>
      <a:lvl4pPr marL="0" indent="0" algn="l" defTabSz="685800" rtl="0" eaLnBrk="1" latinLnBrk="0" hangingPunct="1">
        <a:lnSpc>
          <a:spcPts val="1890"/>
        </a:lnSpc>
        <a:spcBef>
          <a:spcPts val="0"/>
        </a:spcBef>
        <a:spcAft>
          <a:spcPts val="1260"/>
        </a:spcAft>
        <a:buFont typeface="Arial" panose="020B0604020202020204" pitchFamily="34" charset="0"/>
        <a:buNone/>
        <a:defRPr lang="en-US" sz="1400" kern="1200" spc="8" baseline="0" dirty="0" smtClean="0">
          <a:solidFill>
            <a:srgbClr val="373433"/>
          </a:solidFill>
          <a:latin typeface="+mn-lt"/>
          <a:ea typeface="+mn-ea"/>
          <a:cs typeface="+mn-cs"/>
        </a:defRPr>
      </a:lvl4pPr>
      <a:lvl5pPr marL="0" indent="0" algn="l" defTabSz="685800" rtl="0" eaLnBrk="1" latinLnBrk="0" hangingPunct="1">
        <a:lnSpc>
          <a:spcPts val="1260"/>
        </a:lnSpc>
        <a:spcBef>
          <a:spcPts val="0"/>
        </a:spcBef>
        <a:spcAft>
          <a:spcPts val="1260"/>
        </a:spcAft>
        <a:buFont typeface="Arial" panose="020B0604020202020204" pitchFamily="34" charset="0"/>
        <a:buNone/>
        <a:defRPr lang="en-US" sz="900" kern="1200" spc="8" baseline="0" dirty="0">
          <a:solidFill>
            <a:srgbClr val="373433"/>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7" pos="7560" userDrawn="1">
          <p15:clr>
            <a:srgbClr val="F26B43"/>
          </p15:clr>
        </p15:guide>
        <p15:guide id="8" pos="7800" userDrawn="1">
          <p15:clr>
            <a:srgbClr val="F26B43"/>
          </p15:clr>
        </p15:guide>
        <p15:guide id="9" pos="10008" userDrawn="1">
          <p15:clr>
            <a:srgbClr val="F26B43"/>
          </p15:clr>
        </p15:guide>
        <p15:guide id="10" pos="10248" userDrawn="1">
          <p15:clr>
            <a:srgbClr val="F26B43"/>
          </p15:clr>
        </p15:guide>
        <p15:guide id="11" pos="12432" userDrawn="1">
          <p15:clr>
            <a:srgbClr val="F26B43"/>
          </p15:clr>
        </p15:guide>
        <p15:guide id="12" pos="12672" userDrawn="1">
          <p15:clr>
            <a:srgbClr val="F26B43"/>
          </p15:clr>
        </p15:guide>
        <p15:guide id="13" pos="14880" userDrawn="1">
          <p15:clr>
            <a:srgbClr val="F26B43"/>
          </p15:clr>
        </p15:guide>
        <p15:guide id="15" orient="horz" pos="7128" userDrawn="1">
          <p15:clr>
            <a:srgbClr val="F26B43"/>
          </p15:clr>
        </p15:guide>
        <p15:guide id="16" orient="horz" pos="816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Title Placeholder 16"/>
          <p:cNvSpPr>
            <a:spLocks noGrp="1"/>
          </p:cNvSpPr>
          <p:nvPr>
            <p:ph type="title"/>
          </p:nvPr>
        </p:nvSpPr>
        <p:spPr>
          <a:xfrm>
            <a:off x="285750" y="-4000"/>
            <a:ext cx="8172000" cy="828000"/>
          </a:xfrm>
          <a:prstGeom prst="rect">
            <a:avLst/>
          </a:prstGeom>
        </p:spPr>
        <p:txBody>
          <a:bodyPr vert="horz" lIns="34289" tIns="17144" rIns="34289" bIns="17144" rtlCol="0" anchor="b">
            <a:normAutofit/>
          </a:bodyPr>
          <a:lstStyle/>
          <a:p>
            <a:r>
              <a:rPr lang="en-US" dirty="0" smtClean="0"/>
              <a:t>Click to edit </a:t>
            </a:r>
            <a:r>
              <a:rPr lang="en-GB" noProof="0" dirty="0" smtClean="0"/>
              <a:t>Master</a:t>
            </a:r>
            <a:r>
              <a:rPr lang="en-US" dirty="0" smtClean="0"/>
              <a:t> title style</a:t>
            </a:r>
            <a:endParaRPr lang="en-GB" dirty="0"/>
          </a:p>
        </p:txBody>
      </p:sp>
      <p:sp>
        <p:nvSpPr>
          <p:cNvPr id="40" name="Text Placeholder 39"/>
          <p:cNvSpPr>
            <a:spLocks noGrp="1"/>
          </p:cNvSpPr>
          <p:nvPr>
            <p:ph type="body" idx="1"/>
          </p:nvPr>
        </p:nvSpPr>
        <p:spPr>
          <a:xfrm>
            <a:off x="4643460" y="1471619"/>
            <a:ext cx="4214813" cy="2771775"/>
          </a:xfrm>
          <a:prstGeom prst="rect">
            <a:avLst/>
          </a:prstGeom>
        </p:spPr>
        <p:txBody>
          <a:bodyPr vert="horz" lIns="34289" tIns="17144" rIns="34289" bIns="17144" rtlCol="0">
            <a:normAutofit/>
          </a:bodyPr>
          <a:lstStyle/>
          <a:p>
            <a:pPr lvl="0"/>
            <a:r>
              <a:rPr lang="en-US" dirty="0" smtClean="0"/>
              <a:t>Click to edit Master </a:t>
            </a:r>
            <a:r>
              <a:rPr lang="en-GB" noProof="0" dirty="0" smtClean="0"/>
              <a:t>text</a:t>
            </a:r>
            <a:r>
              <a:rPr lang="en-US" dirty="0" smtClean="0"/>
              <a: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Footer Placeholder 1"/>
          <p:cNvSpPr>
            <a:spLocks noGrp="1"/>
          </p:cNvSpPr>
          <p:nvPr>
            <p:ph type="ftr" sz="quarter" idx="3"/>
          </p:nvPr>
        </p:nvSpPr>
        <p:spPr>
          <a:xfrm>
            <a:off x="287895" y="4932000"/>
            <a:ext cx="6264000" cy="180000"/>
          </a:xfrm>
          <a:prstGeom prst="rect">
            <a:avLst/>
          </a:prstGeom>
        </p:spPr>
        <p:txBody>
          <a:bodyPr vert="horz" lIns="35979" tIns="45699" rIns="91398" bIns="45699" rtlCol="0" anchor="ctr"/>
          <a:lstStyle>
            <a:lvl1pPr algn="l">
              <a:defRPr sz="800">
                <a:solidFill>
                  <a:schemeClr val="bg1">
                    <a:lumMod val="50000"/>
                  </a:schemeClr>
                </a:solidFill>
              </a:defRPr>
            </a:lvl1p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pic>
        <p:nvPicPr>
          <p:cNvPr id="8" name="Picture 7" descr="JUST LOGO.png"/>
          <p:cNvPicPr>
            <a:picLocks noChangeAspect="1"/>
          </p:cNvPicPr>
          <p:nvPr userDrawn="1"/>
        </p:nvPicPr>
        <p:blipFill>
          <a:blip r:embed="rId35" cstate="email">
            <a:extLst>
              <a:ext uri="{28A0092B-C50C-407E-A947-70E740481C1C}">
                <a14:useLocalDpi xmlns:a14="http://schemas.microsoft.com/office/drawing/2010/main"/>
              </a:ext>
            </a:extLst>
          </a:blip>
          <a:stretch>
            <a:fillRect/>
          </a:stretch>
        </p:blipFill>
        <p:spPr>
          <a:xfrm>
            <a:off x="8172000" y="4656358"/>
            <a:ext cx="720000" cy="308090"/>
          </a:xfrm>
          <a:prstGeom prst="rect">
            <a:avLst/>
          </a:prstGeom>
        </p:spPr>
      </p:pic>
      <p:pic>
        <p:nvPicPr>
          <p:cNvPr id="9" name="Picture 8"/>
          <p:cNvPicPr>
            <a:picLocks noChangeAspect="1"/>
          </p:cNvPicPr>
          <p:nvPr userDrawn="1"/>
        </p:nvPicPr>
        <p:blipFill>
          <a:blip r:embed="rId36" cstate="email">
            <a:extLst>
              <a:ext uri="{28A0092B-C50C-407E-A947-70E740481C1C}">
                <a14:useLocalDpi xmlns:a14="http://schemas.microsoft.com/office/drawing/2010/main"/>
              </a:ext>
            </a:extLst>
          </a:blip>
          <a:srcRect t="-174991" b="-222140"/>
          <a:stretch>
            <a:fillRect/>
          </a:stretch>
        </p:blipFill>
        <p:spPr>
          <a:xfrm>
            <a:off x="285751" y="4866851"/>
            <a:ext cx="7744604" cy="92989"/>
          </a:xfrm>
          <a:prstGeom prst="rect">
            <a:avLst/>
          </a:prstGeom>
        </p:spPr>
      </p:pic>
      <p:pic>
        <p:nvPicPr>
          <p:cNvPr id="18" name="Picture 17"/>
          <p:cNvPicPr>
            <a:picLocks noChangeAspect="1"/>
          </p:cNvPicPr>
          <p:nvPr userDrawn="1"/>
        </p:nvPicPr>
        <p:blipFill>
          <a:blip r:embed="rId37" cstate="email">
            <a:extLst>
              <a:ext uri="{28A0092B-C50C-407E-A947-70E740481C1C}">
                <a14:useLocalDpi xmlns:a14="http://schemas.microsoft.com/office/drawing/2010/main"/>
              </a:ext>
            </a:extLst>
          </a:blip>
          <a:srcRect t="-174991" b="-174991"/>
          <a:stretch>
            <a:fillRect/>
          </a:stretch>
        </p:blipFill>
        <p:spPr>
          <a:xfrm>
            <a:off x="285749" y="792021"/>
            <a:ext cx="8591619" cy="84169"/>
          </a:xfrm>
          <a:prstGeom prst="rect">
            <a:avLst/>
          </a:prstGeom>
        </p:spPr>
      </p:pic>
    </p:spTree>
    <p:extLst>
      <p:ext uri="{BB962C8B-B14F-4D97-AF65-F5344CB8AC3E}">
        <p14:creationId xmlns:p14="http://schemas.microsoft.com/office/powerpoint/2010/main" val="1707273221"/>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 id="2147483773" r:id="rId17"/>
    <p:sldLayoutId id="2147483774" r:id="rId18"/>
    <p:sldLayoutId id="2147483775" r:id="rId19"/>
    <p:sldLayoutId id="2147483776" r:id="rId20"/>
    <p:sldLayoutId id="2147483777" r:id="rId21"/>
    <p:sldLayoutId id="2147483778" r:id="rId22"/>
    <p:sldLayoutId id="2147483779" r:id="rId23"/>
    <p:sldLayoutId id="2147483780" r:id="rId24"/>
    <p:sldLayoutId id="2147483781" r:id="rId25"/>
    <p:sldLayoutId id="2147483782" r:id="rId26"/>
    <p:sldLayoutId id="2147483783" r:id="rId27"/>
    <p:sldLayoutId id="2147483784" r:id="rId28"/>
    <p:sldLayoutId id="2147483785" r:id="rId29"/>
    <p:sldLayoutId id="2147483786" r:id="rId30"/>
    <p:sldLayoutId id="2147483787" r:id="rId31"/>
    <p:sldLayoutId id="2147483788" r:id="rId32"/>
    <p:sldLayoutId id="2147483789" r:id="rId33"/>
  </p:sldLayoutIdLst>
  <p:transition>
    <p:wipe dir="r"/>
  </p:transition>
  <p:timing>
    <p:tnLst>
      <p:par>
        <p:cTn id="1" dur="indefinite" restart="never" nodeType="tmRoot"/>
      </p:par>
    </p:tnLst>
  </p:timing>
  <p:hf sldNum="0" hdr="0" dt="0"/>
  <p:txStyles>
    <p:titleStyle>
      <a:lvl1pPr algn="l" defTabSz="685443" rtl="0" eaLnBrk="1" latinLnBrk="0" hangingPunct="1">
        <a:lnSpc>
          <a:spcPct val="70000"/>
        </a:lnSpc>
        <a:spcBef>
          <a:spcPct val="0"/>
        </a:spcBef>
        <a:buNone/>
        <a:defRPr sz="2800" b="0" kern="1200" spc="100" baseline="0">
          <a:solidFill>
            <a:schemeClr val="tx1"/>
          </a:solidFill>
          <a:latin typeface="+mj-lt"/>
          <a:ea typeface="+mj-ea"/>
          <a:cs typeface="+mj-cs"/>
        </a:defRPr>
      </a:lvl1pPr>
    </p:titleStyle>
    <p:bodyStyle>
      <a:lvl1pPr marL="0" indent="0" algn="l" defTabSz="685443" rtl="0" eaLnBrk="1" latinLnBrk="0" hangingPunct="1">
        <a:lnSpc>
          <a:spcPts val="2700"/>
        </a:lnSpc>
        <a:spcBef>
          <a:spcPts val="0"/>
        </a:spcBef>
        <a:spcAft>
          <a:spcPts val="900"/>
        </a:spcAft>
        <a:buFont typeface="Arial" panose="020B0604020202020204" pitchFamily="34" charset="0"/>
        <a:buNone/>
        <a:defRPr lang="en-US" sz="3000" b="1" kern="1200" spc="0" baseline="0" dirty="0" smtClean="0">
          <a:solidFill>
            <a:srgbClr val="373433"/>
          </a:solidFill>
          <a:latin typeface="+mn-lt"/>
          <a:ea typeface="+mn-ea"/>
          <a:cs typeface="+mn-cs"/>
        </a:defRPr>
      </a:lvl1pPr>
      <a:lvl2pPr marL="0" indent="0" algn="l" defTabSz="685443" rtl="0" eaLnBrk="1" latinLnBrk="0" hangingPunct="1">
        <a:lnSpc>
          <a:spcPts val="2700"/>
        </a:lnSpc>
        <a:spcBef>
          <a:spcPts val="0"/>
        </a:spcBef>
        <a:spcAft>
          <a:spcPts val="2700"/>
        </a:spcAft>
        <a:buFont typeface="Arial" panose="020B0604020202020204" pitchFamily="34" charset="0"/>
        <a:buNone/>
        <a:defRPr lang="en-US" sz="2400" b="1" kern="1200" spc="0" baseline="0" dirty="0" smtClean="0">
          <a:solidFill>
            <a:srgbClr val="373433"/>
          </a:solidFill>
          <a:latin typeface="+mn-lt"/>
          <a:ea typeface="+mn-ea"/>
          <a:cs typeface="+mn-cs"/>
        </a:defRPr>
      </a:lvl2pPr>
      <a:lvl3pPr marL="0" indent="0" algn="l" defTabSz="685443" rtl="0" eaLnBrk="1" latinLnBrk="0" hangingPunct="1">
        <a:lnSpc>
          <a:spcPts val="1890"/>
        </a:lnSpc>
        <a:spcBef>
          <a:spcPts val="0"/>
        </a:spcBef>
        <a:spcAft>
          <a:spcPts val="1260"/>
        </a:spcAft>
        <a:buFont typeface="Arial" panose="020B0604020202020204" pitchFamily="34" charset="0"/>
        <a:buNone/>
        <a:defRPr lang="en-US" sz="1400" b="1" kern="1200" spc="8" baseline="0" dirty="0" smtClean="0">
          <a:solidFill>
            <a:srgbClr val="373433"/>
          </a:solidFill>
          <a:latin typeface="+mn-lt"/>
          <a:ea typeface="+mn-ea"/>
          <a:cs typeface="+mn-cs"/>
        </a:defRPr>
      </a:lvl3pPr>
      <a:lvl4pPr marL="0" indent="0" algn="l" defTabSz="685443" rtl="0" eaLnBrk="1" latinLnBrk="0" hangingPunct="1">
        <a:lnSpc>
          <a:spcPts val="1890"/>
        </a:lnSpc>
        <a:spcBef>
          <a:spcPts val="0"/>
        </a:spcBef>
        <a:spcAft>
          <a:spcPts val="1260"/>
        </a:spcAft>
        <a:buFont typeface="Arial" panose="020B0604020202020204" pitchFamily="34" charset="0"/>
        <a:buNone/>
        <a:defRPr lang="en-US" sz="1400" kern="1200" spc="8" baseline="0" dirty="0" smtClean="0">
          <a:solidFill>
            <a:srgbClr val="373433"/>
          </a:solidFill>
          <a:latin typeface="+mn-lt"/>
          <a:ea typeface="+mn-ea"/>
          <a:cs typeface="+mn-cs"/>
        </a:defRPr>
      </a:lvl4pPr>
      <a:lvl5pPr marL="0" indent="0" algn="l" defTabSz="685443" rtl="0" eaLnBrk="1" latinLnBrk="0" hangingPunct="1">
        <a:lnSpc>
          <a:spcPts val="1260"/>
        </a:lnSpc>
        <a:spcBef>
          <a:spcPts val="0"/>
        </a:spcBef>
        <a:spcAft>
          <a:spcPts val="1260"/>
        </a:spcAft>
        <a:buFont typeface="Arial" panose="020B0604020202020204" pitchFamily="34" charset="0"/>
        <a:buNone/>
        <a:defRPr lang="en-US" sz="900" kern="1200" spc="8" baseline="0" dirty="0">
          <a:solidFill>
            <a:srgbClr val="373433"/>
          </a:solidFill>
          <a:latin typeface="+mn-lt"/>
          <a:ea typeface="+mn-ea"/>
          <a:cs typeface="+mn-cs"/>
        </a:defRPr>
      </a:lvl5pPr>
      <a:lvl6pPr marL="1884963" indent="-171366" algn="l" defTabSz="68544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7685" indent="-171366" algn="l" defTabSz="68544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406" indent="-171366" algn="l" defTabSz="68544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137" indent="-171366" algn="l" defTabSz="68544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443" rtl="0" eaLnBrk="1" latinLnBrk="0" hangingPunct="1">
        <a:defRPr sz="1400" kern="1200">
          <a:solidFill>
            <a:schemeClr val="tx1"/>
          </a:solidFill>
          <a:latin typeface="+mn-lt"/>
          <a:ea typeface="+mn-ea"/>
          <a:cs typeface="+mn-cs"/>
        </a:defRPr>
      </a:lvl1pPr>
      <a:lvl2pPr marL="342713" algn="l" defTabSz="685443" rtl="0" eaLnBrk="1" latinLnBrk="0" hangingPunct="1">
        <a:defRPr sz="1400" kern="1200">
          <a:solidFill>
            <a:schemeClr val="tx1"/>
          </a:solidFill>
          <a:latin typeface="+mn-lt"/>
          <a:ea typeface="+mn-ea"/>
          <a:cs typeface="+mn-cs"/>
        </a:defRPr>
      </a:lvl2pPr>
      <a:lvl3pPr marL="685443" algn="l" defTabSz="685443" rtl="0" eaLnBrk="1" latinLnBrk="0" hangingPunct="1">
        <a:defRPr sz="1400" kern="1200">
          <a:solidFill>
            <a:schemeClr val="tx1"/>
          </a:solidFill>
          <a:latin typeface="+mn-lt"/>
          <a:ea typeface="+mn-ea"/>
          <a:cs typeface="+mn-cs"/>
        </a:defRPr>
      </a:lvl3pPr>
      <a:lvl4pPr marL="1028165" algn="l" defTabSz="685443" rtl="0" eaLnBrk="1" latinLnBrk="0" hangingPunct="1">
        <a:defRPr sz="1400" kern="1200">
          <a:solidFill>
            <a:schemeClr val="tx1"/>
          </a:solidFill>
          <a:latin typeface="+mn-lt"/>
          <a:ea typeface="+mn-ea"/>
          <a:cs typeface="+mn-cs"/>
        </a:defRPr>
      </a:lvl4pPr>
      <a:lvl5pPr marL="1370886" algn="l" defTabSz="685443" rtl="0" eaLnBrk="1" latinLnBrk="0" hangingPunct="1">
        <a:defRPr sz="1400" kern="1200">
          <a:solidFill>
            <a:schemeClr val="tx1"/>
          </a:solidFill>
          <a:latin typeface="+mn-lt"/>
          <a:ea typeface="+mn-ea"/>
          <a:cs typeface="+mn-cs"/>
        </a:defRPr>
      </a:lvl5pPr>
      <a:lvl6pPr marL="1713617" algn="l" defTabSz="685443" rtl="0" eaLnBrk="1" latinLnBrk="0" hangingPunct="1">
        <a:defRPr sz="1400" kern="1200">
          <a:solidFill>
            <a:schemeClr val="tx1"/>
          </a:solidFill>
          <a:latin typeface="+mn-lt"/>
          <a:ea typeface="+mn-ea"/>
          <a:cs typeface="+mn-cs"/>
        </a:defRPr>
      </a:lvl6pPr>
      <a:lvl7pPr marL="2056328" algn="l" defTabSz="685443" rtl="0" eaLnBrk="1" latinLnBrk="0" hangingPunct="1">
        <a:defRPr sz="1400" kern="1200">
          <a:solidFill>
            <a:schemeClr val="tx1"/>
          </a:solidFill>
          <a:latin typeface="+mn-lt"/>
          <a:ea typeface="+mn-ea"/>
          <a:cs typeface="+mn-cs"/>
        </a:defRPr>
      </a:lvl7pPr>
      <a:lvl8pPr marL="2399040" algn="l" defTabSz="685443" rtl="0" eaLnBrk="1" latinLnBrk="0" hangingPunct="1">
        <a:defRPr sz="1400" kern="1200">
          <a:solidFill>
            <a:schemeClr val="tx1"/>
          </a:solidFill>
          <a:latin typeface="+mn-lt"/>
          <a:ea typeface="+mn-ea"/>
          <a:cs typeface="+mn-cs"/>
        </a:defRPr>
      </a:lvl8pPr>
      <a:lvl9pPr marL="2741753" algn="l" defTabSz="685443"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7560">
          <p15:clr>
            <a:srgbClr val="F26B43"/>
          </p15:clr>
        </p15:guide>
        <p15:guide id="2" pos="7800">
          <p15:clr>
            <a:srgbClr val="F26B43"/>
          </p15:clr>
        </p15:guide>
        <p15:guide id="3" pos="10008">
          <p15:clr>
            <a:srgbClr val="F26B43"/>
          </p15:clr>
        </p15:guide>
        <p15:guide id="4" pos="10248">
          <p15:clr>
            <a:srgbClr val="F26B43"/>
          </p15:clr>
        </p15:guide>
        <p15:guide id="5" pos="12432">
          <p15:clr>
            <a:srgbClr val="F26B43"/>
          </p15:clr>
        </p15:guide>
        <p15:guide id="6" pos="12672">
          <p15:clr>
            <a:srgbClr val="F26B43"/>
          </p15:clr>
        </p15:guide>
        <p15:guide id="7" pos="14880">
          <p15:clr>
            <a:srgbClr val="F26B43"/>
          </p15:clr>
        </p15:guide>
        <p15:guide id="8" orient="horz" pos="7128">
          <p15:clr>
            <a:srgbClr val="F26B43"/>
          </p15:clr>
        </p15:guide>
        <p15:guide id="9" orient="horz" pos="816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Title Placeholder 16"/>
          <p:cNvSpPr>
            <a:spLocks noGrp="1"/>
          </p:cNvSpPr>
          <p:nvPr>
            <p:ph type="title"/>
          </p:nvPr>
        </p:nvSpPr>
        <p:spPr>
          <a:xfrm>
            <a:off x="285750" y="-4000"/>
            <a:ext cx="8172000" cy="828000"/>
          </a:xfrm>
          <a:prstGeom prst="rect">
            <a:avLst/>
          </a:prstGeom>
        </p:spPr>
        <p:txBody>
          <a:bodyPr vert="horz" lIns="34289" tIns="17144" rIns="34289" bIns="17144" rtlCol="0" anchor="b">
            <a:normAutofit/>
          </a:bodyPr>
          <a:lstStyle/>
          <a:p>
            <a:r>
              <a:rPr lang="en-US" dirty="0" smtClean="0"/>
              <a:t>Click to edit </a:t>
            </a:r>
            <a:r>
              <a:rPr lang="en-GB" noProof="0" dirty="0" smtClean="0"/>
              <a:t>Master</a:t>
            </a:r>
            <a:r>
              <a:rPr lang="en-US" dirty="0" smtClean="0"/>
              <a:t> title style</a:t>
            </a:r>
            <a:endParaRPr lang="en-GB" dirty="0"/>
          </a:p>
        </p:txBody>
      </p:sp>
      <p:sp>
        <p:nvSpPr>
          <p:cNvPr id="40" name="Text Placeholder 39"/>
          <p:cNvSpPr>
            <a:spLocks noGrp="1"/>
          </p:cNvSpPr>
          <p:nvPr>
            <p:ph type="body" idx="1"/>
          </p:nvPr>
        </p:nvSpPr>
        <p:spPr>
          <a:xfrm>
            <a:off x="4643460" y="1471619"/>
            <a:ext cx="4214813" cy="2771775"/>
          </a:xfrm>
          <a:prstGeom prst="rect">
            <a:avLst/>
          </a:prstGeom>
        </p:spPr>
        <p:txBody>
          <a:bodyPr vert="horz" lIns="34289" tIns="17144" rIns="34289" bIns="17144" rtlCol="0">
            <a:normAutofit/>
          </a:bodyPr>
          <a:lstStyle/>
          <a:p>
            <a:pPr lvl="0"/>
            <a:r>
              <a:rPr lang="en-US" dirty="0" smtClean="0"/>
              <a:t>Click to edit Master </a:t>
            </a:r>
            <a:r>
              <a:rPr lang="en-GB" noProof="0" dirty="0" smtClean="0"/>
              <a:t>text</a:t>
            </a:r>
            <a:r>
              <a:rPr lang="en-US" dirty="0" smtClean="0"/>
              <a: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Footer Placeholder 1"/>
          <p:cNvSpPr>
            <a:spLocks noGrp="1"/>
          </p:cNvSpPr>
          <p:nvPr>
            <p:ph type="ftr" sz="quarter" idx="3"/>
          </p:nvPr>
        </p:nvSpPr>
        <p:spPr>
          <a:xfrm>
            <a:off x="287895" y="4932000"/>
            <a:ext cx="6264000" cy="180000"/>
          </a:xfrm>
          <a:prstGeom prst="rect">
            <a:avLst/>
          </a:prstGeom>
        </p:spPr>
        <p:txBody>
          <a:bodyPr vert="horz" lIns="35979" tIns="45699" rIns="91398" bIns="45699" rtlCol="0" anchor="ctr"/>
          <a:lstStyle>
            <a:lvl1pPr algn="l">
              <a:defRPr sz="800">
                <a:solidFill>
                  <a:schemeClr val="bg1">
                    <a:lumMod val="50000"/>
                  </a:schemeClr>
                </a:solidFill>
              </a:defRPr>
            </a:lvl1p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pic>
        <p:nvPicPr>
          <p:cNvPr id="8" name="Picture 7" descr="JUST LOGO.png"/>
          <p:cNvPicPr>
            <a:picLocks noChangeAspect="1"/>
          </p:cNvPicPr>
          <p:nvPr userDrawn="1"/>
        </p:nvPicPr>
        <p:blipFill>
          <a:blip r:embed="rId26" cstate="email">
            <a:extLst>
              <a:ext uri="{28A0092B-C50C-407E-A947-70E740481C1C}">
                <a14:useLocalDpi xmlns:a14="http://schemas.microsoft.com/office/drawing/2010/main"/>
              </a:ext>
            </a:extLst>
          </a:blip>
          <a:stretch>
            <a:fillRect/>
          </a:stretch>
        </p:blipFill>
        <p:spPr>
          <a:xfrm>
            <a:off x="8172000" y="4656358"/>
            <a:ext cx="720000" cy="308090"/>
          </a:xfrm>
          <a:prstGeom prst="rect">
            <a:avLst/>
          </a:prstGeom>
        </p:spPr>
      </p:pic>
      <p:pic>
        <p:nvPicPr>
          <p:cNvPr id="9" name="Picture 8"/>
          <p:cNvPicPr>
            <a:picLocks noChangeAspect="1"/>
          </p:cNvPicPr>
          <p:nvPr userDrawn="1"/>
        </p:nvPicPr>
        <p:blipFill>
          <a:blip r:embed="rId27" cstate="email">
            <a:extLst>
              <a:ext uri="{28A0092B-C50C-407E-A947-70E740481C1C}">
                <a14:useLocalDpi xmlns:a14="http://schemas.microsoft.com/office/drawing/2010/main"/>
              </a:ext>
            </a:extLst>
          </a:blip>
          <a:srcRect t="-174991" b="-222140"/>
          <a:stretch>
            <a:fillRect/>
          </a:stretch>
        </p:blipFill>
        <p:spPr>
          <a:xfrm>
            <a:off x="285751" y="4866851"/>
            <a:ext cx="7744604" cy="92989"/>
          </a:xfrm>
          <a:prstGeom prst="rect">
            <a:avLst/>
          </a:prstGeom>
        </p:spPr>
      </p:pic>
      <p:pic>
        <p:nvPicPr>
          <p:cNvPr id="18" name="Picture 17"/>
          <p:cNvPicPr>
            <a:picLocks noChangeAspect="1"/>
          </p:cNvPicPr>
          <p:nvPr userDrawn="1"/>
        </p:nvPicPr>
        <p:blipFill>
          <a:blip r:embed="rId28" cstate="email">
            <a:extLst>
              <a:ext uri="{28A0092B-C50C-407E-A947-70E740481C1C}">
                <a14:useLocalDpi xmlns:a14="http://schemas.microsoft.com/office/drawing/2010/main"/>
              </a:ext>
            </a:extLst>
          </a:blip>
          <a:srcRect t="-174991" b="-174991"/>
          <a:stretch>
            <a:fillRect/>
          </a:stretch>
        </p:blipFill>
        <p:spPr>
          <a:xfrm>
            <a:off x="285749" y="792021"/>
            <a:ext cx="8591619" cy="84169"/>
          </a:xfrm>
          <a:prstGeom prst="rect">
            <a:avLst/>
          </a:prstGeom>
        </p:spPr>
      </p:pic>
    </p:spTree>
    <p:extLst>
      <p:ext uri="{BB962C8B-B14F-4D97-AF65-F5344CB8AC3E}">
        <p14:creationId xmlns:p14="http://schemas.microsoft.com/office/powerpoint/2010/main" val="788505983"/>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 id="2147483804" r:id="rId14"/>
    <p:sldLayoutId id="2147483805" r:id="rId15"/>
    <p:sldLayoutId id="2147483806" r:id="rId16"/>
    <p:sldLayoutId id="2147483807" r:id="rId17"/>
    <p:sldLayoutId id="2147483808" r:id="rId18"/>
    <p:sldLayoutId id="2147483809" r:id="rId19"/>
    <p:sldLayoutId id="2147483810" r:id="rId20"/>
    <p:sldLayoutId id="2147483811" r:id="rId21"/>
    <p:sldLayoutId id="2147483812" r:id="rId22"/>
    <p:sldLayoutId id="2147483813" r:id="rId23"/>
    <p:sldLayoutId id="2147483814" r:id="rId24"/>
  </p:sldLayoutIdLst>
  <p:transition>
    <p:wipe dir="r"/>
  </p:transition>
  <p:timing>
    <p:tnLst>
      <p:par>
        <p:cTn id="1" dur="indefinite" restart="never" nodeType="tmRoot"/>
      </p:par>
    </p:tnLst>
  </p:timing>
  <p:hf hdr="0" ftr="0" dt="0"/>
  <p:txStyles>
    <p:titleStyle>
      <a:lvl1pPr algn="l" defTabSz="685443" rtl="0" eaLnBrk="1" latinLnBrk="0" hangingPunct="1">
        <a:lnSpc>
          <a:spcPct val="70000"/>
        </a:lnSpc>
        <a:spcBef>
          <a:spcPct val="0"/>
        </a:spcBef>
        <a:buNone/>
        <a:defRPr sz="2800" b="0" kern="1200" spc="100" baseline="0">
          <a:solidFill>
            <a:schemeClr val="tx1"/>
          </a:solidFill>
          <a:latin typeface="+mj-lt"/>
          <a:ea typeface="+mj-ea"/>
          <a:cs typeface="+mj-cs"/>
        </a:defRPr>
      </a:lvl1pPr>
    </p:titleStyle>
    <p:bodyStyle>
      <a:lvl1pPr marL="0" indent="0" algn="l" defTabSz="685443" rtl="0" eaLnBrk="1" latinLnBrk="0" hangingPunct="1">
        <a:lnSpc>
          <a:spcPts val="2700"/>
        </a:lnSpc>
        <a:spcBef>
          <a:spcPts val="0"/>
        </a:spcBef>
        <a:spcAft>
          <a:spcPts val="900"/>
        </a:spcAft>
        <a:buFont typeface="Arial" panose="020B0604020202020204" pitchFamily="34" charset="0"/>
        <a:buNone/>
        <a:defRPr lang="en-US" sz="3000" b="1" kern="1200" spc="0" baseline="0" dirty="0" smtClean="0">
          <a:solidFill>
            <a:srgbClr val="373433"/>
          </a:solidFill>
          <a:latin typeface="+mn-lt"/>
          <a:ea typeface="+mn-ea"/>
          <a:cs typeface="+mn-cs"/>
        </a:defRPr>
      </a:lvl1pPr>
      <a:lvl2pPr marL="0" indent="0" algn="l" defTabSz="685443" rtl="0" eaLnBrk="1" latinLnBrk="0" hangingPunct="1">
        <a:lnSpc>
          <a:spcPts val="2700"/>
        </a:lnSpc>
        <a:spcBef>
          <a:spcPts val="0"/>
        </a:spcBef>
        <a:spcAft>
          <a:spcPts val="2700"/>
        </a:spcAft>
        <a:buFont typeface="Arial" panose="020B0604020202020204" pitchFamily="34" charset="0"/>
        <a:buNone/>
        <a:defRPr lang="en-US" sz="2400" b="1" kern="1200" spc="0" baseline="0" dirty="0" smtClean="0">
          <a:solidFill>
            <a:srgbClr val="373433"/>
          </a:solidFill>
          <a:latin typeface="+mn-lt"/>
          <a:ea typeface="+mn-ea"/>
          <a:cs typeface="+mn-cs"/>
        </a:defRPr>
      </a:lvl2pPr>
      <a:lvl3pPr marL="0" indent="0" algn="l" defTabSz="685443" rtl="0" eaLnBrk="1" latinLnBrk="0" hangingPunct="1">
        <a:lnSpc>
          <a:spcPts val="1890"/>
        </a:lnSpc>
        <a:spcBef>
          <a:spcPts val="0"/>
        </a:spcBef>
        <a:spcAft>
          <a:spcPts val="1260"/>
        </a:spcAft>
        <a:buFont typeface="Arial" panose="020B0604020202020204" pitchFamily="34" charset="0"/>
        <a:buNone/>
        <a:defRPr lang="en-US" sz="1400" b="1" kern="1200" spc="8" baseline="0" dirty="0" smtClean="0">
          <a:solidFill>
            <a:srgbClr val="373433"/>
          </a:solidFill>
          <a:latin typeface="+mn-lt"/>
          <a:ea typeface="+mn-ea"/>
          <a:cs typeface="+mn-cs"/>
        </a:defRPr>
      </a:lvl3pPr>
      <a:lvl4pPr marL="0" indent="0" algn="l" defTabSz="685443" rtl="0" eaLnBrk="1" latinLnBrk="0" hangingPunct="1">
        <a:lnSpc>
          <a:spcPts val="1890"/>
        </a:lnSpc>
        <a:spcBef>
          <a:spcPts val="0"/>
        </a:spcBef>
        <a:spcAft>
          <a:spcPts val="1260"/>
        </a:spcAft>
        <a:buFont typeface="Arial" panose="020B0604020202020204" pitchFamily="34" charset="0"/>
        <a:buNone/>
        <a:defRPr lang="en-US" sz="1400" kern="1200" spc="8" baseline="0" dirty="0" smtClean="0">
          <a:solidFill>
            <a:srgbClr val="373433"/>
          </a:solidFill>
          <a:latin typeface="+mn-lt"/>
          <a:ea typeface="+mn-ea"/>
          <a:cs typeface="+mn-cs"/>
        </a:defRPr>
      </a:lvl4pPr>
      <a:lvl5pPr marL="0" indent="0" algn="l" defTabSz="685443" rtl="0" eaLnBrk="1" latinLnBrk="0" hangingPunct="1">
        <a:lnSpc>
          <a:spcPts val="1260"/>
        </a:lnSpc>
        <a:spcBef>
          <a:spcPts val="0"/>
        </a:spcBef>
        <a:spcAft>
          <a:spcPts val="1260"/>
        </a:spcAft>
        <a:buFont typeface="Arial" panose="020B0604020202020204" pitchFamily="34" charset="0"/>
        <a:buNone/>
        <a:defRPr lang="en-US" sz="900" kern="1200" spc="8" baseline="0" dirty="0">
          <a:solidFill>
            <a:srgbClr val="373433"/>
          </a:solidFill>
          <a:latin typeface="+mn-lt"/>
          <a:ea typeface="+mn-ea"/>
          <a:cs typeface="+mn-cs"/>
        </a:defRPr>
      </a:lvl5pPr>
      <a:lvl6pPr marL="1884963" indent="-171366" algn="l" defTabSz="68544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7685" indent="-171366" algn="l" defTabSz="68544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406" indent="-171366" algn="l" defTabSz="68544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137" indent="-171366" algn="l" defTabSz="68544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443" rtl="0" eaLnBrk="1" latinLnBrk="0" hangingPunct="1">
        <a:defRPr sz="1400" kern="1200">
          <a:solidFill>
            <a:schemeClr val="tx1"/>
          </a:solidFill>
          <a:latin typeface="+mn-lt"/>
          <a:ea typeface="+mn-ea"/>
          <a:cs typeface="+mn-cs"/>
        </a:defRPr>
      </a:lvl1pPr>
      <a:lvl2pPr marL="342713" algn="l" defTabSz="685443" rtl="0" eaLnBrk="1" latinLnBrk="0" hangingPunct="1">
        <a:defRPr sz="1400" kern="1200">
          <a:solidFill>
            <a:schemeClr val="tx1"/>
          </a:solidFill>
          <a:latin typeface="+mn-lt"/>
          <a:ea typeface="+mn-ea"/>
          <a:cs typeface="+mn-cs"/>
        </a:defRPr>
      </a:lvl2pPr>
      <a:lvl3pPr marL="685443" algn="l" defTabSz="685443" rtl="0" eaLnBrk="1" latinLnBrk="0" hangingPunct="1">
        <a:defRPr sz="1400" kern="1200">
          <a:solidFill>
            <a:schemeClr val="tx1"/>
          </a:solidFill>
          <a:latin typeface="+mn-lt"/>
          <a:ea typeface="+mn-ea"/>
          <a:cs typeface="+mn-cs"/>
        </a:defRPr>
      </a:lvl3pPr>
      <a:lvl4pPr marL="1028165" algn="l" defTabSz="685443" rtl="0" eaLnBrk="1" latinLnBrk="0" hangingPunct="1">
        <a:defRPr sz="1400" kern="1200">
          <a:solidFill>
            <a:schemeClr val="tx1"/>
          </a:solidFill>
          <a:latin typeface="+mn-lt"/>
          <a:ea typeface="+mn-ea"/>
          <a:cs typeface="+mn-cs"/>
        </a:defRPr>
      </a:lvl4pPr>
      <a:lvl5pPr marL="1370886" algn="l" defTabSz="685443" rtl="0" eaLnBrk="1" latinLnBrk="0" hangingPunct="1">
        <a:defRPr sz="1400" kern="1200">
          <a:solidFill>
            <a:schemeClr val="tx1"/>
          </a:solidFill>
          <a:latin typeface="+mn-lt"/>
          <a:ea typeface="+mn-ea"/>
          <a:cs typeface="+mn-cs"/>
        </a:defRPr>
      </a:lvl5pPr>
      <a:lvl6pPr marL="1713617" algn="l" defTabSz="685443" rtl="0" eaLnBrk="1" latinLnBrk="0" hangingPunct="1">
        <a:defRPr sz="1400" kern="1200">
          <a:solidFill>
            <a:schemeClr val="tx1"/>
          </a:solidFill>
          <a:latin typeface="+mn-lt"/>
          <a:ea typeface="+mn-ea"/>
          <a:cs typeface="+mn-cs"/>
        </a:defRPr>
      </a:lvl6pPr>
      <a:lvl7pPr marL="2056328" algn="l" defTabSz="685443" rtl="0" eaLnBrk="1" latinLnBrk="0" hangingPunct="1">
        <a:defRPr sz="1400" kern="1200">
          <a:solidFill>
            <a:schemeClr val="tx1"/>
          </a:solidFill>
          <a:latin typeface="+mn-lt"/>
          <a:ea typeface="+mn-ea"/>
          <a:cs typeface="+mn-cs"/>
        </a:defRPr>
      </a:lvl7pPr>
      <a:lvl8pPr marL="2399040" algn="l" defTabSz="685443" rtl="0" eaLnBrk="1" latinLnBrk="0" hangingPunct="1">
        <a:defRPr sz="1400" kern="1200">
          <a:solidFill>
            <a:schemeClr val="tx1"/>
          </a:solidFill>
          <a:latin typeface="+mn-lt"/>
          <a:ea typeface="+mn-ea"/>
          <a:cs typeface="+mn-cs"/>
        </a:defRPr>
      </a:lvl8pPr>
      <a:lvl9pPr marL="2741753" algn="l" defTabSz="685443"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7560">
          <p15:clr>
            <a:srgbClr val="F26B43"/>
          </p15:clr>
        </p15:guide>
        <p15:guide id="2" pos="7800">
          <p15:clr>
            <a:srgbClr val="F26B43"/>
          </p15:clr>
        </p15:guide>
        <p15:guide id="3" pos="10008">
          <p15:clr>
            <a:srgbClr val="F26B43"/>
          </p15:clr>
        </p15:guide>
        <p15:guide id="4" pos="10248">
          <p15:clr>
            <a:srgbClr val="F26B43"/>
          </p15:clr>
        </p15:guide>
        <p15:guide id="5" pos="12432">
          <p15:clr>
            <a:srgbClr val="F26B43"/>
          </p15:clr>
        </p15:guide>
        <p15:guide id="6" pos="12672">
          <p15:clr>
            <a:srgbClr val="F26B43"/>
          </p15:clr>
        </p15:guide>
        <p15:guide id="7" pos="14880">
          <p15:clr>
            <a:srgbClr val="F26B43"/>
          </p15:clr>
        </p15:guide>
        <p15:guide id="8" orient="horz" pos="7128">
          <p15:clr>
            <a:srgbClr val="F26B43"/>
          </p15:clr>
        </p15:guide>
        <p15:guide id="9" orient="horz" pos="816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Title Placeholder 16"/>
          <p:cNvSpPr>
            <a:spLocks noGrp="1"/>
          </p:cNvSpPr>
          <p:nvPr>
            <p:ph type="title"/>
          </p:nvPr>
        </p:nvSpPr>
        <p:spPr>
          <a:xfrm>
            <a:off x="285750" y="-4000"/>
            <a:ext cx="8172000" cy="828000"/>
          </a:xfrm>
          <a:prstGeom prst="rect">
            <a:avLst/>
          </a:prstGeom>
        </p:spPr>
        <p:txBody>
          <a:bodyPr vert="horz" lIns="34289" tIns="17144" rIns="34289" bIns="17144" rtlCol="0" anchor="b">
            <a:normAutofit/>
          </a:bodyPr>
          <a:lstStyle/>
          <a:p>
            <a:r>
              <a:rPr lang="en-US" dirty="0" smtClean="0"/>
              <a:t>Click to edit </a:t>
            </a:r>
            <a:r>
              <a:rPr lang="en-GB" noProof="0" dirty="0" smtClean="0"/>
              <a:t>Master</a:t>
            </a:r>
            <a:r>
              <a:rPr lang="en-US" dirty="0" smtClean="0"/>
              <a:t> title style</a:t>
            </a:r>
            <a:endParaRPr lang="en-GB" dirty="0"/>
          </a:p>
        </p:txBody>
      </p:sp>
      <p:sp>
        <p:nvSpPr>
          <p:cNvPr id="40" name="Text Placeholder 39"/>
          <p:cNvSpPr>
            <a:spLocks noGrp="1"/>
          </p:cNvSpPr>
          <p:nvPr>
            <p:ph type="body" idx="1"/>
          </p:nvPr>
        </p:nvSpPr>
        <p:spPr>
          <a:xfrm>
            <a:off x="4643460" y="1471619"/>
            <a:ext cx="4214813" cy="2771775"/>
          </a:xfrm>
          <a:prstGeom prst="rect">
            <a:avLst/>
          </a:prstGeom>
        </p:spPr>
        <p:txBody>
          <a:bodyPr vert="horz" lIns="34289" tIns="17144" rIns="34289" bIns="17144" rtlCol="0">
            <a:normAutofit/>
          </a:bodyPr>
          <a:lstStyle/>
          <a:p>
            <a:pPr lvl="0"/>
            <a:r>
              <a:rPr lang="en-US" dirty="0" smtClean="0"/>
              <a:t>Click to edit Master </a:t>
            </a:r>
            <a:r>
              <a:rPr lang="en-GB" noProof="0" dirty="0" smtClean="0"/>
              <a:t>text</a:t>
            </a:r>
            <a:r>
              <a:rPr lang="en-US" dirty="0" smtClean="0"/>
              <a: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Footer Placeholder 1"/>
          <p:cNvSpPr>
            <a:spLocks noGrp="1"/>
          </p:cNvSpPr>
          <p:nvPr>
            <p:ph type="ftr" sz="quarter" idx="3"/>
          </p:nvPr>
        </p:nvSpPr>
        <p:spPr>
          <a:xfrm>
            <a:off x="287895" y="4932000"/>
            <a:ext cx="6264000" cy="180000"/>
          </a:xfrm>
          <a:prstGeom prst="rect">
            <a:avLst/>
          </a:prstGeom>
        </p:spPr>
        <p:txBody>
          <a:bodyPr vert="horz" lIns="35979" tIns="45699" rIns="91398" bIns="45699" rtlCol="0" anchor="ctr"/>
          <a:lstStyle>
            <a:lvl1pPr algn="l">
              <a:defRPr sz="800">
                <a:solidFill>
                  <a:schemeClr val="bg1">
                    <a:lumMod val="50000"/>
                  </a:schemeClr>
                </a:solidFill>
              </a:defRPr>
            </a:lvl1pPr>
          </a:lstStyle>
          <a:p>
            <a:r>
              <a:rPr lang="en-GB" dirty="0" smtClean="0">
                <a:solidFill>
                  <a:srgbClr val="FFFFFF">
                    <a:lumMod val="50000"/>
                  </a:srgbClr>
                </a:solidFill>
              </a:rPr>
              <a:t>For financial intermediary use only. Not approved for use with customers.</a:t>
            </a:r>
            <a:endParaRPr lang="en-GB" dirty="0">
              <a:solidFill>
                <a:srgbClr val="FFFFFF">
                  <a:lumMod val="50000"/>
                </a:srgbClr>
              </a:solidFill>
            </a:endParaRPr>
          </a:p>
        </p:txBody>
      </p:sp>
      <p:pic>
        <p:nvPicPr>
          <p:cNvPr id="8" name="Picture 7" descr="JUST LOGO.png"/>
          <p:cNvPicPr>
            <a:picLocks noChangeAspect="1"/>
          </p:cNvPicPr>
          <p:nvPr userDrawn="1"/>
        </p:nvPicPr>
        <p:blipFill>
          <a:blip r:embed="rId19" cstate="email">
            <a:extLst>
              <a:ext uri="{28A0092B-C50C-407E-A947-70E740481C1C}">
                <a14:useLocalDpi xmlns:a14="http://schemas.microsoft.com/office/drawing/2010/main"/>
              </a:ext>
            </a:extLst>
          </a:blip>
          <a:stretch>
            <a:fillRect/>
          </a:stretch>
        </p:blipFill>
        <p:spPr>
          <a:xfrm>
            <a:off x="8172000" y="4656358"/>
            <a:ext cx="720000" cy="308090"/>
          </a:xfrm>
          <a:prstGeom prst="rect">
            <a:avLst/>
          </a:prstGeom>
        </p:spPr>
      </p:pic>
      <p:pic>
        <p:nvPicPr>
          <p:cNvPr id="9" name="Picture 8"/>
          <p:cNvPicPr>
            <a:picLocks noChangeAspect="1"/>
          </p:cNvPicPr>
          <p:nvPr userDrawn="1"/>
        </p:nvPicPr>
        <p:blipFill>
          <a:blip r:embed="rId20" cstate="email">
            <a:extLst>
              <a:ext uri="{28A0092B-C50C-407E-A947-70E740481C1C}">
                <a14:useLocalDpi xmlns:a14="http://schemas.microsoft.com/office/drawing/2010/main"/>
              </a:ext>
            </a:extLst>
          </a:blip>
          <a:srcRect t="-174991" b="-222140"/>
          <a:stretch>
            <a:fillRect/>
          </a:stretch>
        </p:blipFill>
        <p:spPr>
          <a:xfrm>
            <a:off x="285751" y="4866851"/>
            <a:ext cx="7744604" cy="92989"/>
          </a:xfrm>
          <a:prstGeom prst="rect">
            <a:avLst/>
          </a:prstGeom>
        </p:spPr>
      </p:pic>
      <p:pic>
        <p:nvPicPr>
          <p:cNvPr id="18" name="Picture 17"/>
          <p:cNvPicPr>
            <a:picLocks noChangeAspect="1"/>
          </p:cNvPicPr>
          <p:nvPr userDrawn="1"/>
        </p:nvPicPr>
        <p:blipFill>
          <a:blip r:embed="rId21" cstate="email">
            <a:extLst>
              <a:ext uri="{28A0092B-C50C-407E-A947-70E740481C1C}">
                <a14:useLocalDpi xmlns:a14="http://schemas.microsoft.com/office/drawing/2010/main"/>
              </a:ext>
            </a:extLst>
          </a:blip>
          <a:srcRect t="-174991" b="-174991"/>
          <a:stretch>
            <a:fillRect/>
          </a:stretch>
        </p:blipFill>
        <p:spPr>
          <a:xfrm>
            <a:off x="285749" y="792021"/>
            <a:ext cx="8591619" cy="84169"/>
          </a:xfrm>
          <a:prstGeom prst="rect">
            <a:avLst/>
          </a:prstGeom>
        </p:spPr>
      </p:pic>
    </p:spTree>
    <p:extLst>
      <p:ext uri="{BB962C8B-B14F-4D97-AF65-F5344CB8AC3E}">
        <p14:creationId xmlns:p14="http://schemas.microsoft.com/office/powerpoint/2010/main" val="1195020911"/>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 id="2147483834" r:id="rId12"/>
    <p:sldLayoutId id="2147483835" r:id="rId13"/>
    <p:sldLayoutId id="2147483836" r:id="rId14"/>
    <p:sldLayoutId id="2147483837" r:id="rId15"/>
    <p:sldLayoutId id="2147483838" r:id="rId16"/>
    <p:sldLayoutId id="2147483839" r:id="rId17"/>
  </p:sldLayoutIdLst>
  <p:transition>
    <p:wipe dir="r"/>
  </p:transition>
  <p:timing>
    <p:tnLst>
      <p:par>
        <p:cTn id="1" dur="indefinite" restart="never" nodeType="tmRoot"/>
      </p:par>
    </p:tnLst>
  </p:timing>
  <p:hf sldNum="0" hdr="0" dt="0"/>
  <p:txStyles>
    <p:titleStyle>
      <a:lvl1pPr algn="l" defTabSz="685443" rtl="0" eaLnBrk="1" latinLnBrk="0" hangingPunct="1">
        <a:lnSpc>
          <a:spcPct val="70000"/>
        </a:lnSpc>
        <a:spcBef>
          <a:spcPct val="0"/>
        </a:spcBef>
        <a:buNone/>
        <a:defRPr sz="2800" b="0" kern="1200" spc="100" baseline="0">
          <a:solidFill>
            <a:schemeClr val="tx1"/>
          </a:solidFill>
          <a:latin typeface="+mj-lt"/>
          <a:ea typeface="+mj-ea"/>
          <a:cs typeface="+mj-cs"/>
        </a:defRPr>
      </a:lvl1pPr>
    </p:titleStyle>
    <p:bodyStyle>
      <a:lvl1pPr marL="0" indent="0" algn="l" defTabSz="685443" rtl="0" eaLnBrk="1" latinLnBrk="0" hangingPunct="1">
        <a:lnSpc>
          <a:spcPts val="2700"/>
        </a:lnSpc>
        <a:spcBef>
          <a:spcPts val="0"/>
        </a:spcBef>
        <a:spcAft>
          <a:spcPts val="900"/>
        </a:spcAft>
        <a:buFont typeface="Arial" panose="020B0604020202020204" pitchFamily="34" charset="0"/>
        <a:buNone/>
        <a:defRPr lang="en-US" sz="3000" b="1" kern="1200" spc="0" baseline="0" dirty="0" smtClean="0">
          <a:solidFill>
            <a:srgbClr val="373433"/>
          </a:solidFill>
          <a:latin typeface="+mn-lt"/>
          <a:ea typeface="+mn-ea"/>
          <a:cs typeface="+mn-cs"/>
        </a:defRPr>
      </a:lvl1pPr>
      <a:lvl2pPr marL="0" indent="0" algn="l" defTabSz="685443" rtl="0" eaLnBrk="1" latinLnBrk="0" hangingPunct="1">
        <a:lnSpc>
          <a:spcPts val="2700"/>
        </a:lnSpc>
        <a:spcBef>
          <a:spcPts val="0"/>
        </a:spcBef>
        <a:spcAft>
          <a:spcPts val="2700"/>
        </a:spcAft>
        <a:buFont typeface="Arial" panose="020B0604020202020204" pitchFamily="34" charset="0"/>
        <a:buNone/>
        <a:defRPr lang="en-US" sz="2400" b="1" kern="1200" spc="0" baseline="0" dirty="0" smtClean="0">
          <a:solidFill>
            <a:srgbClr val="373433"/>
          </a:solidFill>
          <a:latin typeface="+mn-lt"/>
          <a:ea typeface="+mn-ea"/>
          <a:cs typeface="+mn-cs"/>
        </a:defRPr>
      </a:lvl2pPr>
      <a:lvl3pPr marL="0" indent="0" algn="l" defTabSz="685443" rtl="0" eaLnBrk="1" latinLnBrk="0" hangingPunct="1">
        <a:lnSpc>
          <a:spcPts val="1890"/>
        </a:lnSpc>
        <a:spcBef>
          <a:spcPts val="0"/>
        </a:spcBef>
        <a:spcAft>
          <a:spcPts val="1260"/>
        </a:spcAft>
        <a:buFont typeface="Arial" panose="020B0604020202020204" pitchFamily="34" charset="0"/>
        <a:buNone/>
        <a:defRPr lang="en-US" sz="1400" b="1" kern="1200" spc="8" baseline="0" dirty="0" smtClean="0">
          <a:solidFill>
            <a:srgbClr val="373433"/>
          </a:solidFill>
          <a:latin typeface="+mn-lt"/>
          <a:ea typeface="+mn-ea"/>
          <a:cs typeface="+mn-cs"/>
        </a:defRPr>
      </a:lvl3pPr>
      <a:lvl4pPr marL="0" indent="0" algn="l" defTabSz="685443" rtl="0" eaLnBrk="1" latinLnBrk="0" hangingPunct="1">
        <a:lnSpc>
          <a:spcPts val="1890"/>
        </a:lnSpc>
        <a:spcBef>
          <a:spcPts val="0"/>
        </a:spcBef>
        <a:spcAft>
          <a:spcPts val="1260"/>
        </a:spcAft>
        <a:buFont typeface="Arial" panose="020B0604020202020204" pitchFamily="34" charset="0"/>
        <a:buNone/>
        <a:defRPr lang="en-US" sz="1400" kern="1200" spc="8" baseline="0" dirty="0" smtClean="0">
          <a:solidFill>
            <a:srgbClr val="373433"/>
          </a:solidFill>
          <a:latin typeface="+mn-lt"/>
          <a:ea typeface="+mn-ea"/>
          <a:cs typeface="+mn-cs"/>
        </a:defRPr>
      </a:lvl4pPr>
      <a:lvl5pPr marL="0" indent="0" algn="l" defTabSz="685443" rtl="0" eaLnBrk="1" latinLnBrk="0" hangingPunct="1">
        <a:lnSpc>
          <a:spcPts val="1260"/>
        </a:lnSpc>
        <a:spcBef>
          <a:spcPts val="0"/>
        </a:spcBef>
        <a:spcAft>
          <a:spcPts val="1260"/>
        </a:spcAft>
        <a:buFont typeface="Arial" panose="020B0604020202020204" pitchFamily="34" charset="0"/>
        <a:buNone/>
        <a:defRPr lang="en-US" sz="900" kern="1200" spc="8" baseline="0" dirty="0">
          <a:solidFill>
            <a:srgbClr val="373433"/>
          </a:solidFill>
          <a:latin typeface="+mn-lt"/>
          <a:ea typeface="+mn-ea"/>
          <a:cs typeface="+mn-cs"/>
        </a:defRPr>
      </a:lvl5pPr>
      <a:lvl6pPr marL="1884963" indent="-171366" algn="l" defTabSz="68544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7685" indent="-171366" algn="l" defTabSz="68544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406" indent="-171366" algn="l" defTabSz="68544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137" indent="-171366" algn="l" defTabSz="68544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443" rtl="0" eaLnBrk="1" latinLnBrk="0" hangingPunct="1">
        <a:defRPr sz="1400" kern="1200">
          <a:solidFill>
            <a:schemeClr val="tx1"/>
          </a:solidFill>
          <a:latin typeface="+mn-lt"/>
          <a:ea typeface="+mn-ea"/>
          <a:cs typeface="+mn-cs"/>
        </a:defRPr>
      </a:lvl1pPr>
      <a:lvl2pPr marL="342713" algn="l" defTabSz="685443" rtl="0" eaLnBrk="1" latinLnBrk="0" hangingPunct="1">
        <a:defRPr sz="1400" kern="1200">
          <a:solidFill>
            <a:schemeClr val="tx1"/>
          </a:solidFill>
          <a:latin typeface="+mn-lt"/>
          <a:ea typeface="+mn-ea"/>
          <a:cs typeface="+mn-cs"/>
        </a:defRPr>
      </a:lvl2pPr>
      <a:lvl3pPr marL="685443" algn="l" defTabSz="685443" rtl="0" eaLnBrk="1" latinLnBrk="0" hangingPunct="1">
        <a:defRPr sz="1400" kern="1200">
          <a:solidFill>
            <a:schemeClr val="tx1"/>
          </a:solidFill>
          <a:latin typeface="+mn-lt"/>
          <a:ea typeface="+mn-ea"/>
          <a:cs typeface="+mn-cs"/>
        </a:defRPr>
      </a:lvl3pPr>
      <a:lvl4pPr marL="1028165" algn="l" defTabSz="685443" rtl="0" eaLnBrk="1" latinLnBrk="0" hangingPunct="1">
        <a:defRPr sz="1400" kern="1200">
          <a:solidFill>
            <a:schemeClr val="tx1"/>
          </a:solidFill>
          <a:latin typeface="+mn-lt"/>
          <a:ea typeface="+mn-ea"/>
          <a:cs typeface="+mn-cs"/>
        </a:defRPr>
      </a:lvl4pPr>
      <a:lvl5pPr marL="1370886" algn="l" defTabSz="685443" rtl="0" eaLnBrk="1" latinLnBrk="0" hangingPunct="1">
        <a:defRPr sz="1400" kern="1200">
          <a:solidFill>
            <a:schemeClr val="tx1"/>
          </a:solidFill>
          <a:latin typeface="+mn-lt"/>
          <a:ea typeface="+mn-ea"/>
          <a:cs typeface="+mn-cs"/>
        </a:defRPr>
      </a:lvl5pPr>
      <a:lvl6pPr marL="1713617" algn="l" defTabSz="685443" rtl="0" eaLnBrk="1" latinLnBrk="0" hangingPunct="1">
        <a:defRPr sz="1400" kern="1200">
          <a:solidFill>
            <a:schemeClr val="tx1"/>
          </a:solidFill>
          <a:latin typeface="+mn-lt"/>
          <a:ea typeface="+mn-ea"/>
          <a:cs typeface="+mn-cs"/>
        </a:defRPr>
      </a:lvl6pPr>
      <a:lvl7pPr marL="2056328" algn="l" defTabSz="685443" rtl="0" eaLnBrk="1" latinLnBrk="0" hangingPunct="1">
        <a:defRPr sz="1400" kern="1200">
          <a:solidFill>
            <a:schemeClr val="tx1"/>
          </a:solidFill>
          <a:latin typeface="+mn-lt"/>
          <a:ea typeface="+mn-ea"/>
          <a:cs typeface="+mn-cs"/>
        </a:defRPr>
      </a:lvl7pPr>
      <a:lvl8pPr marL="2399040" algn="l" defTabSz="685443" rtl="0" eaLnBrk="1" latinLnBrk="0" hangingPunct="1">
        <a:defRPr sz="1400" kern="1200">
          <a:solidFill>
            <a:schemeClr val="tx1"/>
          </a:solidFill>
          <a:latin typeface="+mn-lt"/>
          <a:ea typeface="+mn-ea"/>
          <a:cs typeface="+mn-cs"/>
        </a:defRPr>
      </a:lvl8pPr>
      <a:lvl9pPr marL="2741753" algn="l" defTabSz="685443"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7560">
          <p15:clr>
            <a:srgbClr val="F26B43"/>
          </p15:clr>
        </p15:guide>
        <p15:guide id="2" pos="7800">
          <p15:clr>
            <a:srgbClr val="F26B43"/>
          </p15:clr>
        </p15:guide>
        <p15:guide id="3" pos="10008">
          <p15:clr>
            <a:srgbClr val="F26B43"/>
          </p15:clr>
        </p15:guide>
        <p15:guide id="4" pos="10248">
          <p15:clr>
            <a:srgbClr val="F26B43"/>
          </p15:clr>
        </p15:guide>
        <p15:guide id="5" pos="12432">
          <p15:clr>
            <a:srgbClr val="F26B43"/>
          </p15:clr>
        </p15:guide>
        <p15:guide id="6" pos="12672">
          <p15:clr>
            <a:srgbClr val="F26B43"/>
          </p15:clr>
        </p15:guide>
        <p15:guide id="7" pos="14880">
          <p15:clr>
            <a:srgbClr val="F26B43"/>
          </p15:clr>
        </p15:guide>
        <p15:guide id="8" orient="horz" pos="7128">
          <p15:clr>
            <a:srgbClr val="F26B43"/>
          </p15:clr>
        </p15:guide>
        <p15:guide id="9" orient="horz" pos="816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Title Placeholder 16"/>
          <p:cNvSpPr>
            <a:spLocks noGrp="1"/>
          </p:cNvSpPr>
          <p:nvPr>
            <p:ph type="title"/>
          </p:nvPr>
        </p:nvSpPr>
        <p:spPr>
          <a:xfrm>
            <a:off x="285750" y="-4000"/>
            <a:ext cx="8172000" cy="828000"/>
          </a:xfrm>
          <a:prstGeom prst="rect">
            <a:avLst/>
          </a:prstGeom>
        </p:spPr>
        <p:txBody>
          <a:bodyPr vert="horz" lIns="34289" tIns="17144" rIns="34289" bIns="17144" rtlCol="0" anchor="b">
            <a:normAutofit/>
          </a:bodyPr>
          <a:lstStyle/>
          <a:p>
            <a:r>
              <a:rPr lang="en-US" dirty="0" smtClean="0"/>
              <a:t>Click to edit </a:t>
            </a:r>
            <a:r>
              <a:rPr lang="en-GB" noProof="0" dirty="0" smtClean="0"/>
              <a:t>Master</a:t>
            </a:r>
            <a:r>
              <a:rPr lang="en-US" dirty="0" smtClean="0"/>
              <a:t> title style</a:t>
            </a:r>
            <a:endParaRPr lang="en-GB" dirty="0"/>
          </a:p>
        </p:txBody>
      </p:sp>
      <p:sp>
        <p:nvSpPr>
          <p:cNvPr id="40" name="Text Placeholder 39"/>
          <p:cNvSpPr>
            <a:spLocks noGrp="1"/>
          </p:cNvSpPr>
          <p:nvPr>
            <p:ph type="body" idx="1"/>
          </p:nvPr>
        </p:nvSpPr>
        <p:spPr>
          <a:xfrm>
            <a:off x="4643460" y="1471619"/>
            <a:ext cx="4214813" cy="2771775"/>
          </a:xfrm>
          <a:prstGeom prst="rect">
            <a:avLst/>
          </a:prstGeom>
        </p:spPr>
        <p:txBody>
          <a:bodyPr vert="horz" lIns="34289" tIns="17144" rIns="34289" bIns="17144" rtlCol="0">
            <a:normAutofit/>
          </a:bodyPr>
          <a:lstStyle/>
          <a:p>
            <a:pPr lvl="0"/>
            <a:r>
              <a:rPr lang="en-US" dirty="0" smtClean="0"/>
              <a:t>Click to edit Master </a:t>
            </a:r>
            <a:r>
              <a:rPr lang="en-GB" noProof="0" dirty="0" smtClean="0"/>
              <a:t>text</a:t>
            </a:r>
            <a:r>
              <a:rPr lang="en-US" dirty="0" smtClean="0"/>
              <a: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Footer Placeholder 1"/>
          <p:cNvSpPr>
            <a:spLocks noGrp="1"/>
          </p:cNvSpPr>
          <p:nvPr>
            <p:ph type="ftr" sz="quarter" idx="3"/>
          </p:nvPr>
        </p:nvSpPr>
        <p:spPr>
          <a:xfrm>
            <a:off x="287895" y="4932000"/>
            <a:ext cx="6264000" cy="180000"/>
          </a:xfrm>
          <a:prstGeom prst="rect">
            <a:avLst/>
          </a:prstGeom>
        </p:spPr>
        <p:txBody>
          <a:bodyPr vert="horz" lIns="35979" tIns="45699" rIns="91398" bIns="45699" rtlCol="0" anchor="ctr"/>
          <a:lstStyle>
            <a:lvl1pPr algn="l">
              <a:defRPr sz="800">
                <a:solidFill>
                  <a:schemeClr val="bg1">
                    <a:lumMod val="50000"/>
                  </a:schemeClr>
                </a:solidFill>
              </a:defRPr>
            </a:lvl1p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pic>
        <p:nvPicPr>
          <p:cNvPr id="8" name="Picture 7" descr="JUST LOGO.png"/>
          <p:cNvPicPr>
            <a:picLocks noChangeAspect="1"/>
          </p:cNvPicPr>
          <p:nvPr userDrawn="1"/>
        </p:nvPicPr>
        <p:blipFill>
          <a:blip r:embed="rId35" cstate="email">
            <a:extLst>
              <a:ext uri="{28A0092B-C50C-407E-A947-70E740481C1C}">
                <a14:useLocalDpi xmlns:a14="http://schemas.microsoft.com/office/drawing/2010/main"/>
              </a:ext>
            </a:extLst>
          </a:blip>
          <a:stretch>
            <a:fillRect/>
          </a:stretch>
        </p:blipFill>
        <p:spPr>
          <a:xfrm>
            <a:off x="8172000" y="4656358"/>
            <a:ext cx="720000" cy="308090"/>
          </a:xfrm>
          <a:prstGeom prst="rect">
            <a:avLst/>
          </a:prstGeom>
        </p:spPr>
      </p:pic>
      <p:pic>
        <p:nvPicPr>
          <p:cNvPr id="9" name="Picture 8"/>
          <p:cNvPicPr>
            <a:picLocks noChangeAspect="1"/>
          </p:cNvPicPr>
          <p:nvPr userDrawn="1"/>
        </p:nvPicPr>
        <p:blipFill>
          <a:blip r:embed="rId36" cstate="email">
            <a:extLst>
              <a:ext uri="{28A0092B-C50C-407E-A947-70E740481C1C}">
                <a14:useLocalDpi xmlns:a14="http://schemas.microsoft.com/office/drawing/2010/main"/>
              </a:ext>
            </a:extLst>
          </a:blip>
          <a:srcRect t="-174991" b="-222140"/>
          <a:stretch>
            <a:fillRect/>
          </a:stretch>
        </p:blipFill>
        <p:spPr>
          <a:xfrm>
            <a:off x="285751" y="4866851"/>
            <a:ext cx="7744604" cy="92989"/>
          </a:xfrm>
          <a:prstGeom prst="rect">
            <a:avLst/>
          </a:prstGeom>
        </p:spPr>
      </p:pic>
      <p:pic>
        <p:nvPicPr>
          <p:cNvPr id="18" name="Picture 17"/>
          <p:cNvPicPr>
            <a:picLocks noChangeAspect="1"/>
          </p:cNvPicPr>
          <p:nvPr userDrawn="1"/>
        </p:nvPicPr>
        <p:blipFill>
          <a:blip r:embed="rId37" cstate="email">
            <a:extLst>
              <a:ext uri="{28A0092B-C50C-407E-A947-70E740481C1C}">
                <a14:useLocalDpi xmlns:a14="http://schemas.microsoft.com/office/drawing/2010/main"/>
              </a:ext>
            </a:extLst>
          </a:blip>
          <a:srcRect t="-174991" b="-174991"/>
          <a:stretch>
            <a:fillRect/>
          </a:stretch>
        </p:blipFill>
        <p:spPr>
          <a:xfrm>
            <a:off x="285749" y="792021"/>
            <a:ext cx="8591619" cy="84169"/>
          </a:xfrm>
          <a:prstGeom prst="rect">
            <a:avLst/>
          </a:prstGeom>
        </p:spPr>
      </p:pic>
    </p:spTree>
    <p:extLst>
      <p:ext uri="{BB962C8B-B14F-4D97-AF65-F5344CB8AC3E}">
        <p14:creationId xmlns:p14="http://schemas.microsoft.com/office/powerpoint/2010/main" val="2124226011"/>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4" r:id="rId12"/>
    <p:sldLayoutId id="2147483855" r:id="rId13"/>
    <p:sldLayoutId id="2147483856" r:id="rId14"/>
    <p:sldLayoutId id="2147483857" r:id="rId15"/>
    <p:sldLayoutId id="2147483858" r:id="rId16"/>
    <p:sldLayoutId id="2147483859" r:id="rId17"/>
    <p:sldLayoutId id="2147483860" r:id="rId18"/>
    <p:sldLayoutId id="2147483861" r:id="rId19"/>
    <p:sldLayoutId id="2147483862" r:id="rId20"/>
    <p:sldLayoutId id="2147483863" r:id="rId21"/>
    <p:sldLayoutId id="2147483864" r:id="rId22"/>
    <p:sldLayoutId id="2147483865" r:id="rId23"/>
    <p:sldLayoutId id="2147483866" r:id="rId24"/>
    <p:sldLayoutId id="2147483867" r:id="rId25"/>
    <p:sldLayoutId id="2147483868" r:id="rId26"/>
    <p:sldLayoutId id="2147483869" r:id="rId27"/>
    <p:sldLayoutId id="2147483870" r:id="rId28"/>
    <p:sldLayoutId id="2147483871" r:id="rId29"/>
    <p:sldLayoutId id="2147483872" r:id="rId30"/>
    <p:sldLayoutId id="2147483873" r:id="rId31"/>
    <p:sldLayoutId id="2147483874" r:id="rId32"/>
    <p:sldLayoutId id="2147483875" r:id="rId33"/>
  </p:sldLayoutIdLst>
  <p:transition>
    <p:wipe dir="r"/>
  </p:transition>
  <p:timing>
    <p:tnLst>
      <p:par>
        <p:cTn id="1" dur="indefinite" restart="never" nodeType="tmRoot"/>
      </p:par>
    </p:tnLst>
  </p:timing>
  <p:hf sldNum="0" hdr="0" dt="0"/>
  <p:txStyles>
    <p:titleStyle>
      <a:lvl1pPr algn="l" defTabSz="685443" rtl="0" eaLnBrk="1" latinLnBrk="0" hangingPunct="1">
        <a:lnSpc>
          <a:spcPct val="70000"/>
        </a:lnSpc>
        <a:spcBef>
          <a:spcPct val="0"/>
        </a:spcBef>
        <a:buNone/>
        <a:defRPr sz="2800" b="0" kern="1200" spc="100" baseline="0">
          <a:solidFill>
            <a:schemeClr val="tx1"/>
          </a:solidFill>
          <a:latin typeface="+mj-lt"/>
          <a:ea typeface="+mj-ea"/>
          <a:cs typeface="+mj-cs"/>
        </a:defRPr>
      </a:lvl1pPr>
    </p:titleStyle>
    <p:bodyStyle>
      <a:lvl1pPr marL="0" indent="0" algn="l" defTabSz="685443" rtl="0" eaLnBrk="1" latinLnBrk="0" hangingPunct="1">
        <a:lnSpc>
          <a:spcPts val="2700"/>
        </a:lnSpc>
        <a:spcBef>
          <a:spcPts val="0"/>
        </a:spcBef>
        <a:spcAft>
          <a:spcPts val="900"/>
        </a:spcAft>
        <a:buFont typeface="Arial" panose="020B0604020202020204" pitchFamily="34" charset="0"/>
        <a:buNone/>
        <a:defRPr lang="en-US" sz="3000" b="1" kern="1200" spc="0" baseline="0" dirty="0" smtClean="0">
          <a:solidFill>
            <a:srgbClr val="373433"/>
          </a:solidFill>
          <a:latin typeface="+mn-lt"/>
          <a:ea typeface="+mn-ea"/>
          <a:cs typeface="+mn-cs"/>
        </a:defRPr>
      </a:lvl1pPr>
      <a:lvl2pPr marL="0" indent="0" algn="l" defTabSz="685443" rtl="0" eaLnBrk="1" latinLnBrk="0" hangingPunct="1">
        <a:lnSpc>
          <a:spcPts val="2700"/>
        </a:lnSpc>
        <a:spcBef>
          <a:spcPts val="0"/>
        </a:spcBef>
        <a:spcAft>
          <a:spcPts val="2700"/>
        </a:spcAft>
        <a:buFont typeface="Arial" panose="020B0604020202020204" pitchFamily="34" charset="0"/>
        <a:buNone/>
        <a:defRPr lang="en-US" sz="2400" b="1" kern="1200" spc="0" baseline="0" dirty="0" smtClean="0">
          <a:solidFill>
            <a:srgbClr val="373433"/>
          </a:solidFill>
          <a:latin typeface="+mn-lt"/>
          <a:ea typeface="+mn-ea"/>
          <a:cs typeface="+mn-cs"/>
        </a:defRPr>
      </a:lvl2pPr>
      <a:lvl3pPr marL="0" indent="0" algn="l" defTabSz="685443" rtl="0" eaLnBrk="1" latinLnBrk="0" hangingPunct="1">
        <a:lnSpc>
          <a:spcPts val="1890"/>
        </a:lnSpc>
        <a:spcBef>
          <a:spcPts val="0"/>
        </a:spcBef>
        <a:spcAft>
          <a:spcPts val="1260"/>
        </a:spcAft>
        <a:buFont typeface="Arial" panose="020B0604020202020204" pitchFamily="34" charset="0"/>
        <a:buNone/>
        <a:defRPr lang="en-US" sz="1400" b="1" kern="1200" spc="8" baseline="0" dirty="0" smtClean="0">
          <a:solidFill>
            <a:srgbClr val="373433"/>
          </a:solidFill>
          <a:latin typeface="+mn-lt"/>
          <a:ea typeface="+mn-ea"/>
          <a:cs typeface="+mn-cs"/>
        </a:defRPr>
      </a:lvl3pPr>
      <a:lvl4pPr marL="0" indent="0" algn="l" defTabSz="685443" rtl="0" eaLnBrk="1" latinLnBrk="0" hangingPunct="1">
        <a:lnSpc>
          <a:spcPts val="1890"/>
        </a:lnSpc>
        <a:spcBef>
          <a:spcPts val="0"/>
        </a:spcBef>
        <a:spcAft>
          <a:spcPts val="1260"/>
        </a:spcAft>
        <a:buFont typeface="Arial" panose="020B0604020202020204" pitchFamily="34" charset="0"/>
        <a:buNone/>
        <a:defRPr lang="en-US" sz="1400" kern="1200" spc="8" baseline="0" dirty="0" smtClean="0">
          <a:solidFill>
            <a:srgbClr val="373433"/>
          </a:solidFill>
          <a:latin typeface="+mn-lt"/>
          <a:ea typeface="+mn-ea"/>
          <a:cs typeface="+mn-cs"/>
        </a:defRPr>
      </a:lvl4pPr>
      <a:lvl5pPr marL="0" indent="0" algn="l" defTabSz="685443" rtl="0" eaLnBrk="1" latinLnBrk="0" hangingPunct="1">
        <a:lnSpc>
          <a:spcPts val="1260"/>
        </a:lnSpc>
        <a:spcBef>
          <a:spcPts val="0"/>
        </a:spcBef>
        <a:spcAft>
          <a:spcPts val="1260"/>
        </a:spcAft>
        <a:buFont typeface="Arial" panose="020B0604020202020204" pitchFamily="34" charset="0"/>
        <a:buNone/>
        <a:defRPr lang="en-US" sz="900" kern="1200" spc="8" baseline="0" dirty="0">
          <a:solidFill>
            <a:srgbClr val="373433"/>
          </a:solidFill>
          <a:latin typeface="+mn-lt"/>
          <a:ea typeface="+mn-ea"/>
          <a:cs typeface="+mn-cs"/>
        </a:defRPr>
      </a:lvl5pPr>
      <a:lvl6pPr marL="1884963" indent="-171366" algn="l" defTabSz="68544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7685" indent="-171366" algn="l" defTabSz="68544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406" indent="-171366" algn="l" defTabSz="68544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137" indent="-171366" algn="l" defTabSz="68544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443" rtl="0" eaLnBrk="1" latinLnBrk="0" hangingPunct="1">
        <a:defRPr sz="1400" kern="1200">
          <a:solidFill>
            <a:schemeClr val="tx1"/>
          </a:solidFill>
          <a:latin typeface="+mn-lt"/>
          <a:ea typeface="+mn-ea"/>
          <a:cs typeface="+mn-cs"/>
        </a:defRPr>
      </a:lvl1pPr>
      <a:lvl2pPr marL="342713" algn="l" defTabSz="685443" rtl="0" eaLnBrk="1" latinLnBrk="0" hangingPunct="1">
        <a:defRPr sz="1400" kern="1200">
          <a:solidFill>
            <a:schemeClr val="tx1"/>
          </a:solidFill>
          <a:latin typeface="+mn-lt"/>
          <a:ea typeface="+mn-ea"/>
          <a:cs typeface="+mn-cs"/>
        </a:defRPr>
      </a:lvl2pPr>
      <a:lvl3pPr marL="685443" algn="l" defTabSz="685443" rtl="0" eaLnBrk="1" latinLnBrk="0" hangingPunct="1">
        <a:defRPr sz="1400" kern="1200">
          <a:solidFill>
            <a:schemeClr val="tx1"/>
          </a:solidFill>
          <a:latin typeface="+mn-lt"/>
          <a:ea typeface="+mn-ea"/>
          <a:cs typeface="+mn-cs"/>
        </a:defRPr>
      </a:lvl3pPr>
      <a:lvl4pPr marL="1028165" algn="l" defTabSz="685443" rtl="0" eaLnBrk="1" latinLnBrk="0" hangingPunct="1">
        <a:defRPr sz="1400" kern="1200">
          <a:solidFill>
            <a:schemeClr val="tx1"/>
          </a:solidFill>
          <a:latin typeface="+mn-lt"/>
          <a:ea typeface="+mn-ea"/>
          <a:cs typeface="+mn-cs"/>
        </a:defRPr>
      </a:lvl4pPr>
      <a:lvl5pPr marL="1370886" algn="l" defTabSz="685443" rtl="0" eaLnBrk="1" latinLnBrk="0" hangingPunct="1">
        <a:defRPr sz="1400" kern="1200">
          <a:solidFill>
            <a:schemeClr val="tx1"/>
          </a:solidFill>
          <a:latin typeface="+mn-lt"/>
          <a:ea typeface="+mn-ea"/>
          <a:cs typeface="+mn-cs"/>
        </a:defRPr>
      </a:lvl5pPr>
      <a:lvl6pPr marL="1713617" algn="l" defTabSz="685443" rtl="0" eaLnBrk="1" latinLnBrk="0" hangingPunct="1">
        <a:defRPr sz="1400" kern="1200">
          <a:solidFill>
            <a:schemeClr val="tx1"/>
          </a:solidFill>
          <a:latin typeface="+mn-lt"/>
          <a:ea typeface="+mn-ea"/>
          <a:cs typeface="+mn-cs"/>
        </a:defRPr>
      </a:lvl6pPr>
      <a:lvl7pPr marL="2056328" algn="l" defTabSz="685443" rtl="0" eaLnBrk="1" latinLnBrk="0" hangingPunct="1">
        <a:defRPr sz="1400" kern="1200">
          <a:solidFill>
            <a:schemeClr val="tx1"/>
          </a:solidFill>
          <a:latin typeface="+mn-lt"/>
          <a:ea typeface="+mn-ea"/>
          <a:cs typeface="+mn-cs"/>
        </a:defRPr>
      </a:lvl7pPr>
      <a:lvl8pPr marL="2399040" algn="l" defTabSz="685443" rtl="0" eaLnBrk="1" latinLnBrk="0" hangingPunct="1">
        <a:defRPr sz="1400" kern="1200">
          <a:solidFill>
            <a:schemeClr val="tx1"/>
          </a:solidFill>
          <a:latin typeface="+mn-lt"/>
          <a:ea typeface="+mn-ea"/>
          <a:cs typeface="+mn-cs"/>
        </a:defRPr>
      </a:lvl8pPr>
      <a:lvl9pPr marL="2741753" algn="l" defTabSz="685443"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7560">
          <p15:clr>
            <a:srgbClr val="F26B43"/>
          </p15:clr>
        </p15:guide>
        <p15:guide id="2" pos="7800">
          <p15:clr>
            <a:srgbClr val="F26B43"/>
          </p15:clr>
        </p15:guide>
        <p15:guide id="3" pos="10008">
          <p15:clr>
            <a:srgbClr val="F26B43"/>
          </p15:clr>
        </p15:guide>
        <p15:guide id="4" pos="10248">
          <p15:clr>
            <a:srgbClr val="F26B43"/>
          </p15:clr>
        </p15:guide>
        <p15:guide id="5" pos="12432">
          <p15:clr>
            <a:srgbClr val="F26B43"/>
          </p15:clr>
        </p15:guide>
        <p15:guide id="6" pos="12672">
          <p15:clr>
            <a:srgbClr val="F26B43"/>
          </p15:clr>
        </p15:guide>
        <p15:guide id="7" pos="14880">
          <p15:clr>
            <a:srgbClr val="F26B43"/>
          </p15:clr>
        </p15:guide>
        <p15:guide id="8" orient="horz" pos="7128">
          <p15:clr>
            <a:srgbClr val="F26B43"/>
          </p15:clr>
        </p15:guide>
        <p15:guide id="9" orient="horz" pos="8160">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Title Placeholder 16"/>
          <p:cNvSpPr>
            <a:spLocks noGrp="1"/>
          </p:cNvSpPr>
          <p:nvPr>
            <p:ph type="title"/>
          </p:nvPr>
        </p:nvSpPr>
        <p:spPr>
          <a:xfrm>
            <a:off x="285750" y="-4000"/>
            <a:ext cx="8172000" cy="828000"/>
          </a:xfrm>
          <a:prstGeom prst="rect">
            <a:avLst/>
          </a:prstGeom>
        </p:spPr>
        <p:txBody>
          <a:bodyPr vert="horz" lIns="34289" tIns="17144" rIns="34289" bIns="17144" rtlCol="0" anchor="b">
            <a:normAutofit/>
          </a:bodyPr>
          <a:lstStyle/>
          <a:p>
            <a:r>
              <a:rPr lang="en-US" dirty="0" smtClean="0"/>
              <a:t>Click to edit </a:t>
            </a:r>
            <a:r>
              <a:rPr lang="en-GB" noProof="0" dirty="0" smtClean="0"/>
              <a:t>Master</a:t>
            </a:r>
            <a:r>
              <a:rPr lang="en-US" dirty="0" smtClean="0"/>
              <a:t> title style</a:t>
            </a:r>
            <a:endParaRPr lang="en-GB" dirty="0"/>
          </a:p>
        </p:txBody>
      </p:sp>
      <p:sp>
        <p:nvSpPr>
          <p:cNvPr id="40" name="Text Placeholder 39"/>
          <p:cNvSpPr>
            <a:spLocks noGrp="1"/>
          </p:cNvSpPr>
          <p:nvPr>
            <p:ph type="body" idx="1"/>
          </p:nvPr>
        </p:nvSpPr>
        <p:spPr>
          <a:xfrm>
            <a:off x="4643460" y="1471619"/>
            <a:ext cx="4214813" cy="2771775"/>
          </a:xfrm>
          <a:prstGeom prst="rect">
            <a:avLst/>
          </a:prstGeom>
        </p:spPr>
        <p:txBody>
          <a:bodyPr vert="horz" lIns="34289" tIns="17144" rIns="34289" bIns="17144" rtlCol="0">
            <a:normAutofit/>
          </a:bodyPr>
          <a:lstStyle/>
          <a:p>
            <a:pPr lvl="0"/>
            <a:r>
              <a:rPr lang="en-US" dirty="0" smtClean="0"/>
              <a:t>Click to edit Master </a:t>
            </a:r>
            <a:r>
              <a:rPr lang="en-GB" noProof="0" dirty="0" smtClean="0"/>
              <a:t>text</a:t>
            </a:r>
            <a:r>
              <a:rPr lang="en-US" dirty="0" smtClean="0"/>
              <a: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Footer Placeholder 1"/>
          <p:cNvSpPr>
            <a:spLocks noGrp="1"/>
          </p:cNvSpPr>
          <p:nvPr>
            <p:ph type="ftr" sz="quarter" idx="3"/>
          </p:nvPr>
        </p:nvSpPr>
        <p:spPr>
          <a:xfrm>
            <a:off x="287895" y="4932000"/>
            <a:ext cx="6264000" cy="180000"/>
          </a:xfrm>
          <a:prstGeom prst="rect">
            <a:avLst/>
          </a:prstGeom>
        </p:spPr>
        <p:txBody>
          <a:bodyPr vert="horz" lIns="35979" tIns="45699" rIns="91398" bIns="45699" rtlCol="0" anchor="ctr"/>
          <a:lstStyle>
            <a:lvl1pPr algn="l">
              <a:defRPr sz="800">
                <a:solidFill>
                  <a:schemeClr val="bg1">
                    <a:lumMod val="50000"/>
                  </a:schemeClr>
                </a:solidFill>
              </a:defRPr>
            </a:lvl1p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pic>
        <p:nvPicPr>
          <p:cNvPr id="8" name="Picture 7" descr="JUST LOGO.png"/>
          <p:cNvPicPr>
            <a:picLocks noChangeAspect="1"/>
          </p:cNvPicPr>
          <p:nvPr userDrawn="1"/>
        </p:nvPicPr>
        <p:blipFill>
          <a:blip r:embed="rId33" cstate="email">
            <a:extLst>
              <a:ext uri="{28A0092B-C50C-407E-A947-70E740481C1C}">
                <a14:useLocalDpi xmlns:a14="http://schemas.microsoft.com/office/drawing/2010/main"/>
              </a:ext>
            </a:extLst>
          </a:blip>
          <a:stretch>
            <a:fillRect/>
          </a:stretch>
        </p:blipFill>
        <p:spPr>
          <a:xfrm>
            <a:off x="8172000" y="4656358"/>
            <a:ext cx="720000" cy="308090"/>
          </a:xfrm>
          <a:prstGeom prst="rect">
            <a:avLst/>
          </a:prstGeom>
        </p:spPr>
      </p:pic>
      <p:pic>
        <p:nvPicPr>
          <p:cNvPr id="9" name="Picture 8"/>
          <p:cNvPicPr>
            <a:picLocks noChangeAspect="1"/>
          </p:cNvPicPr>
          <p:nvPr userDrawn="1"/>
        </p:nvPicPr>
        <p:blipFill>
          <a:blip r:embed="rId34" cstate="email">
            <a:extLst>
              <a:ext uri="{28A0092B-C50C-407E-A947-70E740481C1C}">
                <a14:useLocalDpi xmlns:a14="http://schemas.microsoft.com/office/drawing/2010/main"/>
              </a:ext>
            </a:extLst>
          </a:blip>
          <a:srcRect t="-174991" b="-222140"/>
          <a:stretch>
            <a:fillRect/>
          </a:stretch>
        </p:blipFill>
        <p:spPr>
          <a:xfrm>
            <a:off x="285751" y="4866851"/>
            <a:ext cx="7744604" cy="92989"/>
          </a:xfrm>
          <a:prstGeom prst="rect">
            <a:avLst/>
          </a:prstGeom>
        </p:spPr>
      </p:pic>
      <p:pic>
        <p:nvPicPr>
          <p:cNvPr id="18" name="Picture 17"/>
          <p:cNvPicPr>
            <a:picLocks noChangeAspect="1"/>
          </p:cNvPicPr>
          <p:nvPr userDrawn="1"/>
        </p:nvPicPr>
        <p:blipFill>
          <a:blip r:embed="rId35" cstate="email">
            <a:extLst>
              <a:ext uri="{28A0092B-C50C-407E-A947-70E740481C1C}">
                <a14:useLocalDpi xmlns:a14="http://schemas.microsoft.com/office/drawing/2010/main"/>
              </a:ext>
            </a:extLst>
          </a:blip>
          <a:srcRect t="-174991" b="-174991"/>
          <a:stretch>
            <a:fillRect/>
          </a:stretch>
        </p:blipFill>
        <p:spPr>
          <a:xfrm>
            <a:off x="285749" y="792021"/>
            <a:ext cx="8591619" cy="84169"/>
          </a:xfrm>
          <a:prstGeom prst="rect">
            <a:avLst/>
          </a:prstGeom>
        </p:spPr>
      </p:pic>
    </p:spTree>
    <p:extLst>
      <p:ext uri="{BB962C8B-B14F-4D97-AF65-F5344CB8AC3E}">
        <p14:creationId xmlns:p14="http://schemas.microsoft.com/office/powerpoint/2010/main" val="3232418240"/>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 id="2147483888" r:id="rId12"/>
    <p:sldLayoutId id="2147483889" r:id="rId13"/>
    <p:sldLayoutId id="2147483890" r:id="rId14"/>
    <p:sldLayoutId id="2147483891" r:id="rId15"/>
    <p:sldLayoutId id="2147483892" r:id="rId16"/>
    <p:sldLayoutId id="2147483893" r:id="rId17"/>
    <p:sldLayoutId id="2147483894" r:id="rId18"/>
    <p:sldLayoutId id="2147483895" r:id="rId19"/>
    <p:sldLayoutId id="2147483896" r:id="rId20"/>
    <p:sldLayoutId id="2147483897" r:id="rId21"/>
    <p:sldLayoutId id="2147483898" r:id="rId22"/>
    <p:sldLayoutId id="2147483899" r:id="rId23"/>
    <p:sldLayoutId id="2147483900" r:id="rId24"/>
    <p:sldLayoutId id="2147483901" r:id="rId25"/>
    <p:sldLayoutId id="2147483902" r:id="rId26"/>
    <p:sldLayoutId id="2147483903" r:id="rId27"/>
    <p:sldLayoutId id="2147483904" r:id="rId28"/>
    <p:sldLayoutId id="2147483905" r:id="rId29"/>
    <p:sldLayoutId id="2147483906" r:id="rId30"/>
    <p:sldLayoutId id="2147483907" r:id="rId31"/>
  </p:sldLayoutIdLst>
  <p:transition>
    <p:wipe dir="r"/>
  </p:transition>
  <p:timing>
    <p:tnLst>
      <p:par>
        <p:cTn id="1" dur="indefinite" restart="never" nodeType="tmRoot"/>
      </p:par>
    </p:tnLst>
  </p:timing>
  <p:hf sldNum="0" hdr="0" dt="0"/>
  <p:txStyles>
    <p:titleStyle>
      <a:lvl1pPr algn="l" defTabSz="685443" rtl="0" eaLnBrk="1" latinLnBrk="0" hangingPunct="1">
        <a:lnSpc>
          <a:spcPct val="70000"/>
        </a:lnSpc>
        <a:spcBef>
          <a:spcPct val="0"/>
        </a:spcBef>
        <a:buNone/>
        <a:defRPr sz="2800" b="0" kern="1200" spc="100" baseline="0">
          <a:solidFill>
            <a:schemeClr val="tx1"/>
          </a:solidFill>
          <a:latin typeface="+mj-lt"/>
          <a:ea typeface="+mj-ea"/>
          <a:cs typeface="+mj-cs"/>
        </a:defRPr>
      </a:lvl1pPr>
    </p:titleStyle>
    <p:bodyStyle>
      <a:lvl1pPr marL="0" indent="0" algn="l" defTabSz="685443" rtl="0" eaLnBrk="1" latinLnBrk="0" hangingPunct="1">
        <a:lnSpc>
          <a:spcPts val="2700"/>
        </a:lnSpc>
        <a:spcBef>
          <a:spcPts val="0"/>
        </a:spcBef>
        <a:spcAft>
          <a:spcPts val="900"/>
        </a:spcAft>
        <a:buFont typeface="Arial" panose="020B0604020202020204" pitchFamily="34" charset="0"/>
        <a:buNone/>
        <a:defRPr lang="en-US" sz="3000" b="1" kern="1200" spc="0" baseline="0" dirty="0" smtClean="0">
          <a:solidFill>
            <a:srgbClr val="373433"/>
          </a:solidFill>
          <a:latin typeface="+mn-lt"/>
          <a:ea typeface="+mn-ea"/>
          <a:cs typeface="+mn-cs"/>
        </a:defRPr>
      </a:lvl1pPr>
      <a:lvl2pPr marL="0" indent="0" algn="l" defTabSz="685443" rtl="0" eaLnBrk="1" latinLnBrk="0" hangingPunct="1">
        <a:lnSpc>
          <a:spcPts val="2700"/>
        </a:lnSpc>
        <a:spcBef>
          <a:spcPts val="0"/>
        </a:spcBef>
        <a:spcAft>
          <a:spcPts val="2700"/>
        </a:spcAft>
        <a:buFont typeface="Arial" panose="020B0604020202020204" pitchFamily="34" charset="0"/>
        <a:buNone/>
        <a:defRPr lang="en-US" sz="2400" b="1" kern="1200" spc="0" baseline="0" dirty="0" smtClean="0">
          <a:solidFill>
            <a:srgbClr val="373433"/>
          </a:solidFill>
          <a:latin typeface="+mn-lt"/>
          <a:ea typeface="+mn-ea"/>
          <a:cs typeface="+mn-cs"/>
        </a:defRPr>
      </a:lvl2pPr>
      <a:lvl3pPr marL="0" indent="0" algn="l" defTabSz="685443" rtl="0" eaLnBrk="1" latinLnBrk="0" hangingPunct="1">
        <a:lnSpc>
          <a:spcPts val="1890"/>
        </a:lnSpc>
        <a:spcBef>
          <a:spcPts val="0"/>
        </a:spcBef>
        <a:spcAft>
          <a:spcPts val="1260"/>
        </a:spcAft>
        <a:buFont typeface="Arial" panose="020B0604020202020204" pitchFamily="34" charset="0"/>
        <a:buNone/>
        <a:defRPr lang="en-US" sz="1400" b="1" kern="1200" spc="8" baseline="0" dirty="0" smtClean="0">
          <a:solidFill>
            <a:srgbClr val="373433"/>
          </a:solidFill>
          <a:latin typeface="+mn-lt"/>
          <a:ea typeface="+mn-ea"/>
          <a:cs typeface="+mn-cs"/>
        </a:defRPr>
      </a:lvl3pPr>
      <a:lvl4pPr marL="0" indent="0" algn="l" defTabSz="685443" rtl="0" eaLnBrk="1" latinLnBrk="0" hangingPunct="1">
        <a:lnSpc>
          <a:spcPts val="1890"/>
        </a:lnSpc>
        <a:spcBef>
          <a:spcPts val="0"/>
        </a:spcBef>
        <a:spcAft>
          <a:spcPts val="1260"/>
        </a:spcAft>
        <a:buFont typeface="Arial" panose="020B0604020202020204" pitchFamily="34" charset="0"/>
        <a:buNone/>
        <a:defRPr lang="en-US" sz="1400" kern="1200" spc="8" baseline="0" dirty="0" smtClean="0">
          <a:solidFill>
            <a:srgbClr val="373433"/>
          </a:solidFill>
          <a:latin typeface="+mn-lt"/>
          <a:ea typeface="+mn-ea"/>
          <a:cs typeface="+mn-cs"/>
        </a:defRPr>
      </a:lvl4pPr>
      <a:lvl5pPr marL="0" indent="0" algn="l" defTabSz="685443" rtl="0" eaLnBrk="1" latinLnBrk="0" hangingPunct="1">
        <a:lnSpc>
          <a:spcPts val="1260"/>
        </a:lnSpc>
        <a:spcBef>
          <a:spcPts val="0"/>
        </a:spcBef>
        <a:spcAft>
          <a:spcPts val="1260"/>
        </a:spcAft>
        <a:buFont typeface="Arial" panose="020B0604020202020204" pitchFamily="34" charset="0"/>
        <a:buNone/>
        <a:defRPr lang="en-US" sz="900" kern="1200" spc="8" baseline="0" dirty="0">
          <a:solidFill>
            <a:srgbClr val="373433"/>
          </a:solidFill>
          <a:latin typeface="+mn-lt"/>
          <a:ea typeface="+mn-ea"/>
          <a:cs typeface="+mn-cs"/>
        </a:defRPr>
      </a:lvl5pPr>
      <a:lvl6pPr marL="1884963" indent="-171366" algn="l" defTabSz="68544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7685" indent="-171366" algn="l" defTabSz="68544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406" indent="-171366" algn="l" defTabSz="68544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137" indent="-171366" algn="l" defTabSz="68544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443" rtl="0" eaLnBrk="1" latinLnBrk="0" hangingPunct="1">
        <a:defRPr sz="1400" kern="1200">
          <a:solidFill>
            <a:schemeClr val="tx1"/>
          </a:solidFill>
          <a:latin typeface="+mn-lt"/>
          <a:ea typeface="+mn-ea"/>
          <a:cs typeface="+mn-cs"/>
        </a:defRPr>
      </a:lvl1pPr>
      <a:lvl2pPr marL="342713" algn="l" defTabSz="685443" rtl="0" eaLnBrk="1" latinLnBrk="0" hangingPunct="1">
        <a:defRPr sz="1400" kern="1200">
          <a:solidFill>
            <a:schemeClr val="tx1"/>
          </a:solidFill>
          <a:latin typeface="+mn-lt"/>
          <a:ea typeface="+mn-ea"/>
          <a:cs typeface="+mn-cs"/>
        </a:defRPr>
      </a:lvl2pPr>
      <a:lvl3pPr marL="685443" algn="l" defTabSz="685443" rtl="0" eaLnBrk="1" latinLnBrk="0" hangingPunct="1">
        <a:defRPr sz="1400" kern="1200">
          <a:solidFill>
            <a:schemeClr val="tx1"/>
          </a:solidFill>
          <a:latin typeface="+mn-lt"/>
          <a:ea typeface="+mn-ea"/>
          <a:cs typeface="+mn-cs"/>
        </a:defRPr>
      </a:lvl3pPr>
      <a:lvl4pPr marL="1028165" algn="l" defTabSz="685443" rtl="0" eaLnBrk="1" latinLnBrk="0" hangingPunct="1">
        <a:defRPr sz="1400" kern="1200">
          <a:solidFill>
            <a:schemeClr val="tx1"/>
          </a:solidFill>
          <a:latin typeface="+mn-lt"/>
          <a:ea typeface="+mn-ea"/>
          <a:cs typeface="+mn-cs"/>
        </a:defRPr>
      </a:lvl4pPr>
      <a:lvl5pPr marL="1370886" algn="l" defTabSz="685443" rtl="0" eaLnBrk="1" latinLnBrk="0" hangingPunct="1">
        <a:defRPr sz="1400" kern="1200">
          <a:solidFill>
            <a:schemeClr val="tx1"/>
          </a:solidFill>
          <a:latin typeface="+mn-lt"/>
          <a:ea typeface="+mn-ea"/>
          <a:cs typeface="+mn-cs"/>
        </a:defRPr>
      </a:lvl5pPr>
      <a:lvl6pPr marL="1713617" algn="l" defTabSz="685443" rtl="0" eaLnBrk="1" latinLnBrk="0" hangingPunct="1">
        <a:defRPr sz="1400" kern="1200">
          <a:solidFill>
            <a:schemeClr val="tx1"/>
          </a:solidFill>
          <a:latin typeface="+mn-lt"/>
          <a:ea typeface="+mn-ea"/>
          <a:cs typeface="+mn-cs"/>
        </a:defRPr>
      </a:lvl6pPr>
      <a:lvl7pPr marL="2056328" algn="l" defTabSz="685443" rtl="0" eaLnBrk="1" latinLnBrk="0" hangingPunct="1">
        <a:defRPr sz="1400" kern="1200">
          <a:solidFill>
            <a:schemeClr val="tx1"/>
          </a:solidFill>
          <a:latin typeface="+mn-lt"/>
          <a:ea typeface="+mn-ea"/>
          <a:cs typeface="+mn-cs"/>
        </a:defRPr>
      </a:lvl7pPr>
      <a:lvl8pPr marL="2399040" algn="l" defTabSz="685443" rtl="0" eaLnBrk="1" latinLnBrk="0" hangingPunct="1">
        <a:defRPr sz="1400" kern="1200">
          <a:solidFill>
            <a:schemeClr val="tx1"/>
          </a:solidFill>
          <a:latin typeface="+mn-lt"/>
          <a:ea typeface="+mn-ea"/>
          <a:cs typeface="+mn-cs"/>
        </a:defRPr>
      </a:lvl8pPr>
      <a:lvl9pPr marL="2741753" algn="l" defTabSz="685443"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7560">
          <p15:clr>
            <a:srgbClr val="F26B43"/>
          </p15:clr>
        </p15:guide>
        <p15:guide id="2" pos="7800">
          <p15:clr>
            <a:srgbClr val="F26B43"/>
          </p15:clr>
        </p15:guide>
        <p15:guide id="3" pos="10008">
          <p15:clr>
            <a:srgbClr val="F26B43"/>
          </p15:clr>
        </p15:guide>
        <p15:guide id="4" pos="10248">
          <p15:clr>
            <a:srgbClr val="F26B43"/>
          </p15:clr>
        </p15:guide>
        <p15:guide id="5" pos="12432">
          <p15:clr>
            <a:srgbClr val="F26B43"/>
          </p15:clr>
        </p15:guide>
        <p15:guide id="6" pos="12672">
          <p15:clr>
            <a:srgbClr val="F26B43"/>
          </p15:clr>
        </p15:guide>
        <p15:guide id="7" pos="14880">
          <p15:clr>
            <a:srgbClr val="F26B43"/>
          </p15:clr>
        </p15:guide>
        <p15:guide id="8" orient="horz" pos="7128">
          <p15:clr>
            <a:srgbClr val="F26B43"/>
          </p15:clr>
        </p15:guide>
        <p15:guide id="9" orient="horz" pos="8160">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Title Placeholder 16"/>
          <p:cNvSpPr>
            <a:spLocks noGrp="1"/>
          </p:cNvSpPr>
          <p:nvPr>
            <p:ph type="title"/>
          </p:nvPr>
        </p:nvSpPr>
        <p:spPr>
          <a:xfrm>
            <a:off x="285750" y="-4000"/>
            <a:ext cx="8172000" cy="828000"/>
          </a:xfrm>
          <a:prstGeom prst="rect">
            <a:avLst/>
          </a:prstGeom>
        </p:spPr>
        <p:txBody>
          <a:bodyPr vert="horz" lIns="34289" tIns="17144" rIns="34289" bIns="17144" rtlCol="0" anchor="b">
            <a:normAutofit/>
          </a:bodyPr>
          <a:lstStyle/>
          <a:p>
            <a:r>
              <a:rPr lang="en-US" dirty="0" smtClean="0"/>
              <a:t>Click to edit </a:t>
            </a:r>
            <a:r>
              <a:rPr lang="en-GB" noProof="0" dirty="0" smtClean="0"/>
              <a:t>Master</a:t>
            </a:r>
            <a:r>
              <a:rPr lang="en-US" dirty="0" smtClean="0"/>
              <a:t> title style</a:t>
            </a:r>
            <a:endParaRPr lang="en-GB" dirty="0"/>
          </a:p>
        </p:txBody>
      </p:sp>
      <p:sp>
        <p:nvSpPr>
          <p:cNvPr id="40" name="Text Placeholder 39"/>
          <p:cNvSpPr>
            <a:spLocks noGrp="1"/>
          </p:cNvSpPr>
          <p:nvPr>
            <p:ph type="body" idx="1"/>
          </p:nvPr>
        </p:nvSpPr>
        <p:spPr>
          <a:xfrm>
            <a:off x="4643461" y="1471619"/>
            <a:ext cx="4214813" cy="2771775"/>
          </a:xfrm>
          <a:prstGeom prst="rect">
            <a:avLst/>
          </a:prstGeom>
        </p:spPr>
        <p:txBody>
          <a:bodyPr vert="horz" lIns="34289" tIns="17144" rIns="34289" bIns="17144" rtlCol="0">
            <a:normAutofit/>
          </a:bodyPr>
          <a:lstStyle/>
          <a:p>
            <a:pPr lvl="0"/>
            <a:r>
              <a:rPr lang="en-US" dirty="0" smtClean="0"/>
              <a:t>Click to edit Master </a:t>
            </a:r>
            <a:r>
              <a:rPr lang="en-GB" noProof="0" dirty="0" smtClean="0"/>
              <a:t>text</a:t>
            </a:r>
            <a:r>
              <a:rPr lang="en-US" dirty="0" smtClean="0"/>
              <a: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Footer Placeholder 1"/>
          <p:cNvSpPr>
            <a:spLocks noGrp="1"/>
          </p:cNvSpPr>
          <p:nvPr>
            <p:ph type="ftr" sz="quarter" idx="3"/>
          </p:nvPr>
        </p:nvSpPr>
        <p:spPr>
          <a:xfrm>
            <a:off x="287895" y="4932000"/>
            <a:ext cx="6264000" cy="180000"/>
          </a:xfrm>
          <a:prstGeom prst="rect">
            <a:avLst/>
          </a:prstGeom>
        </p:spPr>
        <p:txBody>
          <a:bodyPr vert="horz" lIns="35979" tIns="45699" rIns="91398" bIns="45699" rtlCol="0" anchor="ctr"/>
          <a:lstStyle>
            <a:lvl1pPr algn="l">
              <a:defRPr sz="800">
                <a:solidFill>
                  <a:schemeClr val="bg1">
                    <a:lumMod val="50000"/>
                  </a:schemeClr>
                </a:solidFill>
              </a:defRPr>
            </a:lvl1pPr>
          </a:lstStyle>
          <a:p>
            <a:pPr defTabSz="685426"/>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pic>
        <p:nvPicPr>
          <p:cNvPr id="8" name="Picture 7" descr="JUST LOGO.png"/>
          <p:cNvPicPr>
            <a:picLocks noChangeAspect="1"/>
          </p:cNvPicPr>
          <p:nvPr userDrawn="1"/>
        </p:nvPicPr>
        <p:blipFill>
          <a:blip r:embed="rId35" cstate="email">
            <a:extLst>
              <a:ext uri="{28A0092B-C50C-407E-A947-70E740481C1C}">
                <a14:useLocalDpi xmlns:a14="http://schemas.microsoft.com/office/drawing/2010/main"/>
              </a:ext>
            </a:extLst>
          </a:blip>
          <a:stretch>
            <a:fillRect/>
          </a:stretch>
        </p:blipFill>
        <p:spPr>
          <a:xfrm>
            <a:off x="8172000" y="4656358"/>
            <a:ext cx="720000" cy="308090"/>
          </a:xfrm>
          <a:prstGeom prst="rect">
            <a:avLst/>
          </a:prstGeom>
        </p:spPr>
      </p:pic>
      <p:pic>
        <p:nvPicPr>
          <p:cNvPr id="9" name="Picture 8"/>
          <p:cNvPicPr>
            <a:picLocks noChangeAspect="1"/>
          </p:cNvPicPr>
          <p:nvPr userDrawn="1"/>
        </p:nvPicPr>
        <p:blipFill>
          <a:blip r:embed="rId36" cstate="email">
            <a:extLst>
              <a:ext uri="{28A0092B-C50C-407E-A947-70E740481C1C}">
                <a14:useLocalDpi xmlns:a14="http://schemas.microsoft.com/office/drawing/2010/main"/>
              </a:ext>
            </a:extLst>
          </a:blip>
          <a:srcRect t="-174991" b="-222140"/>
          <a:stretch>
            <a:fillRect/>
          </a:stretch>
        </p:blipFill>
        <p:spPr>
          <a:xfrm>
            <a:off x="285751" y="4866852"/>
            <a:ext cx="7744604" cy="92989"/>
          </a:xfrm>
          <a:prstGeom prst="rect">
            <a:avLst/>
          </a:prstGeom>
        </p:spPr>
      </p:pic>
      <p:pic>
        <p:nvPicPr>
          <p:cNvPr id="18" name="Picture 17"/>
          <p:cNvPicPr>
            <a:picLocks noChangeAspect="1"/>
          </p:cNvPicPr>
          <p:nvPr userDrawn="1"/>
        </p:nvPicPr>
        <p:blipFill>
          <a:blip r:embed="rId37" cstate="email">
            <a:extLst>
              <a:ext uri="{28A0092B-C50C-407E-A947-70E740481C1C}">
                <a14:useLocalDpi xmlns:a14="http://schemas.microsoft.com/office/drawing/2010/main"/>
              </a:ext>
            </a:extLst>
          </a:blip>
          <a:srcRect t="-174991" b="-174991"/>
          <a:stretch>
            <a:fillRect/>
          </a:stretch>
        </p:blipFill>
        <p:spPr>
          <a:xfrm>
            <a:off x="285749" y="792022"/>
            <a:ext cx="8591619" cy="84169"/>
          </a:xfrm>
          <a:prstGeom prst="rect">
            <a:avLst/>
          </a:prstGeom>
        </p:spPr>
      </p:pic>
    </p:spTree>
    <p:extLst>
      <p:ext uri="{BB962C8B-B14F-4D97-AF65-F5344CB8AC3E}">
        <p14:creationId xmlns:p14="http://schemas.microsoft.com/office/powerpoint/2010/main" val="815754791"/>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 id="2147483920" r:id="rId12"/>
    <p:sldLayoutId id="2147483921" r:id="rId13"/>
    <p:sldLayoutId id="2147483922" r:id="rId14"/>
    <p:sldLayoutId id="2147483923" r:id="rId15"/>
    <p:sldLayoutId id="2147483924" r:id="rId16"/>
    <p:sldLayoutId id="2147483925" r:id="rId17"/>
    <p:sldLayoutId id="2147483926" r:id="rId18"/>
    <p:sldLayoutId id="2147483927" r:id="rId19"/>
    <p:sldLayoutId id="2147483928" r:id="rId20"/>
    <p:sldLayoutId id="2147483929" r:id="rId21"/>
    <p:sldLayoutId id="2147483930" r:id="rId22"/>
    <p:sldLayoutId id="2147483931" r:id="rId23"/>
    <p:sldLayoutId id="2147483932" r:id="rId24"/>
    <p:sldLayoutId id="2147483933" r:id="rId25"/>
    <p:sldLayoutId id="2147483934" r:id="rId26"/>
    <p:sldLayoutId id="2147483935" r:id="rId27"/>
    <p:sldLayoutId id="2147483936" r:id="rId28"/>
    <p:sldLayoutId id="2147483937" r:id="rId29"/>
    <p:sldLayoutId id="2147483938" r:id="rId30"/>
    <p:sldLayoutId id="2147483939" r:id="rId31"/>
    <p:sldLayoutId id="2147483940" r:id="rId32"/>
    <p:sldLayoutId id="2147483941" r:id="rId33"/>
  </p:sldLayoutIdLst>
  <p:transition>
    <p:wipe dir="r"/>
  </p:transition>
  <p:timing>
    <p:tnLst>
      <p:par>
        <p:cTn id="1" dur="indefinite" restart="never" nodeType="tmRoot"/>
      </p:par>
    </p:tnLst>
  </p:timing>
  <p:hf sldNum="0" hdr="0" dt="0"/>
  <p:txStyles>
    <p:titleStyle>
      <a:lvl1pPr algn="l" defTabSz="685426" rtl="0" eaLnBrk="1" latinLnBrk="0" hangingPunct="1">
        <a:lnSpc>
          <a:spcPct val="70000"/>
        </a:lnSpc>
        <a:spcBef>
          <a:spcPct val="0"/>
        </a:spcBef>
        <a:buNone/>
        <a:defRPr sz="2800" b="0" kern="1200" spc="100" baseline="0">
          <a:solidFill>
            <a:schemeClr val="tx1"/>
          </a:solidFill>
          <a:latin typeface="+mj-lt"/>
          <a:ea typeface="+mj-ea"/>
          <a:cs typeface="+mj-cs"/>
        </a:defRPr>
      </a:lvl1pPr>
    </p:titleStyle>
    <p:bodyStyle>
      <a:lvl1pPr marL="0" indent="0" algn="l" defTabSz="685426" rtl="0" eaLnBrk="1" latinLnBrk="0" hangingPunct="1">
        <a:lnSpc>
          <a:spcPts val="2700"/>
        </a:lnSpc>
        <a:spcBef>
          <a:spcPts val="0"/>
        </a:spcBef>
        <a:spcAft>
          <a:spcPts val="900"/>
        </a:spcAft>
        <a:buFont typeface="Arial" panose="020B0604020202020204" pitchFamily="34" charset="0"/>
        <a:buNone/>
        <a:defRPr lang="en-US" sz="3000" b="1" kern="1200" spc="0" baseline="0" dirty="0" smtClean="0">
          <a:solidFill>
            <a:srgbClr val="373433"/>
          </a:solidFill>
          <a:latin typeface="+mn-lt"/>
          <a:ea typeface="+mn-ea"/>
          <a:cs typeface="+mn-cs"/>
        </a:defRPr>
      </a:lvl1pPr>
      <a:lvl2pPr marL="0" indent="0" algn="l" defTabSz="685426" rtl="0" eaLnBrk="1" latinLnBrk="0" hangingPunct="1">
        <a:lnSpc>
          <a:spcPts val="2700"/>
        </a:lnSpc>
        <a:spcBef>
          <a:spcPts val="0"/>
        </a:spcBef>
        <a:spcAft>
          <a:spcPts val="2700"/>
        </a:spcAft>
        <a:buFont typeface="Arial" panose="020B0604020202020204" pitchFamily="34" charset="0"/>
        <a:buNone/>
        <a:defRPr lang="en-US" sz="2400" b="1" kern="1200" spc="0" baseline="0" dirty="0" smtClean="0">
          <a:solidFill>
            <a:srgbClr val="373433"/>
          </a:solidFill>
          <a:latin typeface="+mn-lt"/>
          <a:ea typeface="+mn-ea"/>
          <a:cs typeface="+mn-cs"/>
        </a:defRPr>
      </a:lvl2pPr>
      <a:lvl3pPr marL="0" indent="0" algn="l" defTabSz="685426" rtl="0" eaLnBrk="1" latinLnBrk="0" hangingPunct="1">
        <a:lnSpc>
          <a:spcPts val="1890"/>
        </a:lnSpc>
        <a:spcBef>
          <a:spcPts val="0"/>
        </a:spcBef>
        <a:spcAft>
          <a:spcPts val="1260"/>
        </a:spcAft>
        <a:buFont typeface="Arial" panose="020B0604020202020204" pitchFamily="34" charset="0"/>
        <a:buNone/>
        <a:defRPr lang="en-US" sz="1400" b="1" kern="1200" spc="8" baseline="0" dirty="0" smtClean="0">
          <a:solidFill>
            <a:srgbClr val="373433"/>
          </a:solidFill>
          <a:latin typeface="+mn-lt"/>
          <a:ea typeface="+mn-ea"/>
          <a:cs typeface="+mn-cs"/>
        </a:defRPr>
      </a:lvl3pPr>
      <a:lvl4pPr marL="0" indent="0" algn="l" defTabSz="685426" rtl="0" eaLnBrk="1" latinLnBrk="0" hangingPunct="1">
        <a:lnSpc>
          <a:spcPts val="1890"/>
        </a:lnSpc>
        <a:spcBef>
          <a:spcPts val="0"/>
        </a:spcBef>
        <a:spcAft>
          <a:spcPts val="1260"/>
        </a:spcAft>
        <a:buFont typeface="Arial" panose="020B0604020202020204" pitchFamily="34" charset="0"/>
        <a:buNone/>
        <a:defRPr lang="en-US" sz="1400" kern="1200" spc="8" baseline="0" dirty="0" smtClean="0">
          <a:solidFill>
            <a:srgbClr val="373433"/>
          </a:solidFill>
          <a:latin typeface="+mn-lt"/>
          <a:ea typeface="+mn-ea"/>
          <a:cs typeface="+mn-cs"/>
        </a:defRPr>
      </a:lvl4pPr>
      <a:lvl5pPr marL="0" indent="0" algn="l" defTabSz="685426" rtl="0" eaLnBrk="1" latinLnBrk="0" hangingPunct="1">
        <a:lnSpc>
          <a:spcPts val="1260"/>
        </a:lnSpc>
        <a:spcBef>
          <a:spcPts val="0"/>
        </a:spcBef>
        <a:spcAft>
          <a:spcPts val="1260"/>
        </a:spcAft>
        <a:buFont typeface="Arial" panose="020B0604020202020204" pitchFamily="34" charset="0"/>
        <a:buNone/>
        <a:defRPr lang="en-US" sz="900" kern="1200" spc="8" baseline="0" dirty="0">
          <a:solidFill>
            <a:srgbClr val="373433"/>
          </a:solidFill>
          <a:latin typeface="+mn-lt"/>
          <a:ea typeface="+mn-ea"/>
          <a:cs typeface="+mn-cs"/>
        </a:defRPr>
      </a:lvl5pPr>
      <a:lvl6pPr marL="1884916" indent="-171362" algn="l" defTabSz="68542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7629" indent="-171362" algn="l" defTabSz="68542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342" indent="-171362" algn="l" defTabSz="68542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065" indent="-171362" algn="l" defTabSz="68542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426" rtl="0" eaLnBrk="1" latinLnBrk="0" hangingPunct="1">
        <a:defRPr sz="1400" kern="1200">
          <a:solidFill>
            <a:schemeClr val="tx1"/>
          </a:solidFill>
          <a:latin typeface="+mn-lt"/>
          <a:ea typeface="+mn-ea"/>
          <a:cs typeface="+mn-cs"/>
        </a:defRPr>
      </a:lvl1pPr>
      <a:lvl2pPr marL="342704" algn="l" defTabSz="685426" rtl="0" eaLnBrk="1" latinLnBrk="0" hangingPunct="1">
        <a:defRPr sz="1400" kern="1200">
          <a:solidFill>
            <a:schemeClr val="tx1"/>
          </a:solidFill>
          <a:latin typeface="+mn-lt"/>
          <a:ea typeface="+mn-ea"/>
          <a:cs typeface="+mn-cs"/>
        </a:defRPr>
      </a:lvl2pPr>
      <a:lvl3pPr marL="685426" algn="l" defTabSz="685426" rtl="0" eaLnBrk="1" latinLnBrk="0" hangingPunct="1">
        <a:defRPr sz="1400" kern="1200">
          <a:solidFill>
            <a:schemeClr val="tx1"/>
          </a:solidFill>
          <a:latin typeface="+mn-lt"/>
          <a:ea typeface="+mn-ea"/>
          <a:cs typeface="+mn-cs"/>
        </a:defRPr>
      </a:lvl3pPr>
      <a:lvl4pPr marL="1028139" algn="l" defTabSz="685426" rtl="0" eaLnBrk="1" latinLnBrk="0" hangingPunct="1">
        <a:defRPr sz="1400" kern="1200">
          <a:solidFill>
            <a:schemeClr val="tx1"/>
          </a:solidFill>
          <a:latin typeface="+mn-lt"/>
          <a:ea typeface="+mn-ea"/>
          <a:cs typeface="+mn-cs"/>
        </a:defRPr>
      </a:lvl4pPr>
      <a:lvl5pPr marL="1370852" algn="l" defTabSz="685426" rtl="0" eaLnBrk="1" latinLnBrk="0" hangingPunct="1">
        <a:defRPr sz="1400" kern="1200">
          <a:solidFill>
            <a:schemeClr val="tx1"/>
          </a:solidFill>
          <a:latin typeface="+mn-lt"/>
          <a:ea typeface="+mn-ea"/>
          <a:cs typeface="+mn-cs"/>
        </a:defRPr>
      </a:lvl5pPr>
      <a:lvl6pPr marL="1713575" algn="l" defTabSz="685426" rtl="0" eaLnBrk="1" latinLnBrk="0" hangingPunct="1">
        <a:defRPr sz="1400" kern="1200">
          <a:solidFill>
            <a:schemeClr val="tx1"/>
          </a:solidFill>
          <a:latin typeface="+mn-lt"/>
          <a:ea typeface="+mn-ea"/>
          <a:cs typeface="+mn-cs"/>
        </a:defRPr>
      </a:lvl6pPr>
      <a:lvl7pPr marL="2056277" algn="l" defTabSz="685426" rtl="0" eaLnBrk="1" latinLnBrk="0" hangingPunct="1">
        <a:defRPr sz="1400" kern="1200">
          <a:solidFill>
            <a:schemeClr val="tx1"/>
          </a:solidFill>
          <a:latin typeface="+mn-lt"/>
          <a:ea typeface="+mn-ea"/>
          <a:cs typeface="+mn-cs"/>
        </a:defRPr>
      </a:lvl7pPr>
      <a:lvl8pPr marL="2398980" algn="l" defTabSz="685426" rtl="0" eaLnBrk="1" latinLnBrk="0" hangingPunct="1">
        <a:defRPr sz="1400" kern="1200">
          <a:solidFill>
            <a:schemeClr val="tx1"/>
          </a:solidFill>
          <a:latin typeface="+mn-lt"/>
          <a:ea typeface="+mn-ea"/>
          <a:cs typeface="+mn-cs"/>
        </a:defRPr>
      </a:lvl8pPr>
      <a:lvl9pPr marL="2741684" algn="l" defTabSz="685426"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7560">
          <p15:clr>
            <a:srgbClr val="F26B43"/>
          </p15:clr>
        </p15:guide>
        <p15:guide id="2" pos="7800">
          <p15:clr>
            <a:srgbClr val="F26B43"/>
          </p15:clr>
        </p15:guide>
        <p15:guide id="3" pos="10008">
          <p15:clr>
            <a:srgbClr val="F26B43"/>
          </p15:clr>
        </p15:guide>
        <p15:guide id="4" pos="10248">
          <p15:clr>
            <a:srgbClr val="F26B43"/>
          </p15:clr>
        </p15:guide>
        <p15:guide id="5" pos="12432">
          <p15:clr>
            <a:srgbClr val="F26B43"/>
          </p15:clr>
        </p15:guide>
        <p15:guide id="6" pos="12672">
          <p15:clr>
            <a:srgbClr val="F26B43"/>
          </p15:clr>
        </p15:guide>
        <p15:guide id="7" pos="14880">
          <p15:clr>
            <a:srgbClr val="F26B43"/>
          </p15:clr>
        </p15:guide>
        <p15:guide id="8" orient="horz" pos="7128">
          <p15:clr>
            <a:srgbClr val="F26B43"/>
          </p15:clr>
        </p15:guide>
        <p15:guide id="9" orient="horz" pos="8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19.xml"/><Relationship Id="rId5" Type="http://schemas.openxmlformats.org/officeDocument/2006/relationships/image" Target="../media/image29.jpe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hyperlink" Target="https://www.timeline.co/"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chart" Target="../charts/chart2.xml"/><Relationship Id="rId7" Type="http://schemas.openxmlformats.org/officeDocument/2006/relationships/image" Target="../media/image44.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48.png"/></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comments" Target="../comments/comment2.xml"/><Relationship Id="rId4" Type="http://schemas.openxmlformats.org/officeDocument/2006/relationships/image" Target="../media/image48.png"/></Relationships>
</file>

<file path=ppt/slides/_rels/slide29.xml.rels><?xml version="1.0" encoding="UTF-8" standalone="yes"?>
<Relationships xmlns="http://schemas.openxmlformats.org/package/2006/relationships"><Relationship Id="rId3" Type="http://schemas.openxmlformats.org/officeDocument/2006/relationships/image" Target="../media/image49.emf"/><Relationship Id="rId7" Type="http://schemas.openxmlformats.org/officeDocument/2006/relationships/image" Target="../media/image53.emf"/><Relationship Id="rId2" Type="http://schemas.openxmlformats.org/officeDocument/2006/relationships/notesSlide" Target="../notesSlides/notesSlide27.xml"/><Relationship Id="rId1" Type="http://schemas.openxmlformats.org/officeDocument/2006/relationships/slideLayout" Target="../slideLayouts/slideLayout18.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16.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23144" y="3163615"/>
            <a:ext cx="6477538" cy="1979885"/>
          </a:xfrm>
        </p:spPr>
        <p:txBody>
          <a:bodyPr/>
          <a:lstStyle/>
          <a:p>
            <a:r>
              <a:rPr lang="en-GB" dirty="0" smtClean="0"/>
              <a:t>Retirement planning - The Retirement Risk Conundrum</a:t>
            </a:r>
            <a:endParaRPr lang="en-GB" dirty="0"/>
          </a:p>
        </p:txBody>
      </p:sp>
    </p:spTree>
    <p:extLst>
      <p:ext uri="{BB962C8B-B14F-4D97-AF65-F5344CB8AC3E}">
        <p14:creationId xmlns:p14="http://schemas.microsoft.com/office/powerpoint/2010/main" val="2557353540"/>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p:cNvSpPr>
            <a:spLocks noGrp="1"/>
          </p:cNvSpPr>
          <p:nvPr>
            <p:ph type="ftr" sz="quarter" idx="11"/>
          </p:nvPr>
        </p:nvSpPr>
        <p:spPr>
          <a:prstGeom prst="rect">
            <a:avLst/>
          </a:prstGeom>
        </p:spPr>
        <p:txBody>
          <a:bodyPr/>
          <a:lstStyle/>
          <a:p>
            <a:r>
              <a:rPr lang="en-GB" sz="1000" dirty="0">
                <a:solidFill>
                  <a:srgbClr val="FFFFFF">
                    <a:lumMod val="50000"/>
                  </a:srgbClr>
                </a:solidFill>
              </a:rPr>
              <a:t>For financial intermediary use only. Not approved for use with customers.</a:t>
            </a:r>
          </a:p>
        </p:txBody>
      </p:sp>
      <p:sp>
        <p:nvSpPr>
          <p:cNvPr id="4" name="Title 3"/>
          <p:cNvSpPr>
            <a:spLocks noGrp="1"/>
          </p:cNvSpPr>
          <p:nvPr>
            <p:ph type="title"/>
          </p:nvPr>
        </p:nvSpPr>
        <p:spPr/>
        <p:txBody>
          <a:bodyPr>
            <a:normAutofit/>
          </a:bodyPr>
          <a:lstStyle/>
          <a:p>
            <a:r>
              <a:rPr lang="en-GB" sz="2400" dirty="0"/>
              <a:t>Accumulation vs </a:t>
            </a:r>
            <a:r>
              <a:rPr lang="en-GB" sz="2400" dirty="0" err="1"/>
              <a:t>decumulation</a:t>
            </a:r>
            <a:endParaRPr lang="en-GB" sz="2400" dirty="0"/>
          </a:p>
        </p:txBody>
      </p:sp>
      <p:sp>
        <p:nvSpPr>
          <p:cNvPr id="6" name="Text Placeholder 5"/>
          <p:cNvSpPr>
            <a:spLocks noGrp="1"/>
          </p:cNvSpPr>
          <p:nvPr>
            <p:ph type="body" sz="quarter" idx="4294967295"/>
          </p:nvPr>
        </p:nvSpPr>
        <p:spPr>
          <a:xfrm>
            <a:off x="385894" y="1285646"/>
            <a:ext cx="4214813" cy="3121025"/>
          </a:xfrm>
        </p:spPr>
        <p:txBody>
          <a:bodyPr>
            <a:normAutofit fontScale="92500"/>
          </a:bodyPr>
          <a:lstStyle/>
          <a:p>
            <a:r>
              <a:rPr lang="en-GB" sz="2800" dirty="0" smtClean="0">
                <a:solidFill>
                  <a:schemeClr val="accent1"/>
                </a:solidFill>
              </a:rPr>
              <a:t>Descending the mountain</a:t>
            </a:r>
          </a:p>
          <a:p>
            <a:pPr marL="257175" indent="-257175">
              <a:buFont typeface="Arial" panose="020B0604020202020204" pitchFamily="34" charset="0"/>
              <a:buChar char="•"/>
            </a:pPr>
            <a:r>
              <a:rPr lang="en-GB" sz="1800" dirty="0"/>
              <a:t>Income and/or growth?</a:t>
            </a:r>
          </a:p>
          <a:p>
            <a:pPr marL="257175" indent="-257175">
              <a:buFont typeface="Arial" panose="020B0604020202020204" pitchFamily="34" charset="0"/>
              <a:buChar char="•"/>
            </a:pPr>
            <a:r>
              <a:rPr lang="en-GB" sz="1800" dirty="0"/>
              <a:t>Capital depletion risk</a:t>
            </a:r>
          </a:p>
          <a:p>
            <a:pPr marL="257175" indent="-257175">
              <a:buFont typeface="Arial" panose="020B0604020202020204" pitchFamily="34" charset="0"/>
              <a:buChar char="•"/>
            </a:pPr>
            <a:r>
              <a:rPr lang="en-GB" sz="1800" dirty="0"/>
              <a:t>Longevity risk</a:t>
            </a:r>
          </a:p>
          <a:p>
            <a:pPr marL="257175" indent="-257175">
              <a:buFont typeface="Arial" panose="020B0604020202020204" pitchFamily="34" charset="0"/>
              <a:buChar char="•"/>
            </a:pPr>
            <a:r>
              <a:rPr lang="en-GB" sz="1800" dirty="0"/>
              <a:t>Pound cost ravaging</a:t>
            </a:r>
          </a:p>
          <a:p>
            <a:pPr marL="257175" indent="-257175">
              <a:buFont typeface="Arial" panose="020B0604020202020204" pitchFamily="34" charset="0"/>
              <a:buChar char="•"/>
            </a:pPr>
            <a:r>
              <a:rPr lang="en-GB" sz="1800" dirty="0"/>
              <a:t>Sequencing risk</a:t>
            </a:r>
          </a:p>
          <a:p>
            <a:pPr marL="257175" indent="-257175">
              <a:buFont typeface="Arial" panose="020B0604020202020204" pitchFamily="34" charset="0"/>
              <a:buChar char="•"/>
            </a:pPr>
            <a:r>
              <a:rPr lang="en-GB" sz="1800" dirty="0"/>
              <a:t>Capacity for loss</a:t>
            </a:r>
          </a:p>
        </p:txBody>
      </p:sp>
      <p:pic>
        <p:nvPicPr>
          <p:cNvPr id="5" name="Picture 4"/>
          <p:cNvPicPr>
            <a:picLocks noChangeAspect="1"/>
          </p:cNvPicPr>
          <p:nvPr/>
        </p:nvPicPr>
        <p:blipFill rotWithShape="1">
          <a:blip r:embed="rId3"/>
          <a:srcRect l="51025" r="4973"/>
          <a:stretch/>
        </p:blipFill>
        <p:spPr>
          <a:xfrm>
            <a:off x="5606879" y="1099030"/>
            <a:ext cx="2616545" cy="3494259"/>
          </a:xfrm>
          <a:prstGeom prst="rect">
            <a:avLst/>
          </a:prstGeom>
        </p:spPr>
      </p:pic>
    </p:spTree>
    <p:extLst>
      <p:ext uri="{BB962C8B-B14F-4D97-AF65-F5344CB8AC3E}">
        <p14:creationId xmlns:p14="http://schemas.microsoft.com/office/powerpoint/2010/main" val="318340354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£100,000 - £5,000 pa withdrawal</a:t>
            </a:r>
            <a:endParaRPr lang="en-GB" dirty="0"/>
          </a:p>
        </p:txBody>
      </p:sp>
      <p:pic>
        <p:nvPicPr>
          <p:cNvPr id="5" name="Picture 4"/>
          <p:cNvPicPr>
            <a:picLocks noChangeAspect="1"/>
          </p:cNvPicPr>
          <p:nvPr/>
        </p:nvPicPr>
        <p:blipFill>
          <a:blip r:embed="rId3"/>
          <a:stretch>
            <a:fillRect/>
          </a:stretch>
        </p:blipFill>
        <p:spPr>
          <a:xfrm>
            <a:off x="412422" y="1027942"/>
            <a:ext cx="8255490" cy="3497345"/>
          </a:xfrm>
          <a:prstGeom prst="rect">
            <a:avLst/>
          </a:prstGeom>
        </p:spPr>
      </p:pic>
      <p:sp>
        <p:nvSpPr>
          <p:cNvPr id="4" name="Footer Placeholder 3"/>
          <p:cNvSpPr>
            <a:spLocks noGrp="1"/>
          </p:cNvSpPr>
          <p:nvPr>
            <p:ph type="ftr" sz="quarter" idx="4294967295"/>
          </p:nvPr>
        </p:nvSpPr>
        <p:spPr>
          <a:xfrm>
            <a:off x="287895" y="4932000"/>
            <a:ext cx="6264000" cy="180000"/>
          </a:xfrm>
          <a:prstGeom prst="rect">
            <a:avLst/>
          </a:prstGeom>
        </p:spPr>
        <p:txBody>
          <a:bodyPr/>
          <a:lstStyle/>
          <a:p>
            <a:r>
              <a:rPr lang="en-GB" sz="1000" dirty="0">
                <a:solidFill>
                  <a:srgbClr val="FFFFFF">
                    <a:lumMod val="50000"/>
                  </a:srgbClr>
                </a:solidFill>
              </a:rPr>
              <a:t>For financial intermediary use only. Not approved for use with customers.</a:t>
            </a:r>
          </a:p>
        </p:txBody>
      </p:sp>
    </p:spTree>
    <p:extLst>
      <p:ext uri="{BB962C8B-B14F-4D97-AF65-F5344CB8AC3E}">
        <p14:creationId xmlns:p14="http://schemas.microsoft.com/office/powerpoint/2010/main" val="277133882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ooter Placeholder 3"/>
          <p:cNvSpPr>
            <a:spLocks noGrp="1"/>
          </p:cNvSpPr>
          <p:nvPr>
            <p:ph type="ftr" sz="quarter" idx="11"/>
          </p:nvPr>
        </p:nvSpPr>
        <p:spPr>
          <a:prstGeom prst="rect">
            <a:avLst/>
          </a:prstGeom>
        </p:spPr>
        <p:txBody>
          <a:bodyPr/>
          <a:lstStyle/>
          <a:p>
            <a:r>
              <a:rPr lang="en-GB" sz="1000" dirty="0">
                <a:solidFill>
                  <a:srgbClr val="FFFFFF">
                    <a:lumMod val="50000"/>
                  </a:srgbClr>
                </a:solidFill>
              </a:rPr>
              <a:t>For financial intermediary use only. Not approved for use with customers.</a:t>
            </a:r>
          </a:p>
        </p:txBody>
      </p:sp>
      <p:sp>
        <p:nvSpPr>
          <p:cNvPr id="2" name="Title 1"/>
          <p:cNvSpPr>
            <a:spLocks noGrp="1"/>
          </p:cNvSpPr>
          <p:nvPr>
            <p:ph type="title"/>
          </p:nvPr>
        </p:nvSpPr>
        <p:spPr/>
        <p:txBody>
          <a:bodyPr>
            <a:normAutofit/>
          </a:bodyPr>
          <a:lstStyle/>
          <a:p>
            <a:r>
              <a:rPr lang="en-GB" sz="2400" dirty="0"/>
              <a:t>Centralised retirement Proposition</a:t>
            </a:r>
          </a:p>
        </p:txBody>
      </p:sp>
      <p:sp>
        <p:nvSpPr>
          <p:cNvPr id="6" name="Freeform 5"/>
          <p:cNvSpPr/>
          <p:nvPr/>
        </p:nvSpPr>
        <p:spPr>
          <a:xfrm>
            <a:off x="3423857" y="2205157"/>
            <a:ext cx="1555193" cy="1345305"/>
          </a:xfrm>
          <a:custGeom>
            <a:avLst/>
            <a:gdLst>
              <a:gd name="connsiteX0" fmla="*/ 0 w 2073591"/>
              <a:gd name="connsiteY0" fmla="*/ 896870 h 1793740"/>
              <a:gd name="connsiteX1" fmla="*/ 512472 w 2073591"/>
              <a:gd name="connsiteY1" fmla="*/ 0 h 1793740"/>
              <a:gd name="connsiteX2" fmla="*/ 1561119 w 2073591"/>
              <a:gd name="connsiteY2" fmla="*/ 0 h 1793740"/>
              <a:gd name="connsiteX3" fmla="*/ 2073591 w 2073591"/>
              <a:gd name="connsiteY3" fmla="*/ 896870 h 1793740"/>
              <a:gd name="connsiteX4" fmla="*/ 1561119 w 2073591"/>
              <a:gd name="connsiteY4" fmla="*/ 1793740 h 1793740"/>
              <a:gd name="connsiteX5" fmla="*/ 512472 w 2073591"/>
              <a:gd name="connsiteY5" fmla="*/ 1793740 h 1793740"/>
              <a:gd name="connsiteX6" fmla="*/ 0 w 2073591"/>
              <a:gd name="connsiteY6" fmla="*/ 896870 h 179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73591" h="1793740">
                <a:moveTo>
                  <a:pt x="0" y="896870"/>
                </a:moveTo>
                <a:lnTo>
                  <a:pt x="512472" y="0"/>
                </a:lnTo>
                <a:lnTo>
                  <a:pt x="1561119" y="0"/>
                </a:lnTo>
                <a:lnTo>
                  <a:pt x="2073591" y="896870"/>
                </a:lnTo>
                <a:lnTo>
                  <a:pt x="1561119" y="1793740"/>
                </a:lnTo>
                <a:lnTo>
                  <a:pt x="512472" y="1793740"/>
                </a:lnTo>
                <a:lnTo>
                  <a:pt x="0" y="89687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8197" tIns="253416" rIns="288197" bIns="253416" numCol="1" spcCol="1270" anchor="ctr" anchorCtr="0">
            <a:noAutofit/>
          </a:bodyPr>
          <a:lstStyle/>
          <a:p>
            <a:pPr algn="ctr" defTabSz="1066800">
              <a:lnSpc>
                <a:spcPct val="90000"/>
              </a:lnSpc>
              <a:spcBef>
                <a:spcPct val="0"/>
              </a:spcBef>
              <a:spcAft>
                <a:spcPct val="35000"/>
              </a:spcAft>
            </a:pPr>
            <a:r>
              <a:rPr lang="en-GB" sz="2400" dirty="0" smtClean="0"/>
              <a:t>CIP</a:t>
            </a:r>
            <a:endParaRPr lang="en-GB" sz="2400" dirty="0"/>
          </a:p>
        </p:txBody>
      </p:sp>
      <p:sp>
        <p:nvSpPr>
          <p:cNvPr id="7" name="Hexagon 6"/>
          <p:cNvSpPr/>
          <p:nvPr/>
        </p:nvSpPr>
        <p:spPr>
          <a:xfrm>
            <a:off x="4397707" y="1561519"/>
            <a:ext cx="586769" cy="505580"/>
          </a:xfrm>
          <a:prstGeom prst="hexagon">
            <a:avLst>
              <a:gd name="adj" fmla="val 28900"/>
              <a:gd name="vf" fmla="val 11547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8" name="Freeform 7"/>
          <p:cNvSpPr/>
          <p:nvPr/>
        </p:nvSpPr>
        <p:spPr>
          <a:xfrm>
            <a:off x="3567113" y="981601"/>
            <a:ext cx="1274470" cy="1102566"/>
          </a:xfrm>
          <a:custGeom>
            <a:avLst/>
            <a:gdLst>
              <a:gd name="connsiteX0" fmla="*/ 0 w 1699293"/>
              <a:gd name="connsiteY0" fmla="*/ 735044 h 1470088"/>
              <a:gd name="connsiteX1" fmla="*/ 420004 w 1699293"/>
              <a:gd name="connsiteY1" fmla="*/ 0 h 1470088"/>
              <a:gd name="connsiteX2" fmla="*/ 1279289 w 1699293"/>
              <a:gd name="connsiteY2" fmla="*/ 0 h 1470088"/>
              <a:gd name="connsiteX3" fmla="*/ 1699293 w 1699293"/>
              <a:gd name="connsiteY3" fmla="*/ 735044 h 1470088"/>
              <a:gd name="connsiteX4" fmla="*/ 1279289 w 1699293"/>
              <a:gd name="connsiteY4" fmla="*/ 1470088 h 1470088"/>
              <a:gd name="connsiteX5" fmla="*/ 420004 w 1699293"/>
              <a:gd name="connsiteY5" fmla="*/ 1470088 h 1470088"/>
              <a:gd name="connsiteX6" fmla="*/ 0 w 1699293"/>
              <a:gd name="connsiteY6" fmla="*/ 735044 h 147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9293" h="1470088">
                <a:moveTo>
                  <a:pt x="0" y="735044"/>
                </a:moveTo>
                <a:lnTo>
                  <a:pt x="420004" y="0"/>
                </a:lnTo>
                <a:lnTo>
                  <a:pt x="1279289" y="0"/>
                </a:lnTo>
                <a:lnTo>
                  <a:pt x="1699293" y="735044"/>
                </a:lnTo>
                <a:lnTo>
                  <a:pt x="1279289" y="1470088"/>
                </a:lnTo>
                <a:lnTo>
                  <a:pt x="420004" y="1470088"/>
                </a:lnTo>
                <a:lnTo>
                  <a:pt x="0" y="73504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1684" tIns="193196" rIns="221684" bIns="193196" numCol="1" spcCol="1270" anchor="ctr" anchorCtr="0">
            <a:noAutofit/>
          </a:bodyPr>
          <a:lstStyle/>
          <a:p>
            <a:pPr algn="ctr" defTabSz="366713">
              <a:lnSpc>
                <a:spcPct val="90000"/>
              </a:lnSpc>
              <a:spcBef>
                <a:spcPct val="0"/>
              </a:spcBef>
              <a:spcAft>
                <a:spcPct val="35000"/>
              </a:spcAft>
            </a:pPr>
            <a:r>
              <a:rPr lang="en-GB" sz="825" b="1" dirty="0"/>
              <a:t>1. </a:t>
            </a:r>
          </a:p>
          <a:p>
            <a:pPr algn="ctr" defTabSz="366713">
              <a:lnSpc>
                <a:spcPct val="90000"/>
              </a:lnSpc>
              <a:spcBef>
                <a:spcPct val="0"/>
              </a:spcBef>
              <a:spcAft>
                <a:spcPct val="35000"/>
              </a:spcAft>
            </a:pPr>
            <a:r>
              <a:rPr lang="en-GB" sz="825" b="1" dirty="0"/>
              <a:t>Consistently applied and documented Advice Principles</a:t>
            </a:r>
          </a:p>
        </p:txBody>
      </p:sp>
      <p:sp>
        <p:nvSpPr>
          <p:cNvPr id="9" name="Hexagon 8"/>
          <p:cNvSpPr/>
          <p:nvPr/>
        </p:nvSpPr>
        <p:spPr>
          <a:xfrm>
            <a:off x="5082514" y="2506684"/>
            <a:ext cx="586769" cy="505580"/>
          </a:xfrm>
          <a:prstGeom prst="hexagon">
            <a:avLst>
              <a:gd name="adj" fmla="val 28900"/>
              <a:gd name="vf" fmla="val 11547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0" name="Freeform 9"/>
          <p:cNvSpPr/>
          <p:nvPr/>
        </p:nvSpPr>
        <p:spPr>
          <a:xfrm>
            <a:off x="4735950" y="1659753"/>
            <a:ext cx="1274470" cy="1102566"/>
          </a:xfrm>
          <a:custGeom>
            <a:avLst/>
            <a:gdLst>
              <a:gd name="connsiteX0" fmla="*/ 0 w 1699293"/>
              <a:gd name="connsiteY0" fmla="*/ 735044 h 1470088"/>
              <a:gd name="connsiteX1" fmla="*/ 420004 w 1699293"/>
              <a:gd name="connsiteY1" fmla="*/ 0 h 1470088"/>
              <a:gd name="connsiteX2" fmla="*/ 1279289 w 1699293"/>
              <a:gd name="connsiteY2" fmla="*/ 0 h 1470088"/>
              <a:gd name="connsiteX3" fmla="*/ 1699293 w 1699293"/>
              <a:gd name="connsiteY3" fmla="*/ 735044 h 1470088"/>
              <a:gd name="connsiteX4" fmla="*/ 1279289 w 1699293"/>
              <a:gd name="connsiteY4" fmla="*/ 1470088 h 1470088"/>
              <a:gd name="connsiteX5" fmla="*/ 420004 w 1699293"/>
              <a:gd name="connsiteY5" fmla="*/ 1470088 h 1470088"/>
              <a:gd name="connsiteX6" fmla="*/ 0 w 1699293"/>
              <a:gd name="connsiteY6" fmla="*/ 735044 h 147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9293" h="1470088">
                <a:moveTo>
                  <a:pt x="0" y="735044"/>
                </a:moveTo>
                <a:lnTo>
                  <a:pt x="420004" y="0"/>
                </a:lnTo>
                <a:lnTo>
                  <a:pt x="1279289" y="0"/>
                </a:lnTo>
                <a:lnTo>
                  <a:pt x="1699293" y="735044"/>
                </a:lnTo>
                <a:lnTo>
                  <a:pt x="1279289" y="1470088"/>
                </a:lnTo>
                <a:lnTo>
                  <a:pt x="420004" y="1470088"/>
                </a:lnTo>
                <a:lnTo>
                  <a:pt x="0" y="73504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1684" tIns="193196" rIns="221684" bIns="193196" numCol="1" spcCol="1270" anchor="ctr" anchorCtr="0">
            <a:noAutofit/>
          </a:bodyPr>
          <a:lstStyle/>
          <a:p>
            <a:pPr algn="ctr" defTabSz="366713">
              <a:lnSpc>
                <a:spcPct val="90000"/>
              </a:lnSpc>
              <a:spcBef>
                <a:spcPct val="0"/>
              </a:spcBef>
              <a:spcAft>
                <a:spcPct val="35000"/>
              </a:spcAft>
            </a:pPr>
            <a:r>
              <a:rPr lang="en-GB" sz="825" b="1" dirty="0"/>
              <a:t>2.</a:t>
            </a:r>
          </a:p>
          <a:p>
            <a:pPr algn="ctr" defTabSz="366713">
              <a:lnSpc>
                <a:spcPct val="90000"/>
              </a:lnSpc>
              <a:spcBef>
                <a:spcPct val="0"/>
              </a:spcBef>
              <a:spcAft>
                <a:spcPct val="35000"/>
              </a:spcAft>
            </a:pPr>
            <a:r>
              <a:rPr lang="en-GB" sz="825" b="1" dirty="0"/>
              <a:t>Robust approach to Capacity for Loss and a spending hierarchy</a:t>
            </a:r>
          </a:p>
          <a:p>
            <a:pPr algn="ctr" defTabSz="366713">
              <a:lnSpc>
                <a:spcPct val="90000"/>
              </a:lnSpc>
              <a:spcBef>
                <a:spcPct val="0"/>
              </a:spcBef>
              <a:spcAft>
                <a:spcPct val="35000"/>
              </a:spcAft>
            </a:pPr>
            <a:endParaRPr lang="en-GB" sz="750" dirty="0"/>
          </a:p>
        </p:txBody>
      </p:sp>
      <p:sp>
        <p:nvSpPr>
          <p:cNvPr id="11" name="Hexagon 10"/>
          <p:cNvSpPr/>
          <p:nvPr/>
        </p:nvSpPr>
        <p:spPr>
          <a:xfrm>
            <a:off x="4606803" y="3573598"/>
            <a:ext cx="586769" cy="505580"/>
          </a:xfrm>
          <a:prstGeom prst="hexagon">
            <a:avLst>
              <a:gd name="adj" fmla="val 28900"/>
              <a:gd name="vf" fmla="val 11547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2" name="Freeform 11"/>
          <p:cNvSpPr/>
          <p:nvPr/>
        </p:nvSpPr>
        <p:spPr>
          <a:xfrm>
            <a:off x="4735950" y="2992922"/>
            <a:ext cx="1274470" cy="1102566"/>
          </a:xfrm>
          <a:custGeom>
            <a:avLst/>
            <a:gdLst>
              <a:gd name="connsiteX0" fmla="*/ 0 w 1699293"/>
              <a:gd name="connsiteY0" fmla="*/ 735044 h 1470088"/>
              <a:gd name="connsiteX1" fmla="*/ 420004 w 1699293"/>
              <a:gd name="connsiteY1" fmla="*/ 0 h 1470088"/>
              <a:gd name="connsiteX2" fmla="*/ 1279289 w 1699293"/>
              <a:gd name="connsiteY2" fmla="*/ 0 h 1470088"/>
              <a:gd name="connsiteX3" fmla="*/ 1699293 w 1699293"/>
              <a:gd name="connsiteY3" fmla="*/ 735044 h 1470088"/>
              <a:gd name="connsiteX4" fmla="*/ 1279289 w 1699293"/>
              <a:gd name="connsiteY4" fmla="*/ 1470088 h 1470088"/>
              <a:gd name="connsiteX5" fmla="*/ 420004 w 1699293"/>
              <a:gd name="connsiteY5" fmla="*/ 1470088 h 1470088"/>
              <a:gd name="connsiteX6" fmla="*/ 0 w 1699293"/>
              <a:gd name="connsiteY6" fmla="*/ 735044 h 147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9293" h="1470088">
                <a:moveTo>
                  <a:pt x="0" y="735044"/>
                </a:moveTo>
                <a:lnTo>
                  <a:pt x="420004" y="0"/>
                </a:lnTo>
                <a:lnTo>
                  <a:pt x="1279289" y="0"/>
                </a:lnTo>
                <a:lnTo>
                  <a:pt x="1699293" y="735044"/>
                </a:lnTo>
                <a:lnTo>
                  <a:pt x="1279289" y="1470088"/>
                </a:lnTo>
                <a:lnTo>
                  <a:pt x="420004" y="1470088"/>
                </a:lnTo>
                <a:lnTo>
                  <a:pt x="0" y="73504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1684" tIns="193196" rIns="221684" bIns="193196" numCol="1" spcCol="1270" anchor="ctr" anchorCtr="0">
            <a:noAutofit/>
          </a:bodyPr>
          <a:lstStyle/>
          <a:p>
            <a:pPr algn="ctr" defTabSz="366713">
              <a:lnSpc>
                <a:spcPct val="90000"/>
              </a:lnSpc>
              <a:spcBef>
                <a:spcPct val="0"/>
              </a:spcBef>
              <a:spcAft>
                <a:spcPct val="35000"/>
              </a:spcAft>
            </a:pPr>
            <a:r>
              <a:rPr lang="en-GB" sz="825" b="1" dirty="0"/>
              <a:t>3.</a:t>
            </a:r>
          </a:p>
          <a:p>
            <a:pPr algn="ctr" defTabSz="366713">
              <a:lnSpc>
                <a:spcPct val="90000"/>
              </a:lnSpc>
              <a:spcBef>
                <a:spcPct val="0"/>
              </a:spcBef>
              <a:spcAft>
                <a:spcPct val="35000"/>
              </a:spcAft>
            </a:pPr>
            <a:r>
              <a:rPr lang="en-GB" sz="825" b="1" dirty="0"/>
              <a:t>Evidence based view on sustainable withdrawal rates</a:t>
            </a:r>
            <a:endParaRPr lang="en-GB" sz="750" dirty="0"/>
          </a:p>
        </p:txBody>
      </p:sp>
      <p:sp>
        <p:nvSpPr>
          <p:cNvPr id="13" name="Hexagon 12"/>
          <p:cNvSpPr/>
          <p:nvPr/>
        </p:nvSpPr>
        <p:spPr>
          <a:xfrm>
            <a:off x="3426751" y="3684348"/>
            <a:ext cx="586769" cy="505580"/>
          </a:xfrm>
          <a:prstGeom prst="hexagon">
            <a:avLst>
              <a:gd name="adj" fmla="val 28900"/>
              <a:gd name="vf" fmla="val 11547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4" name="Freeform 13"/>
          <p:cNvSpPr/>
          <p:nvPr/>
        </p:nvSpPr>
        <p:spPr>
          <a:xfrm>
            <a:off x="3567113" y="3671832"/>
            <a:ext cx="1274470" cy="1102566"/>
          </a:xfrm>
          <a:custGeom>
            <a:avLst/>
            <a:gdLst>
              <a:gd name="connsiteX0" fmla="*/ 0 w 1699293"/>
              <a:gd name="connsiteY0" fmla="*/ 735044 h 1470088"/>
              <a:gd name="connsiteX1" fmla="*/ 420004 w 1699293"/>
              <a:gd name="connsiteY1" fmla="*/ 0 h 1470088"/>
              <a:gd name="connsiteX2" fmla="*/ 1279289 w 1699293"/>
              <a:gd name="connsiteY2" fmla="*/ 0 h 1470088"/>
              <a:gd name="connsiteX3" fmla="*/ 1699293 w 1699293"/>
              <a:gd name="connsiteY3" fmla="*/ 735044 h 1470088"/>
              <a:gd name="connsiteX4" fmla="*/ 1279289 w 1699293"/>
              <a:gd name="connsiteY4" fmla="*/ 1470088 h 1470088"/>
              <a:gd name="connsiteX5" fmla="*/ 420004 w 1699293"/>
              <a:gd name="connsiteY5" fmla="*/ 1470088 h 1470088"/>
              <a:gd name="connsiteX6" fmla="*/ 0 w 1699293"/>
              <a:gd name="connsiteY6" fmla="*/ 735044 h 147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9293" h="1470088">
                <a:moveTo>
                  <a:pt x="0" y="735044"/>
                </a:moveTo>
                <a:lnTo>
                  <a:pt x="420004" y="0"/>
                </a:lnTo>
                <a:lnTo>
                  <a:pt x="1279289" y="0"/>
                </a:lnTo>
                <a:lnTo>
                  <a:pt x="1699293" y="735044"/>
                </a:lnTo>
                <a:lnTo>
                  <a:pt x="1279289" y="1470088"/>
                </a:lnTo>
                <a:lnTo>
                  <a:pt x="420004" y="1470088"/>
                </a:lnTo>
                <a:lnTo>
                  <a:pt x="0" y="73504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1684" tIns="193196" rIns="221684" bIns="193196" numCol="1" spcCol="1270" anchor="ctr" anchorCtr="0">
            <a:noAutofit/>
          </a:bodyPr>
          <a:lstStyle/>
          <a:p>
            <a:pPr algn="ctr" defTabSz="366713">
              <a:lnSpc>
                <a:spcPct val="90000"/>
              </a:lnSpc>
              <a:spcBef>
                <a:spcPct val="0"/>
              </a:spcBef>
              <a:spcAft>
                <a:spcPct val="35000"/>
              </a:spcAft>
            </a:pPr>
            <a:r>
              <a:rPr lang="en-GB" sz="825" b="1" dirty="0"/>
              <a:t>4.</a:t>
            </a:r>
          </a:p>
          <a:p>
            <a:pPr algn="ctr" defTabSz="366713">
              <a:lnSpc>
                <a:spcPct val="90000"/>
              </a:lnSpc>
              <a:spcBef>
                <a:spcPct val="0"/>
              </a:spcBef>
              <a:spcAft>
                <a:spcPct val="35000"/>
              </a:spcAft>
            </a:pPr>
            <a:r>
              <a:rPr lang="en-GB" sz="825" b="1" dirty="0"/>
              <a:t>Use of appropriate planning tools</a:t>
            </a:r>
          </a:p>
        </p:txBody>
      </p:sp>
      <p:sp>
        <p:nvSpPr>
          <p:cNvPr id="15" name="Hexagon 14"/>
          <p:cNvSpPr/>
          <p:nvPr/>
        </p:nvSpPr>
        <p:spPr>
          <a:xfrm>
            <a:off x="2730730" y="2739562"/>
            <a:ext cx="586769" cy="505580"/>
          </a:xfrm>
          <a:prstGeom prst="hexagon">
            <a:avLst>
              <a:gd name="adj" fmla="val 28900"/>
              <a:gd name="vf" fmla="val 11547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6" name="Freeform 15"/>
          <p:cNvSpPr/>
          <p:nvPr/>
        </p:nvSpPr>
        <p:spPr>
          <a:xfrm>
            <a:off x="2392849" y="2993680"/>
            <a:ext cx="1274470" cy="1102566"/>
          </a:xfrm>
          <a:custGeom>
            <a:avLst/>
            <a:gdLst>
              <a:gd name="connsiteX0" fmla="*/ 0 w 1699293"/>
              <a:gd name="connsiteY0" fmla="*/ 735044 h 1470088"/>
              <a:gd name="connsiteX1" fmla="*/ 420004 w 1699293"/>
              <a:gd name="connsiteY1" fmla="*/ 0 h 1470088"/>
              <a:gd name="connsiteX2" fmla="*/ 1279289 w 1699293"/>
              <a:gd name="connsiteY2" fmla="*/ 0 h 1470088"/>
              <a:gd name="connsiteX3" fmla="*/ 1699293 w 1699293"/>
              <a:gd name="connsiteY3" fmla="*/ 735044 h 1470088"/>
              <a:gd name="connsiteX4" fmla="*/ 1279289 w 1699293"/>
              <a:gd name="connsiteY4" fmla="*/ 1470088 h 1470088"/>
              <a:gd name="connsiteX5" fmla="*/ 420004 w 1699293"/>
              <a:gd name="connsiteY5" fmla="*/ 1470088 h 1470088"/>
              <a:gd name="connsiteX6" fmla="*/ 0 w 1699293"/>
              <a:gd name="connsiteY6" fmla="*/ 735044 h 147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9293" h="1470088">
                <a:moveTo>
                  <a:pt x="0" y="735044"/>
                </a:moveTo>
                <a:lnTo>
                  <a:pt x="420004" y="0"/>
                </a:lnTo>
                <a:lnTo>
                  <a:pt x="1279289" y="0"/>
                </a:lnTo>
                <a:lnTo>
                  <a:pt x="1699293" y="735044"/>
                </a:lnTo>
                <a:lnTo>
                  <a:pt x="1279289" y="1470088"/>
                </a:lnTo>
                <a:lnTo>
                  <a:pt x="420004" y="1470088"/>
                </a:lnTo>
                <a:lnTo>
                  <a:pt x="0" y="73504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1684" tIns="193196" rIns="221684" bIns="193196" numCol="1" spcCol="1270" anchor="ctr" anchorCtr="0">
            <a:noAutofit/>
          </a:bodyPr>
          <a:lstStyle/>
          <a:p>
            <a:pPr algn="ctr" defTabSz="366713">
              <a:lnSpc>
                <a:spcPct val="90000"/>
              </a:lnSpc>
              <a:spcBef>
                <a:spcPct val="0"/>
              </a:spcBef>
              <a:spcAft>
                <a:spcPct val="35000"/>
              </a:spcAft>
            </a:pPr>
            <a:r>
              <a:rPr lang="en-GB" sz="825" b="1" dirty="0"/>
              <a:t>5.</a:t>
            </a:r>
          </a:p>
          <a:p>
            <a:pPr algn="ctr" defTabSz="366713">
              <a:lnSpc>
                <a:spcPct val="90000"/>
              </a:lnSpc>
              <a:spcBef>
                <a:spcPct val="0"/>
              </a:spcBef>
              <a:spcAft>
                <a:spcPct val="35000"/>
              </a:spcAft>
            </a:pPr>
            <a:r>
              <a:rPr lang="en-GB" sz="825" b="1" dirty="0"/>
              <a:t>Adoption of Withdrawal Policy Statements</a:t>
            </a:r>
          </a:p>
        </p:txBody>
      </p:sp>
      <p:sp>
        <p:nvSpPr>
          <p:cNvPr id="17" name="Freeform 16"/>
          <p:cNvSpPr/>
          <p:nvPr/>
        </p:nvSpPr>
        <p:spPr>
          <a:xfrm>
            <a:off x="2392849" y="1658236"/>
            <a:ext cx="1274470" cy="1102566"/>
          </a:xfrm>
          <a:custGeom>
            <a:avLst/>
            <a:gdLst>
              <a:gd name="connsiteX0" fmla="*/ 0 w 1699293"/>
              <a:gd name="connsiteY0" fmla="*/ 735044 h 1470088"/>
              <a:gd name="connsiteX1" fmla="*/ 420004 w 1699293"/>
              <a:gd name="connsiteY1" fmla="*/ 0 h 1470088"/>
              <a:gd name="connsiteX2" fmla="*/ 1279289 w 1699293"/>
              <a:gd name="connsiteY2" fmla="*/ 0 h 1470088"/>
              <a:gd name="connsiteX3" fmla="*/ 1699293 w 1699293"/>
              <a:gd name="connsiteY3" fmla="*/ 735044 h 1470088"/>
              <a:gd name="connsiteX4" fmla="*/ 1279289 w 1699293"/>
              <a:gd name="connsiteY4" fmla="*/ 1470088 h 1470088"/>
              <a:gd name="connsiteX5" fmla="*/ 420004 w 1699293"/>
              <a:gd name="connsiteY5" fmla="*/ 1470088 h 1470088"/>
              <a:gd name="connsiteX6" fmla="*/ 0 w 1699293"/>
              <a:gd name="connsiteY6" fmla="*/ 735044 h 147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9293" h="1470088">
                <a:moveTo>
                  <a:pt x="0" y="735044"/>
                </a:moveTo>
                <a:lnTo>
                  <a:pt x="420004" y="0"/>
                </a:lnTo>
                <a:lnTo>
                  <a:pt x="1279289" y="0"/>
                </a:lnTo>
                <a:lnTo>
                  <a:pt x="1699293" y="735044"/>
                </a:lnTo>
                <a:lnTo>
                  <a:pt x="1279289" y="1470088"/>
                </a:lnTo>
                <a:lnTo>
                  <a:pt x="420004" y="1470088"/>
                </a:lnTo>
                <a:lnTo>
                  <a:pt x="0" y="73504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1684" tIns="193196" rIns="221684" bIns="193196" numCol="1" spcCol="1270" anchor="ctr" anchorCtr="0">
            <a:noAutofit/>
          </a:bodyPr>
          <a:lstStyle/>
          <a:p>
            <a:pPr algn="ctr" defTabSz="366713">
              <a:lnSpc>
                <a:spcPct val="90000"/>
              </a:lnSpc>
              <a:spcBef>
                <a:spcPct val="0"/>
              </a:spcBef>
              <a:spcAft>
                <a:spcPct val="35000"/>
              </a:spcAft>
            </a:pPr>
            <a:r>
              <a:rPr lang="en-GB" sz="825" b="1" dirty="0"/>
              <a:t>6.</a:t>
            </a:r>
          </a:p>
          <a:p>
            <a:pPr algn="ctr" defTabSz="366713">
              <a:lnSpc>
                <a:spcPct val="90000"/>
              </a:lnSpc>
              <a:spcBef>
                <a:spcPct val="0"/>
              </a:spcBef>
              <a:spcAft>
                <a:spcPct val="35000"/>
              </a:spcAft>
            </a:pPr>
            <a:r>
              <a:rPr lang="en-GB" sz="825" b="1" dirty="0"/>
              <a:t>Consistent review process</a:t>
            </a:r>
          </a:p>
        </p:txBody>
      </p:sp>
    </p:spTree>
    <p:extLst>
      <p:ext uri="{BB962C8B-B14F-4D97-AF65-F5344CB8AC3E}">
        <p14:creationId xmlns:p14="http://schemas.microsoft.com/office/powerpoint/2010/main" val="2866065681"/>
      </p:ext>
    </p:extLst>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ooter Placeholder 3"/>
          <p:cNvSpPr>
            <a:spLocks noGrp="1"/>
          </p:cNvSpPr>
          <p:nvPr>
            <p:ph type="ftr" sz="quarter" idx="11"/>
          </p:nvPr>
        </p:nvSpPr>
        <p:spPr>
          <a:prstGeom prst="rect">
            <a:avLst/>
          </a:prstGeom>
        </p:spPr>
        <p:txBody>
          <a:bodyPr/>
          <a:lstStyle/>
          <a:p>
            <a:r>
              <a:rPr lang="en-GB" sz="1000" dirty="0">
                <a:solidFill>
                  <a:srgbClr val="FFFFFF">
                    <a:lumMod val="50000"/>
                  </a:srgbClr>
                </a:solidFill>
              </a:rPr>
              <a:t>For financial intermediary use only. Not approved for use with customers.</a:t>
            </a:r>
          </a:p>
        </p:txBody>
      </p:sp>
      <p:sp>
        <p:nvSpPr>
          <p:cNvPr id="2" name="Title 1"/>
          <p:cNvSpPr>
            <a:spLocks noGrp="1"/>
          </p:cNvSpPr>
          <p:nvPr>
            <p:ph type="title"/>
          </p:nvPr>
        </p:nvSpPr>
        <p:spPr>
          <a:xfrm>
            <a:off x="165889" y="-8467"/>
            <a:ext cx="9618133" cy="828000"/>
          </a:xfrm>
        </p:spPr>
        <p:txBody>
          <a:bodyPr>
            <a:normAutofit/>
          </a:bodyPr>
          <a:lstStyle/>
          <a:p>
            <a:r>
              <a:rPr lang="en-GB" sz="2400" dirty="0"/>
              <a:t>Client view of Capacity for loss – </a:t>
            </a:r>
            <a:r>
              <a:rPr lang="en-GB" sz="2400" dirty="0" smtClean="0"/>
              <a:t/>
            </a:r>
            <a:br>
              <a:rPr lang="en-GB" sz="2400" dirty="0" smtClean="0"/>
            </a:br>
            <a:r>
              <a:rPr lang="en-GB" sz="2400" dirty="0" smtClean="0"/>
              <a:t>what </a:t>
            </a:r>
            <a:r>
              <a:rPr lang="en-GB" sz="2400" dirty="0"/>
              <a:t>changes in </a:t>
            </a:r>
            <a:r>
              <a:rPr lang="en-GB" sz="2400" dirty="0" err="1"/>
              <a:t>decumulation</a:t>
            </a:r>
            <a:r>
              <a:rPr lang="en-GB" sz="2400" dirty="0"/>
              <a:t>?</a:t>
            </a:r>
          </a:p>
        </p:txBody>
      </p:sp>
      <p:sp>
        <p:nvSpPr>
          <p:cNvPr id="4" name="Rounded Rectangle 3"/>
          <p:cNvSpPr/>
          <p:nvPr/>
        </p:nvSpPr>
        <p:spPr>
          <a:xfrm>
            <a:off x="285754" y="1193646"/>
            <a:ext cx="3359258" cy="953146"/>
          </a:xfrm>
          <a:prstGeom prst="roundRect">
            <a:avLst/>
          </a:prstGeom>
          <a:solidFill>
            <a:srgbClr val="FF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latin typeface="Just Script" panose="02020803050402020203" pitchFamily="18" charset="0"/>
              </a:rPr>
              <a:t>Risk capacity rebalanced</a:t>
            </a:r>
            <a:endParaRPr lang="en-GB" sz="2100" dirty="0">
              <a:solidFill>
                <a:schemeClr val="bg1"/>
              </a:solidFill>
              <a:latin typeface="Just Script" panose="02020803050402020203" pitchFamily="18" charset="0"/>
            </a:endParaRPr>
          </a:p>
        </p:txBody>
      </p:sp>
      <p:sp>
        <p:nvSpPr>
          <p:cNvPr id="5" name="Rounded Rectangle 4"/>
          <p:cNvSpPr/>
          <p:nvPr/>
        </p:nvSpPr>
        <p:spPr>
          <a:xfrm>
            <a:off x="5247875" y="1193646"/>
            <a:ext cx="3359258" cy="953146"/>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solidFill>
                  <a:schemeClr val="tx1"/>
                </a:solidFill>
              </a:rPr>
              <a:t>Capital and need for income</a:t>
            </a:r>
            <a:endParaRPr lang="en-GB" sz="1800" dirty="0">
              <a:solidFill>
                <a:schemeClr val="tx1"/>
              </a:solidFill>
              <a:latin typeface="Just Script" panose="02020803050402020203" pitchFamily="18" charset="0"/>
            </a:endParaRPr>
          </a:p>
        </p:txBody>
      </p:sp>
      <p:sp>
        <p:nvSpPr>
          <p:cNvPr id="6" name="Rounded Rectangle 5"/>
          <p:cNvSpPr/>
          <p:nvPr/>
        </p:nvSpPr>
        <p:spPr>
          <a:xfrm>
            <a:off x="305129" y="2488286"/>
            <a:ext cx="3359258" cy="953146"/>
          </a:xfrm>
          <a:prstGeom prst="roundRect">
            <a:avLst/>
          </a:prstGeom>
          <a:solidFill>
            <a:srgbClr val="FF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latin typeface="Just Script" panose="02020803050402020203" pitchFamily="18" charset="0"/>
              </a:rPr>
              <a:t>Income volatility</a:t>
            </a:r>
            <a:endParaRPr lang="en-GB" sz="2100" dirty="0">
              <a:solidFill>
                <a:schemeClr val="bg1"/>
              </a:solidFill>
              <a:latin typeface="Just Script" panose="02020803050402020203" pitchFamily="18" charset="0"/>
            </a:endParaRPr>
          </a:p>
        </p:txBody>
      </p:sp>
      <p:sp>
        <p:nvSpPr>
          <p:cNvPr id="7" name="Rounded Rectangle 6"/>
          <p:cNvSpPr/>
          <p:nvPr/>
        </p:nvSpPr>
        <p:spPr>
          <a:xfrm>
            <a:off x="5247875" y="2477028"/>
            <a:ext cx="3359258" cy="953146"/>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solidFill>
                  <a:schemeClr val="tx1"/>
                </a:solidFill>
              </a:rPr>
              <a:t>Changing views on what is acceptable</a:t>
            </a:r>
            <a:endParaRPr lang="en-GB" sz="1800" dirty="0">
              <a:solidFill>
                <a:schemeClr val="tx1"/>
              </a:solidFill>
              <a:latin typeface="Just Script" panose="02020803050402020203" pitchFamily="18" charset="0"/>
            </a:endParaRPr>
          </a:p>
        </p:txBody>
      </p:sp>
      <p:sp>
        <p:nvSpPr>
          <p:cNvPr id="8" name="Rounded Rectangle 7"/>
          <p:cNvSpPr/>
          <p:nvPr/>
        </p:nvSpPr>
        <p:spPr>
          <a:xfrm>
            <a:off x="305129" y="3782926"/>
            <a:ext cx="3359258" cy="953146"/>
          </a:xfrm>
          <a:prstGeom prst="roundRect">
            <a:avLst/>
          </a:prstGeom>
          <a:solidFill>
            <a:srgbClr val="FF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latin typeface="Just Script" panose="02020803050402020203" pitchFamily="18" charset="0"/>
              </a:rPr>
              <a:t>Changing circumstances</a:t>
            </a:r>
            <a:endParaRPr lang="en-GB" sz="2100" dirty="0">
              <a:solidFill>
                <a:schemeClr val="bg1"/>
              </a:solidFill>
              <a:latin typeface="Just Script" panose="02020803050402020203" pitchFamily="18" charset="0"/>
            </a:endParaRPr>
          </a:p>
        </p:txBody>
      </p:sp>
      <p:sp>
        <p:nvSpPr>
          <p:cNvPr id="9" name="Rounded Rectangle 8"/>
          <p:cNvSpPr/>
          <p:nvPr/>
        </p:nvSpPr>
        <p:spPr>
          <a:xfrm>
            <a:off x="5247875" y="3760410"/>
            <a:ext cx="3359258" cy="953146"/>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solidFill>
                  <a:schemeClr val="tx1"/>
                </a:solidFill>
              </a:rPr>
              <a:t>Giving up or reducing work?</a:t>
            </a:r>
          </a:p>
        </p:txBody>
      </p:sp>
      <p:sp>
        <p:nvSpPr>
          <p:cNvPr id="11" name="Right Arrow 10"/>
          <p:cNvSpPr/>
          <p:nvPr/>
        </p:nvSpPr>
        <p:spPr>
          <a:xfrm>
            <a:off x="3843341" y="1492784"/>
            <a:ext cx="1131615" cy="348712"/>
          </a:xfrm>
          <a:prstGeom prst="rightArrow">
            <a:avLst/>
          </a:prstGeom>
          <a:solidFill>
            <a:srgbClr val="FF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bg1"/>
              </a:solidFill>
              <a:latin typeface="Just Script" panose="02020803050402020203" pitchFamily="18" charset="0"/>
            </a:endParaRPr>
          </a:p>
        </p:txBody>
      </p:sp>
      <p:sp>
        <p:nvSpPr>
          <p:cNvPr id="12" name="Right Arrow 11"/>
          <p:cNvSpPr/>
          <p:nvPr/>
        </p:nvSpPr>
        <p:spPr>
          <a:xfrm>
            <a:off x="3843341" y="2790502"/>
            <a:ext cx="1131615" cy="348712"/>
          </a:xfrm>
          <a:prstGeom prst="rightArrow">
            <a:avLst/>
          </a:prstGeom>
          <a:solidFill>
            <a:srgbClr val="FF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bg1"/>
              </a:solidFill>
              <a:latin typeface="Just Script" panose="02020803050402020203" pitchFamily="18" charset="0"/>
            </a:endParaRPr>
          </a:p>
        </p:txBody>
      </p:sp>
      <p:sp>
        <p:nvSpPr>
          <p:cNvPr id="13" name="Right Arrow 12"/>
          <p:cNvSpPr/>
          <p:nvPr/>
        </p:nvSpPr>
        <p:spPr>
          <a:xfrm>
            <a:off x="3843341" y="4085142"/>
            <a:ext cx="1131615" cy="348712"/>
          </a:xfrm>
          <a:prstGeom prst="rightArrow">
            <a:avLst/>
          </a:prstGeom>
          <a:solidFill>
            <a:srgbClr val="FF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bg1"/>
              </a:solidFill>
              <a:latin typeface="Just Script" panose="02020803050402020203" pitchFamily="18" charset="0"/>
            </a:endParaRPr>
          </a:p>
        </p:txBody>
      </p:sp>
    </p:spTree>
    <p:extLst>
      <p:ext uri="{BB962C8B-B14F-4D97-AF65-F5344CB8AC3E}">
        <p14:creationId xmlns:p14="http://schemas.microsoft.com/office/powerpoint/2010/main" val="3593251946"/>
      </p:ext>
    </p:extLst>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Probability-based</a:t>
            </a:r>
            <a:endParaRPr lang="en-GB" dirty="0"/>
          </a:p>
        </p:txBody>
      </p:sp>
      <p:sp>
        <p:nvSpPr>
          <p:cNvPr id="3" name="Text Placeholder 2"/>
          <p:cNvSpPr>
            <a:spLocks noGrp="1"/>
          </p:cNvSpPr>
          <p:nvPr>
            <p:ph type="body" sz="quarter" idx="13"/>
          </p:nvPr>
        </p:nvSpPr>
        <p:spPr/>
        <p:txBody>
          <a:bodyPr/>
          <a:lstStyle/>
          <a:p>
            <a:endParaRPr lang="en-GB"/>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20871253">
            <a:off x="954133" y="1144077"/>
            <a:ext cx="2448931" cy="3462082"/>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rot="469519">
            <a:off x="3077386" y="1167051"/>
            <a:ext cx="2462181" cy="3462082"/>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rot="20691039">
            <a:off x="5274364" y="972254"/>
            <a:ext cx="2462844" cy="3462613"/>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7" name="Footer Placeholder 3"/>
          <p:cNvSpPr>
            <a:spLocks noGrp="1"/>
          </p:cNvSpPr>
          <p:nvPr>
            <p:ph type="ftr" sz="quarter" idx="4294967295"/>
          </p:nvPr>
        </p:nvSpPr>
        <p:spPr>
          <a:xfrm>
            <a:off x="287895" y="4932000"/>
            <a:ext cx="6264000" cy="180000"/>
          </a:xfrm>
          <a:prstGeom prst="rect">
            <a:avLst/>
          </a:prstGeom>
        </p:spPr>
        <p:txBody>
          <a:bodyPr/>
          <a:lstStyle/>
          <a:p>
            <a:r>
              <a:rPr lang="en-GB" sz="1000" dirty="0">
                <a:solidFill>
                  <a:srgbClr val="FFFFFF">
                    <a:lumMod val="50000"/>
                  </a:srgbClr>
                </a:solidFill>
              </a:rPr>
              <a:t>For financial intermediary use only. Not approved for use with customers.</a:t>
            </a:r>
          </a:p>
        </p:txBody>
      </p:sp>
    </p:spTree>
    <p:extLst>
      <p:ext uri="{BB962C8B-B14F-4D97-AF65-F5344CB8AC3E}">
        <p14:creationId xmlns:p14="http://schemas.microsoft.com/office/powerpoint/2010/main" val="4184243994"/>
      </p:ext>
    </p:extLst>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Worst case scenario - </a:t>
            </a:r>
            <a:r>
              <a:rPr lang="en-GB" dirty="0" err="1" smtClean="0"/>
              <a:t>uk</a:t>
            </a:r>
            <a:endParaRPr lang="en-GB" dirty="0"/>
          </a:p>
        </p:txBody>
      </p:sp>
      <p:pic>
        <p:nvPicPr>
          <p:cNvPr id="4" name="Picture 3"/>
          <p:cNvPicPr>
            <a:picLocks noChangeAspect="1"/>
          </p:cNvPicPr>
          <p:nvPr/>
        </p:nvPicPr>
        <p:blipFill>
          <a:blip r:embed="rId3"/>
          <a:stretch>
            <a:fillRect/>
          </a:stretch>
        </p:blipFill>
        <p:spPr>
          <a:xfrm>
            <a:off x="723626" y="1138204"/>
            <a:ext cx="7172020" cy="3226275"/>
          </a:xfrm>
          <a:prstGeom prst="rect">
            <a:avLst/>
          </a:prstGeom>
        </p:spPr>
      </p:pic>
      <p:sp>
        <p:nvSpPr>
          <p:cNvPr id="5" name="Footer Placeholder 3"/>
          <p:cNvSpPr>
            <a:spLocks noGrp="1"/>
          </p:cNvSpPr>
          <p:nvPr>
            <p:ph type="ftr" sz="quarter" idx="4294967295"/>
          </p:nvPr>
        </p:nvSpPr>
        <p:spPr>
          <a:xfrm>
            <a:off x="287895" y="4932000"/>
            <a:ext cx="6264000" cy="180000"/>
          </a:xfrm>
          <a:prstGeom prst="rect">
            <a:avLst/>
          </a:prstGeom>
        </p:spPr>
        <p:txBody>
          <a:bodyPr/>
          <a:lstStyle/>
          <a:p>
            <a:r>
              <a:rPr lang="en-GB" sz="1000" dirty="0">
                <a:solidFill>
                  <a:srgbClr val="FFFFFF">
                    <a:lumMod val="50000"/>
                  </a:srgbClr>
                </a:solidFill>
              </a:rPr>
              <a:t>For financial intermediary use only. Not approved for use with customers.</a:t>
            </a:r>
          </a:p>
        </p:txBody>
      </p:sp>
    </p:spTree>
    <p:extLst>
      <p:ext uri="{BB962C8B-B14F-4D97-AF65-F5344CB8AC3E}">
        <p14:creationId xmlns:p14="http://schemas.microsoft.com/office/powerpoint/2010/main" val="4061516710"/>
      </p:ext>
    </p:extLst>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0" y="-4000"/>
            <a:ext cx="8858250" cy="828000"/>
          </a:xfrm>
        </p:spPr>
        <p:txBody>
          <a:bodyPr/>
          <a:lstStyle/>
          <a:p>
            <a:r>
              <a:rPr lang="en-GB" dirty="0" smtClean="0"/>
              <a:t>“Safe” withdrawal rates - various portfolios </a:t>
            </a:r>
            <a:endParaRPr lang="en-GB" dirty="0"/>
          </a:p>
        </p:txBody>
      </p:sp>
      <p:pic>
        <p:nvPicPr>
          <p:cNvPr id="5122" name="Picture 2"/>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bwMode="auto">
          <a:xfrm>
            <a:off x="827584" y="846536"/>
            <a:ext cx="7543800" cy="34504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 Placeholder 3"/>
          <p:cNvSpPr>
            <a:spLocks noGrp="1"/>
          </p:cNvSpPr>
          <p:nvPr>
            <p:ph type="body" sz="quarter" idx="13"/>
          </p:nvPr>
        </p:nvSpPr>
        <p:spPr/>
        <p:txBody>
          <a:bodyPr/>
          <a:lstStyle/>
          <a:p>
            <a:r>
              <a:rPr lang="en-GB" dirty="0" smtClean="0"/>
              <a:t>Source : Morningstar “Safe withdrawal rates for Retirees in the United Kingdom – Blanchett, Buffenoir, Kemp and Watt, published 1.5.16</a:t>
            </a:r>
            <a:endParaRPr lang="en-GB" dirty="0"/>
          </a:p>
        </p:txBody>
      </p:sp>
      <p:cxnSp>
        <p:nvCxnSpPr>
          <p:cNvPr id="9" name="Straight Arrow Connector 8"/>
          <p:cNvCxnSpPr/>
          <p:nvPr/>
        </p:nvCxnSpPr>
        <p:spPr>
          <a:xfrm>
            <a:off x="2123728" y="2571750"/>
            <a:ext cx="194421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 name="Footer Placeholder 3"/>
          <p:cNvSpPr>
            <a:spLocks noGrp="1"/>
          </p:cNvSpPr>
          <p:nvPr>
            <p:ph type="ftr" sz="quarter" idx="4294967295"/>
          </p:nvPr>
        </p:nvSpPr>
        <p:spPr>
          <a:xfrm>
            <a:off x="287895" y="4932000"/>
            <a:ext cx="6264000" cy="180000"/>
          </a:xfrm>
          <a:prstGeom prst="rect">
            <a:avLst/>
          </a:prstGeom>
        </p:spPr>
        <p:txBody>
          <a:bodyPr/>
          <a:lstStyle/>
          <a:p>
            <a:r>
              <a:rPr lang="en-GB" sz="1000" dirty="0">
                <a:solidFill>
                  <a:srgbClr val="FFFFFF">
                    <a:lumMod val="50000"/>
                  </a:srgbClr>
                </a:solidFill>
              </a:rPr>
              <a:t>For financial intermediary use only. Not approved for use with customers.</a:t>
            </a:r>
          </a:p>
        </p:txBody>
      </p:sp>
    </p:spTree>
    <p:extLst>
      <p:ext uri="{BB962C8B-B14F-4D97-AF65-F5344CB8AC3E}">
        <p14:creationId xmlns:p14="http://schemas.microsoft.com/office/powerpoint/2010/main" val="12054941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rapezoid 29"/>
          <p:cNvSpPr/>
          <p:nvPr/>
        </p:nvSpPr>
        <p:spPr>
          <a:xfrm>
            <a:off x="1466917" y="3790604"/>
            <a:ext cx="5793987" cy="495863"/>
          </a:xfrm>
          <a:prstGeom prst="trapezoid">
            <a:avLst>
              <a:gd name="adj" fmla="val 9125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smtClean="0">
              <a:solidFill>
                <a:srgbClr val="FFFFFF"/>
              </a:solidFill>
              <a:latin typeface="Just Script" panose="02020803050402020203" pitchFamily="18" charset="0"/>
            </a:endParaRPr>
          </a:p>
        </p:txBody>
      </p:sp>
      <p:sp>
        <p:nvSpPr>
          <p:cNvPr id="31" name="Trapezoid 30"/>
          <p:cNvSpPr/>
          <p:nvPr/>
        </p:nvSpPr>
        <p:spPr>
          <a:xfrm>
            <a:off x="1906709" y="3347258"/>
            <a:ext cx="4917423" cy="461116"/>
          </a:xfrm>
          <a:prstGeom prst="trapezoid">
            <a:avLst>
              <a:gd name="adj" fmla="val 9348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smtClean="0">
              <a:solidFill>
                <a:srgbClr val="FFFFFF"/>
              </a:solidFill>
              <a:latin typeface="Just Script" panose="02020803050402020203" pitchFamily="18" charset="0"/>
            </a:endParaRPr>
          </a:p>
        </p:txBody>
      </p:sp>
      <p:sp>
        <p:nvSpPr>
          <p:cNvPr id="32" name="Trapezoid 31"/>
          <p:cNvSpPr/>
          <p:nvPr/>
        </p:nvSpPr>
        <p:spPr>
          <a:xfrm>
            <a:off x="2334550" y="2876204"/>
            <a:ext cx="4058049" cy="472919"/>
          </a:xfrm>
          <a:prstGeom prst="trapezoid">
            <a:avLst>
              <a:gd name="adj" fmla="val 93486"/>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smtClean="0">
              <a:solidFill>
                <a:srgbClr val="FFFFFF"/>
              </a:solidFill>
              <a:latin typeface="Just Script" panose="02020803050402020203" pitchFamily="18" charset="0"/>
            </a:endParaRPr>
          </a:p>
        </p:txBody>
      </p:sp>
      <p:sp>
        <p:nvSpPr>
          <p:cNvPr id="34" name="Trapezoid 33"/>
          <p:cNvSpPr/>
          <p:nvPr/>
        </p:nvSpPr>
        <p:spPr>
          <a:xfrm>
            <a:off x="2781993" y="2370917"/>
            <a:ext cx="3165099" cy="503408"/>
          </a:xfrm>
          <a:prstGeom prst="trapezoid">
            <a:avLst>
              <a:gd name="adj" fmla="val 93486"/>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smtClean="0">
              <a:solidFill>
                <a:srgbClr val="FFFFFF"/>
              </a:solidFill>
              <a:latin typeface="Just Script" panose="02020803050402020203" pitchFamily="18" charset="0"/>
            </a:endParaRPr>
          </a:p>
        </p:txBody>
      </p:sp>
      <p:sp>
        <p:nvSpPr>
          <p:cNvPr id="35" name="Trapezoid 34"/>
          <p:cNvSpPr/>
          <p:nvPr/>
        </p:nvSpPr>
        <p:spPr>
          <a:xfrm>
            <a:off x="3243461" y="1857503"/>
            <a:ext cx="2247039" cy="532472"/>
          </a:xfrm>
          <a:prstGeom prst="trapezoid">
            <a:avLst>
              <a:gd name="adj" fmla="val 93486"/>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smtClean="0">
              <a:solidFill>
                <a:srgbClr val="FFFFFF"/>
              </a:solidFill>
              <a:latin typeface="Just Script" panose="02020803050402020203" pitchFamily="18" charset="0"/>
            </a:endParaRPr>
          </a:p>
        </p:txBody>
      </p:sp>
      <p:sp>
        <p:nvSpPr>
          <p:cNvPr id="36" name="Trapezoid 35"/>
          <p:cNvSpPr/>
          <p:nvPr/>
        </p:nvSpPr>
        <p:spPr>
          <a:xfrm>
            <a:off x="3746368" y="1202873"/>
            <a:ext cx="1246809" cy="656072"/>
          </a:xfrm>
          <a:prstGeom prst="trapezoid">
            <a:avLst>
              <a:gd name="adj" fmla="val 93486"/>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smtClean="0">
              <a:solidFill>
                <a:srgbClr val="FFFFFF"/>
              </a:solidFill>
              <a:latin typeface="Just Script" panose="02020803050402020203" pitchFamily="18" charset="0"/>
            </a:endParaRPr>
          </a:p>
        </p:txBody>
      </p:sp>
      <p:sp>
        <p:nvSpPr>
          <p:cNvPr id="2" name="Title 1"/>
          <p:cNvSpPr>
            <a:spLocks noGrp="1"/>
          </p:cNvSpPr>
          <p:nvPr>
            <p:ph type="title"/>
          </p:nvPr>
        </p:nvSpPr>
        <p:spPr/>
        <p:txBody>
          <a:bodyPr/>
          <a:lstStyle/>
          <a:p>
            <a:r>
              <a:rPr lang="en-GB" dirty="0" smtClean="0"/>
              <a:t>What are the needs?</a:t>
            </a:r>
            <a:endParaRPr lang="en-GB" dirty="0"/>
          </a:p>
        </p:txBody>
      </p:sp>
      <p:sp>
        <p:nvSpPr>
          <p:cNvPr id="5" name="Text Placeholder 4"/>
          <p:cNvSpPr>
            <a:spLocks noGrp="1"/>
          </p:cNvSpPr>
          <p:nvPr>
            <p:ph type="body" sz="quarter" idx="13"/>
          </p:nvPr>
        </p:nvSpPr>
        <p:spPr/>
        <p:txBody>
          <a:bodyPr/>
          <a:lstStyle/>
          <a:p>
            <a:pPr lvl="0"/>
            <a:r>
              <a:rPr lang="en-GB" dirty="0" smtClean="0"/>
              <a:t>Model based on http://www.nextavenue.org/article/2014-04/determine-your-hierarchy-needs-retirement copyright 2003 Mitch Antony</a:t>
            </a:r>
          </a:p>
        </p:txBody>
      </p:sp>
      <p:sp>
        <p:nvSpPr>
          <p:cNvPr id="69" name="Rectangle 68"/>
          <p:cNvSpPr/>
          <p:nvPr/>
        </p:nvSpPr>
        <p:spPr>
          <a:xfrm>
            <a:off x="1992677" y="3848041"/>
            <a:ext cx="4754562" cy="397032"/>
          </a:xfrm>
          <a:prstGeom prst="rect">
            <a:avLst/>
          </a:prstGeom>
        </p:spPr>
        <p:txBody>
          <a:bodyPr wrap="square">
            <a:spAutoFit/>
          </a:bodyPr>
          <a:lstStyle/>
          <a:p>
            <a:pPr algn="ctr" defTabSz="622300" fontAlgn="base">
              <a:lnSpc>
                <a:spcPct val="90000"/>
              </a:lnSpc>
              <a:spcBef>
                <a:spcPct val="0"/>
              </a:spcBef>
            </a:pPr>
            <a:r>
              <a:rPr lang="en-GB" b="1" dirty="0" smtClean="0">
                <a:solidFill>
                  <a:srgbClr val="373433"/>
                </a:solidFill>
                <a:cs typeface="Arial" pitchFamily="34" charset="0"/>
              </a:rPr>
              <a:t>Immediate Concerns and Debt</a:t>
            </a:r>
          </a:p>
          <a:p>
            <a:pPr algn="ctr" defTabSz="622300" fontAlgn="base">
              <a:lnSpc>
                <a:spcPct val="90000"/>
              </a:lnSpc>
              <a:spcBef>
                <a:spcPct val="0"/>
              </a:spcBef>
            </a:pPr>
            <a:r>
              <a:rPr lang="en-GB" sz="800" b="1" dirty="0" smtClean="0">
                <a:solidFill>
                  <a:srgbClr val="373433"/>
                </a:solidFill>
                <a:cs typeface="Arial" pitchFamily="34" charset="0"/>
              </a:rPr>
              <a:t>Priority debts repaid e.g. mortgage arrears, credit cards and loans</a:t>
            </a:r>
          </a:p>
        </p:txBody>
      </p:sp>
      <p:grpSp>
        <p:nvGrpSpPr>
          <p:cNvPr id="4" name="Group 29"/>
          <p:cNvGrpSpPr/>
          <p:nvPr/>
        </p:nvGrpSpPr>
        <p:grpSpPr>
          <a:xfrm>
            <a:off x="1902318" y="3408072"/>
            <a:ext cx="4932000" cy="405804"/>
            <a:chOff x="1902318" y="3408072"/>
            <a:chExt cx="4932000" cy="405804"/>
          </a:xfrm>
        </p:grpSpPr>
        <p:sp>
          <p:nvSpPr>
            <p:cNvPr id="68" name="Rectangle 67"/>
            <p:cNvSpPr/>
            <p:nvPr/>
          </p:nvSpPr>
          <p:spPr>
            <a:xfrm>
              <a:off x="1992677" y="3408072"/>
              <a:ext cx="4754562" cy="397032"/>
            </a:xfrm>
            <a:prstGeom prst="rect">
              <a:avLst/>
            </a:prstGeom>
          </p:spPr>
          <p:txBody>
            <a:bodyPr wrap="square">
              <a:spAutoFit/>
            </a:bodyPr>
            <a:lstStyle/>
            <a:p>
              <a:pPr algn="ctr" defTabSz="622300" fontAlgn="base">
                <a:lnSpc>
                  <a:spcPct val="90000"/>
                </a:lnSpc>
                <a:spcBef>
                  <a:spcPct val="0"/>
                </a:spcBef>
              </a:pPr>
              <a:r>
                <a:rPr lang="en-GB" b="1" dirty="0" smtClean="0">
                  <a:solidFill>
                    <a:srgbClr val="373433"/>
                  </a:solidFill>
                  <a:cs typeface="Arial" pitchFamily="34" charset="0"/>
                </a:rPr>
                <a:t>Essential Income </a:t>
              </a:r>
              <a:r>
                <a:rPr lang="en-GB" sz="1600" b="1" dirty="0" smtClean="0">
                  <a:solidFill>
                    <a:srgbClr val="373433"/>
                  </a:solidFill>
                  <a:cs typeface="Arial" pitchFamily="34" charset="0"/>
                </a:rPr>
                <a:t/>
              </a:r>
              <a:br>
                <a:rPr lang="en-GB" sz="1600" b="1" dirty="0" smtClean="0">
                  <a:solidFill>
                    <a:srgbClr val="373433"/>
                  </a:solidFill>
                  <a:cs typeface="Arial" pitchFamily="34" charset="0"/>
                </a:rPr>
              </a:br>
              <a:r>
                <a:rPr lang="en-GB" sz="800" b="1" dirty="0" smtClean="0">
                  <a:solidFill>
                    <a:srgbClr val="373433"/>
                  </a:solidFill>
                  <a:cs typeface="Arial" pitchFamily="34" charset="0"/>
                </a:rPr>
                <a:t>The fundamental costs e.g. utility bills, household shopping and clothing</a:t>
              </a:r>
            </a:p>
          </p:txBody>
        </p:sp>
        <p:cxnSp>
          <p:nvCxnSpPr>
            <p:cNvPr id="25" name="Straight Connector 24"/>
            <p:cNvCxnSpPr/>
            <p:nvPr/>
          </p:nvCxnSpPr>
          <p:spPr>
            <a:xfrm>
              <a:off x="1902318" y="3813876"/>
              <a:ext cx="4932000" cy="0"/>
            </a:xfrm>
            <a:prstGeom prst="line">
              <a:avLst/>
            </a:prstGeom>
            <a:ln w="9525" cap="rnd">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grpSp>
      <p:grpSp>
        <p:nvGrpSpPr>
          <p:cNvPr id="6" name="Group 30"/>
          <p:cNvGrpSpPr/>
          <p:nvPr/>
        </p:nvGrpSpPr>
        <p:grpSpPr>
          <a:xfrm>
            <a:off x="1992677" y="2934584"/>
            <a:ext cx="4754562" cy="419133"/>
            <a:chOff x="1992677" y="2934584"/>
            <a:chExt cx="4754562" cy="419133"/>
          </a:xfrm>
        </p:grpSpPr>
        <p:sp>
          <p:nvSpPr>
            <p:cNvPr id="67" name="Rectangle 66"/>
            <p:cNvSpPr/>
            <p:nvPr/>
          </p:nvSpPr>
          <p:spPr>
            <a:xfrm>
              <a:off x="1992677" y="2934584"/>
              <a:ext cx="4754562" cy="397032"/>
            </a:xfrm>
            <a:prstGeom prst="rect">
              <a:avLst/>
            </a:prstGeom>
          </p:spPr>
          <p:txBody>
            <a:bodyPr wrap="square">
              <a:spAutoFit/>
            </a:bodyPr>
            <a:lstStyle/>
            <a:p>
              <a:pPr algn="ctr" defTabSz="622300" fontAlgn="base">
                <a:lnSpc>
                  <a:spcPct val="90000"/>
                </a:lnSpc>
                <a:spcBef>
                  <a:spcPct val="0"/>
                </a:spcBef>
              </a:pPr>
              <a:r>
                <a:rPr lang="en-GB" b="1" dirty="0" smtClean="0">
                  <a:solidFill>
                    <a:srgbClr val="373433"/>
                  </a:solidFill>
                  <a:cs typeface="Arial" pitchFamily="34" charset="0"/>
                </a:rPr>
                <a:t>Just In Case Fund </a:t>
              </a:r>
              <a:r>
                <a:rPr lang="en-GB" sz="1600" b="1" dirty="0" smtClean="0">
                  <a:solidFill>
                    <a:srgbClr val="373433"/>
                  </a:solidFill>
                  <a:cs typeface="Arial" pitchFamily="34" charset="0"/>
                </a:rPr>
                <a:t/>
              </a:r>
              <a:br>
                <a:rPr lang="en-GB" sz="1600" b="1" dirty="0" smtClean="0">
                  <a:solidFill>
                    <a:srgbClr val="373433"/>
                  </a:solidFill>
                  <a:cs typeface="Arial" pitchFamily="34" charset="0"/>
                </a:rPr>
              </a:br>
              <a:r>
                <a:rPr lang="en-GB" sz="800" b="1" dirty="0" smtClean="0">
                  <a:solidFill>
                    <a:srgbClr val="373433"/>
                  </a:solidFill>
                  <a:cs typeface="Arial" pitchFamily="34" charset="0"/>
                </a:rPr>
                <a:t>Rainy day funds (6 x monthly outgoings)</a:t>
              </a:r>
            </a:p>
          </p:txBody>
        </p:sp>
        <p:cxnSp>
          <p:nvCxnSpPr>
            <p:cNvPr id="26" name="Straight Connector 25"/>
            <p:cNvCxnSpPr/>
            <p:nvPr/>
          </p:nvCxnSpPr>
          <p:spPr>
            <a:xfrm>
              <a:off x="2336262" y="3353717"/>
              <a:ext cx="4068000" cy="0"/>
            </a:xfrm>
            <a:prstGeom prst="line">
              <a:avLst/>
            </a:prstGeom>
            <a:ln w="9525" cap="rnd">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grpSp>
      <p:grpSp>
        <p:nvGrpSpPr>
          <p:cNvPr id="7" name="Group 31"/>
          <p:cNvGrpSpPr/>
          <p:nvPr/>
        </p:nvGrpSpPr>
        <p:grpSpPr>
          <a:xfrm>
            <a:off x="1992677" y="2461801"/>
            <a:ext cx="4754562" cy="417010"/>
            <a:chOff x="1992677" y="2461801"/>
            <a:chExt cx="4754562" cy="417010"/>
          </a:xfrm>
        </p:grpSpPr>
        <p:sp>
          <p:nvSpPr>
            <p:cNvPr id="66" name="Rectangle 65"/>
            <p:cNvSpPr/>
            <p:nvPr/>
          </p:nvSpPr>
          <p:spPr>
            <a:xfrm>
              <a:off x="1992677" y="2461801"/>
              <a:ext cx="4754562" cy="397032"/>
            </a:xfrm>
            <a:prstGeom prst="rect">
              <a:avLst/>
            </a:prstGeom>
          </p:spPr>
          <p:txBody>
            <a:bodyPr wrap="square">
              <a:spAutoFit/>
            </a:bodyPr>
            <a:lstStyle/>
            <a:p>
              <a:pPr algn="ctr" defTabSz="622300" fontAlgn="base">
                <a:lnSpc>
                  <a:spcPct val="90000"/>
                </a:lnSpc>
                <a:spcBef>
                  <a:spcPct val="0"/>
                </a:spcBef>
                <a:spcAft>
                  <a:spcPct val="35000"/>
                </a:spcAft>
              </a:pPr>
              <a:r>
                <a:rPr lang="en-GB" b="1" dirty="0" smtClean="0">
                  <a:solidFill>
                    <a:srgbClr val="373433"/>
                  </a:solidFill>
                  <a:cs typeface="Arial" pitchFamily="34" charset="0"/>
                </a:rPr>
                <a:t>Freedom Income</a:t>
              </a:r>
              <a:r>
                <a:rPr lang="en-GB" sz="1600" b="1" dirty="0" smtClean="0">
                  <a:solidFill>
                    <a:srgbClr val="373433"/>
                  </a:solidFill>
                  <a:cs typeface="Arial" pitchFamily="34" charset="0"/>
                </a:rPr>
                <a:t/>
              </a:r>
              <a:br>
                <a:rPr lang="en-GB" sz="1600" b="1" dirty="0" smtClean="0">
                  <a:solidFill>
                    <a:srgbClr val="373433"/>
                  </a:solidFill>
                  <a:cs typeface="Arial" pitchFamily="34" charset="0"/>
                </a:rPr>
              </a:br>
              <a:r>
                <a:rPr lang="en-GB" sz="800" b="1" dirty="0" smtClean="0">
                  <a:solidFill>
                    <a:srgbClr val="373433"/>
                  </a:solidFill>
                  <a:cs typeface="Arial" pitchFamily="34" charset="0"/>
                </a:rPr>
                <a:t>This includes meals out, cinema trips and weekends away</a:t>
              </a:r>
              <a:endParaRPr lang="en-GB" sz="800" b="1" dirty="0">
                <a:solidFill>
                  <a:srgbClr val="373433"/>
                </a:solidFill>
                <a:cs typeface="Arial" pitchFamily="34" charset="0"/>
              </a:endParaRPr>
            </a:p>
          </p:txBody>
        </p:sp>
        <p:cxnSp>
          <p:nvCxnSpPr>
            <p:cNvPr id="27" name="Straight Connector 26"/>
            <p:cNvCxnSpPr/>
            <p:nvPr/>
          </p:nvCxnSpPr>
          <p:spPr>
            <a:xfrm>
              <a:off x="2785704" y="2878811"/>
              <a:ext cx="3168000" cy="0"/>
            </a:xfrm>
            <a:prstGeom prst="line">
              <a:avLst/>
            </a:prstGeom>
            <a:ln w="9525" cap="rnd">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grpSp>
      <p:grpSp>
        <p:nvGrpSpPr>
          <p:cNvPr id="8" name="Group 33"/>
          <p:cNvGrpSpPr/>
          <p:nvPr/>
        </p:nvGrpSpPr>
        <p:grpSpPr>
          <a:xfrm>
            <a:off x="1992677" y="1907823"/>
            <a:ext cx="4754562" cy="507831"/>
            <a:chOff x="1992677" y="1907823"/>
            <a:chExt cx="4754562" cy="507831"/>
          </a:xfrm>
        </p:grpSpPr>
        <p:sp>
          <p:nvSpPr>
            <p:cNvPr id="42" name="Rectangle 41"/>
            <p:cNvSpPr/>
            <p:nvPr/>
          </p:nvSpPr>
          <p:spPr>
            <a:xfrm>
              <a:off x="1992677" y="1907823"/>
              <a:ext cx="4754562" cy="507831"/>
            </a:xfrm>
            <a:prstGeom prst="rect">
              <a:avLst/>
            </a:prstGeom>
          </p:spPr>
          <p:txBody>
            <a:bodyPr wrap="square">
              <a:spAutoFit/>
            </a:bodyPr>
            <a:lstStyle/>
            <a:p>
              <a:pPr algn="ctr" defTabSz="622300" fontAlgn="base">
                <a:lnSpc>
                  <a:spcPct val="90000"/>
                </a:lnSpc>
                <a:spcBef>
                  <a:spcPct val="0"/>
                </a:spcBef>
              </a:pPr>
              <a:r>
                <a:rPr lang="en-GB" b="1" dirty="0" smtClean="0">
                  <a:solidFill>
                    <a:srgbClr val="373433"/>
                  </a:solidFill>
                  <a:cs typeface="Arial" pitchFamily="34" charset="0"/>
                </a:rPr>
                <a:t>Gifts</a:t>
              </a:r>
            </a:p>
            <a:p>
              <a:pPr algn="ctr" defTabSz="622300" fontAlgn="base">
                <a:lnSpc>
                  <a:spcPct val="90000"/>
                </a:lnSpc>
                <a:spcBef>
                  <a:spcPct val="0"/>
                </a:spcBef>
                <a:spcAft>
                  <a:spcPct val="35000"/>
                </a:spcAft>
              </a:pPr>
              <a:r>
                <a:rPr lang="en-GB" sz="800" b="1" dirty="0" smtClean="0">
                  <a:solidFill>
                    <a:srgbClr val="373433"/>
                  </a:solidFill>
                  <a:cs typeface="Arial" pitchFamily="34" charset="0"/>
                </a:rPr>
                <a:t>Helping the family e.g. costs of</a:t>
              </a:r>
              <a:br>
                <a:rPr lang="en-GB" sz="800" b="1" dirty="0" smtClean="0">
                  <a:solidFill>
                    <a:srgbClr val="373433"/>
                  </a:solidFill>
                  <a:cs typeface="Arial" pitchFamily="34" charset="0"/>
                </a:rPr>
              </a:br>
              <a:r>
                <a:rPr lang="en-GB" sz="800" b="1" dirty="0" smtClean="0">
                  <a:solidFill>
                    <a:srgbClr val="373433"/>
                  </a:solidFill>
                  <a:cs typeface="Arial" pitchFamily="34" charset="0"/>
                </a:rPr>
                <a:t>education or first-time-buyer deposits</a:t>
              </a:r>
              <a:endParaRPr lang="en-GB" sz="800" b="1" dirty="0">
                <a:solidFill>
                  <a:srgbClr val="373433"/>
                </a:solidFill>
                <a:cs typeface="Arial" pitchFamily="34" charset="0"/>
              </a:endParaRPr>
            </a:p>
          </p:txBody>
        </p:sp>
        <p:cxnSp>
          <p:nvCxnSpPr>
            <p:cNvPr id="28" name="Straight Connector 27"/>
            <p:cNvCxnSpPr/>
            <p:nvPr/>
          </p:nvCxnSpPr>
          <p:spPr>
            <a:xfrm>
              <a:off x="3250644" y="2393197"/>
              <a:ext cx="2232000" cy="0"/>
            </a:xfrm>
            <a:prstGeom prst="line">
              <a:avLst/>
            </a:prstGeom>
            <a:ln w="9525" cap="rnd">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grpSp>
      <p:grpSp>
        <p:nvGrpSpPr>
          <p:cNvPr id="9" name="Group 36"/>
          <p:cNvGrpSpPr/>
          <p:nvPr/>
        </p:nvGrpSpPr>
        <p:grpSpPr>
          <a:xfrm>
            <a:off x="3642578" y="1559656"/>
            <a:ext cx="1468364" cy="303343"/>
            <a:chOff x="3642578" y="1559656"/>
            <a:chExt cx="1468364" cy="303343"/>
          </a:xfrm>
        </p:grpSpPr>
        <p:sp>
          <p:nvSpPr>
            <p:cNvPr id="70" name="Rectangle 69"/>
            <p:cNvSpPr/>
            <p:nvPr/>
          </p:nvSpPr>
          <p:spPr>
            <a:xfrm>
              <a:off x="3642578" y="1559656"/>
              <a:ext cx="1468364" cy="286232"/>
            </a:xfrm>
            <a:prstGeom prst="rect">
              <a:avLst/>
            </a:prstGeom>
          </p:spPr>
          <p:txBody>
            <a:bodyPr wrap="square">
              <a:spAutoFit/>
            </a:bodyPr>
            <a:lstStyle/>
            <a:p>
              <a:pPr algn="ctr" defTabSz="622300" fontAlgn="base">
                <a:lnSpc>
                  <a:spcPct val="90000"/>
                </a:lnSpc>
                <a:spcBef>
                  <a:spcPct val="0"/>
                </a:spcBef>
              </a:pPr>
              <a:r>
                <a:rPr lang="en-GB" b="1" dirty="0" smtClean="0">
                  <a:solidFill>
                    <a:srgbClr val="373433"/>
                  </a:solidFill>
                  <a:cs typeface="Arial" pitchFamily="34" charset="0"/>
                </a:rPr>
                <a:t>Dreams</a:t>
              </a:r>
            </a:p>
          </p:txBody>
        </p:sp>
        <p:cxnSp>
          <p:nvCxnSpPr>
            <p:cNvPr id="29" name="Straight Connector 28"/>
            <p:cNvCxnSpPr/>
            <p:nvPr/>
          </p:nvCxnSpPr>
          <p:spPr>
            <a:xfrm>
              <a:off x="3750670" y="1862999"/>
              <a:ext cx="1224000" cy="0"/>
            </a:xfrm>
            <a:prstGeom prst="line">
              <a:avLst/>
            </a:prstGeom>
            <a:ln w="9525" cap="rnd">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grpSp>
      <p:sp>
        <p:nvSpPr>
          <p:cNvPr id="11" name="TextBox 10"/>
          <p:cNvSpPr txBox="1"/>
          <p:nvPr/>
        </p:nvSpPr>
        <p:spPr>
          <a:xfrm>
            <a:off x="7260904" y="2352540"/>
            <a:ext cx="1168924" cy="307777"/>
          </a:xfrm>
          <a:prstGeom prst="rect">
            <a:avLst/>
          </a:prstGeom>
          <a:noFill/>
        </p:spPr>
        <p:txBody>
          <a:bodyPr wrap="square" rtlCol="0">
            <a:spAutoFit/>
          </a:bodyPr>
          <a:lstStyle/>
          <a:p>
            <a:r>
              <a:rPr lang="en-GB" dirty="0" smtClean="0"/>
              <a:t>Risk/Return?</a:t>
            </a:r>
            <a:endParaRPr lang="en-GB" dirty="0"/>
          </a:p>
        </p:txBody>
      </p:sp>
      <p:sp>
        <p:nvSpPr>
          <p:cNvPr id="3" name="Up-Down Arrow 2"/>
          <p:cNvSpPr/>
          <p:nvPr/>
        </p:nvSpPr>
        <p:spPr>
          <a:xfrm>
            <a:off x="6948008" y="1202873"/>
            <a:ext cx="267882" cy="2810495"/>
          </a:xfrm>
          <a:prstGeom prst="upDownArrow">
            <a:avLst/>
          </a:prstGeom>
          <a:solidFill>
            <a:srgbClr val="FF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smtClean="0">
              <a:solidFill>
                <a:schemeClr val="bg1"/>
              </a:solidFill>
              <a:latin typeface="Just Script" panose="02020803050402020203" pitchFamily="18" charset="0"/>
            </a:endParaRPr>
          </a:p>
        </p:txBody>
      </p:sp>
      <p:sp>
        <p:nvSpPr>
          <p:cNvPr id="33" name="Content Placeholder 6"/>
          <p:cNvSpPr txBox="1">
            <a:spLocks/>
          </p:cNvSpPr>
          <p:nvPr/>
        </p:nvSpPr>
        <p:spPr>
          <a:xfrm>
            <a:off x="6893082" y="4085064"/>
            <a:ext cx="1522353" cy="212261"/>
          </a:xfrm>
          <a:prstGeom prst="rect">
            <a:avLst/>
          </a:prstGeom>
        </p:spPr>
        <p:txBody>
          <a:bodyPr vert="horz" lIns="91440" tIns="45720" rIns="91440" bIns="45720" rtlCol="0" anchor="b">
            <a:noAutofit/>
          </a:bodyPr>
          <a:lstStyle>
            <a:lvl1pPr marL="177800" indent="-177800" algn="l" defTabSz="914400" rtl="0" eaLnBrk="1" latinLnBrk="0" hangingPunct="1">
              <a:spcBef>
                <a:spcPts val="300"/>
              </a:spcBef>
              <a:spcAft>
                <a:spcPts val="300"/>
              </a:spcAft>
              <a:buClr>
                <a:schemeClr val="tx1"/>
              </a:buClr>
              <a:buFont typeface="Arial" panose="020B0604020202020204" pitchFamily="34" charset="0"/>
              <a:buChar char="•"/>
              <a:defRPr sz="2000" kern="1200">
                <a:solidFill>
                  <a:schemeClr val="tx1"/>
                </a:solidFill>
                <a:latin typeface="+mn-lt"/>
                <a:ea typeface="+mn-ea"/>
                <a:cs typeface="+mn-cs"/>
              </a:defRPr>
            </a:lvl1pPr>
            <a:lvl2pPr marL="355600" indent="-177800" algn="l" defTabSz="914400" rtl="0" eaLnBrk="1" latinLnBrk="0" hangingPunct="1">
              <a:spcBef>
                <a:spcPts val="300"/>
              </a:spcBef>
              <a:spcAft>
                <a:spcPts val="300"/>
              </a:spcAft>
              <a:buClr>
                <a:schemeClr val="tx1"/>
              </a:buClr>
              <a:buFont typeface="Arial" panose="020B0604020202020204" pitchFamily="34" charset="0"/>
              <a:buChar char="•"/>
              <a:defRPr sz="1800" kern="1200">
                <a:solidFill>
                  <a:schemeClr val="tx1"/>
                </a:solidFill>
                <a:latin typeface="+mn-lt"/>
                <a:ea typeface="+mn-ea"/>
                <a:cs typeface="+mn-cs"/>
              </a:defRPr>
            </a:lvl2pPr>
            <a:lvl3pPr marL="541338" indent="-177800" algn="l" defTabSz="914400" rtl="0" eaLnBrk="1" latinLnBrk="0" hangingPunct="1">
              <a:spcBef>
                <a:spcPts val="300"/>
              </a:spcBef>
              <a:spcAft>
                <a:spcPts val="300"/>
              </a:spcAft>
              <a:buClr>
                <a:schemeClr val="tx1"/>
              </a:buClr>
              <a:buFont typeface="Arial" panose="020B0604020202020204" pitchFamily="34" charset="0"/>
              <a:buChar char="•"/>
              <a:tabLst/>
              <a:defRPr sz="1600" kern="1200">
                <a:solidFill>
                  <a:schemeClr val="tx1"/>
                </a:solidFill>
                <a:latin typeface="+mn-lt"/>
                <a:ea typeface="+mn-ea"/>
                <a:cs typeface="+mn-cs"/>
              </a:defRPr>
            </a:lvl3pPr>
            <a:lvl4pPr marL="719138" indent="-177800" algn="l" defTabSz="914400" rtl="0" eaLnBrk="1" latinLnBrk="0" hangingPunct="1">
              <a:spcBef>
                <a:spcPts val="300"/>
              </a:spcBef>
              <a:spcAft>
                <a:spcPts val="300"/>
              </a:spcAft>
              <a:buClr>
                <a:schemeClr val="tx1"/>
              </a:buClr>
              <a:buFont typeface="Arial" panose="020B0604020202020204" pitchFamily="34" charset="0"/>
              <a:buChar char="•"/>
              <a:tabLst/>
              <a:defRPr sz="1600" kern="1200">
                <a:solidFill>
                  <a:schemeClr val="tx1"/>
                </a:solidFill>
                <a:latin typeface="+mn-lt"/>
                <a:ea typeface="+mn-ea"/>
                <a:cs typeface="+mn-cs"/>
              </a:defRPr>
            </a:lvl4pPr>
            <a:lvl5pPr marL="896938" indent="-177800" algn="l" defTabSz="914400" rtl="0" eaLnBrk="1" latinLnBrk="0" hangingPunct="1">
              <a:spcBef>
                <a:spcPts val="300"/>
              </a:spcBef>
              <a:spcAft>
                <a:spcPts val="300"/>
              </a:spcAft>
              <a:buClr>
                <a:schemeClr val="tx1"/>
              </a:buClr>
              <a:buFont typeface="Arial" panose="020B0604020202020204" pitchFamily="34" charset="0"/>
              <a:buChar char="•"/>
              <a:tabLs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fontAlgn="base">
              <a:spcBef>
                <a:spcPts val="0"/>
              </a:spcBef>
              <a:spcAft>
                <a:spcPts val="0"/>
              </a:spcAft>
              <a:buClr>
                <a:srgbClr val="352D76"/>
              </a:buClr>
              <a:buFont typeface="Arial" panose="020B0604020202020204" pitchFamily="34" charset="0"/>
              <a:buNone/>
            </a:pPr>
            <a:r>
              <a:rPr lang="en-GB" sz="1200" b="1" dirty="0" smtClean="0">
                <a:solidFill>
                  <a:srgbClr val="373433"/>
                </a:solidFill>
                <a:ea typeface="MS PGothic" pitchFamily="34" charset="-128"/>
              </a:rPr>
              <a:t>Personal</a:t>
            </a:r>
            <a:br>
              <a:rPr lang="en-GB" sz="1200" b="1" dirty="0" smtClean="0">
                <a:solidFill>
                  <a:srgbClr val="373433"/>
                </a:solidFill>
                <a:ea typeface="MS PGothic" pitchFamily="34" charset="-128"/>
              </a:rPr>
            </a:br>
            <a:r>
              <a:rPr lang="en-GB" sz="1200" b="1" dirty="0" smtClean="0">
                <a:solidFill>
                  <a:srgbClr val="373433"/>
                </a:solidFill>
                <a:ea typeface="MS PGothic" pitchFamily="34" charset="-128"/>
              </a:rPr>
              <a:t>Minimum</a:t>
            </a:r>
            <a:br>
              <a:rPr lang="en-GB" sz="1200" b="1" dirty="0" smtClean="0">
                <a:solidFill>
                  <a:srgbClr val="373433"/>
                </a:solidFill>
                <a:ea typeface="MS PGothic" pitchFamily="34" charset="-128"/>
              </a:rPr>
            </a:br>
            <a:r>
              <a:rPr lang="en-GB" sz="1200" b="1" dirty="0" smtClean="0">
                <a:solidFill>
                  <a:srgbClr val="373433"/>
                </a:solidFill>
                <a:ea typeface="MS PGothic" pitchFamily="34" charset="-128"/>
              </a:rPr>
              <a:t>Income</a:t>
            </a:r>
            <a:br>
              <a:rPr lang="en-GB" sz="1200" b="1" dirty="0" smtClean="0">
                <a:solidFill>
                  <a:srgbClr val="373433"/>
                </a:solidFill>
                <a:ea typeface="MS PGothic" pitchFamily="34" charset="-128"/>
              </a:rPr>
            </a:br>
            <a:r>
              <a:rPr lang="en-GB" sz="1200" b="1" dirty="0" smtClean="0">
                <a:solidFill>
                  <a:srgbClr val="373433"/>
                </a:solidFill>
                <a:ea typeface="MS PGothic" pitchFamily="34" charset="-128"/>
              </a:rPr>
              <a:t>Requirement (PMIR)</a:t>
            </a:r>
            <a:endParaRPr lang="en-GB" sz="1200" b="1" dirty="0">
              <a:solidFill>
                <a:srgbClr val="373433"/>
              </a:solidFill>
              <a:ea typeface="MS PGothic" pitchFamily="34" charset="-128"/>
            </a:endParaRPr>
          </a:p>
        </p:txBody>
      </p:sp>
      <p:sp>
        <p:nvSpPr>
          <p:cNvPr id="37" name="Footer Placeholder 3"/>
          <p:cNvSpPr>
            <a:spLocks noGrp="1"/>
          </p:cNvSpPr>
          <p:nvPr>
            <p:ph type="ftr" sz="quarter" idx="4294967295"/>
          </p:nvPr>
        </p:nvSpPr>
        <p:spPr>
          <a:xfrm>
            <a:off x="287895" y="4932000"/>
            <a:ext cx="6264000" cy="180000"/>
          </a:xfrm>
          <a:prstGeom prst="rect">
            <a:avLst/>
          </a:prstGeom>
        </p:spPr>
        <p:txBody>
          <a:bodyPr/>
          <a:lstStyle/>
          <a:p>
            <a:r>
              <a:rPr lang="en-GB" sz="1000" dirty="0">
                <a:solidFill>
                  <a:srgbClr val="FFFFFF">
                    <a:lumMod val="50000"/>
                  </a:srgbClr>
                </a:solidFill>
              </a:rPr>
              <a:t>For financial intermediary use only. Not approved for use with customers.</a:t>
            </a:r>
          </a:p>
        </p:txBody>
      </p:sp>
    </p:spTree>
    <p:extLst>
      <p:ext uri="{BB962C8B-B14F-4D97-AF65-F5344CB8AC3E}">
        <p14:creationId xmlns:p14="http://schemas.microsoft.com/office/powerpoint/2010/main" val="184448712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down)">
                                      <p:cBhvr>
                                        <p:cTn id="7" dur="500"/>
                                        <p:tgtEl>
                                          <p:spTgt spid="3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9"/>
                                        </p:tgtEl>
                                        <p:attrNameLst>
                                          <p:attrName>style.visibility</p:attrName>
                                        </p:attrNameLst>
                                      </p:cBhvr>
                                      <p:to>
                                        <p:strVal val="visible"/>
                                      </p:to>
                                    </p:set>
                                    <p:animEffect transition="in" filter="wipe(down)">
                                      <p:cBhvr>
                                        <p:cTn id="10" dur="500"/>
                                        <p:tgtEl>
                                          <p:spTgt spid="69"/>
                                        </p:tgtEl>
                                      </p:cBhvr>
                                    </p:animEffect>
                                  </p:childTnLst>
                                </p:cTn>
                              </p:par>
                            </p:childTnLst>
                          </p:cTn>
                        </p:par>
                        <p:par>
                          <p:cTn id="11" fill="hold">
                            <p:stCondLst>
                              <p:cond delay="500"/>
                            </p:stCondLst>
                            <p:childTnLst>
                              <p:par>
                                <p:cTn id="12" presetID="22" presetClass="entr" presetSubtype="4" fill="hold" grpId="0" nodeType="afterEffect">
                                  <p:stCondLst>
                                    <p:cond delay="500"/>
                                  </p:stCondLst>
                                  <p:childTnLst>
                                    <p:set>
                                      <p:cBhvr>
                                        <p:cTn id="13" dur="1" fill="hold">
                                          <p:stCondLst>
                                            <p:cond delay="0"/>
                                          </p:stCondLst>
                                        </p:cTn>
                                        <p:tgtEl>
                                          <p:spTgt spid="31"/>
                                        </p:tgtEl>
                                        <p:attrNameLst>
                                          <p:attrName>style.visibility</p:attrName>
                                        </p:attrNameLst>
                                      </p:cBhvr>
                                      <p:to>
                                        <p:strVal val="visible"/>
                                      </p:to>
                                    </p:set>
                                    <p:animEffect transition="in" filter="wipe(down)">
                                      <p:cBhvr>
                                        <p:cTn id="14" dur="500"/>
                                        <p:tgtEl>
                                          <p:spTgt spid="31"/>
                                        </p:tgtEl>
                                      </p:cBhvr>
                                    </p:animEffect>
                                  </p:childTnLst>
                                </p:cTn>
                              </p:par>
                              <p:par>
                                <p:cTn id="15" presetID="22" presetClass="entr" presetSubtype="4" fill="hold" nodeType="withEffect">
                                  <p:stCondLst>
                                    <p:cond delay="50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par>
                          <p:cTn id="18" fill="hold">
                            <p:stCondLst>
                              <p:cond delay="1500"/>
                            </p:stCondLst>
                            <p:childTnLst>
                              <p:par>
                                <p:cTn id="19" presetID="22" presetClass="entr" presetSubtype="4" fill="hold" grpId="0" nodeType="afterEffect">
                                  <p:stCondLst>
                                    <p:cond delay="500"/>
                                  </p:stCondLst>
                                  <p:childTnLst>
                                    <p:set>
                                      <p:cBhvr>
                                        <p:cTn id="20" dur="1" fill="hold">
                                          <p:stCondLst>
                                            <p:cond delay="0"/>
                                          </p:stCondLst>
                                        </p:cTn>
                                        <p:tgtEl>
                                          <p:spTgt spid="32"/>
                                        </p:tgtEl>
                                        <p:attrNameLst>
                                          <p:attrName>style.visibility</p:attrName>
                                        </p:attrNameLst>
                                      </p:cBhvr>
                                      <p:to>
                                        <p:strVal val="visible"/>
                                      </p:to>
                                    </p:set>
                                    <p:animEffect transition="in" filter="wipe(down)">
                                      <p:cBhvr>
                                        <p:cTn id="21" dur="500"/>
                                        <p:tgtEl>
                                          <p:spTgt spid="32"/>
                                        </p:tgtEl>
                                      </p:cBhvr>
                                    </p:animEffect>
                                  </p:childTnLst>
                                </p:cTn>
                              </p:par>
                              <p:par>
                                <p:cTn id="22" presetID="22" presetClass="entr" presetSubtype="4" fill="hold" nodeType="withEffect">
                                  <p:stCondLst>
                                    <p:cond delay="50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childTnLst>
                          </p:cTn>
                        </p:par>
                        <p:par>
                          <p:cTn id="25" fill="hold">
                            <p:stCondLst>
                              <p:cond delay="2500"/>
                            </p:stCondLst>
                            <p:childTnLst>
                              <p:par>
                                <p:cTn id="26" presetID="22" presetClass="entr" presetSubtype="4" fill="hold" grpId="0" nodeType="afterEffect">
                                  <p:stCondLst>
                                    <p:cond delay="500"/>
                                  </p:stCondLst>
                                  <p:childTnLst>
                                    <p:set>
                                      <p:cBhvr>
                                        <p:cTn id="27" dur="1" fill="hold">
                                          <p:stCondLst>
                                            <p:cond delay="0"/>
                                          </p:stCondLst>
                                        </p:cTn>
                                        <p:tgtEl>
                                          <p:spTgt spid="34"/>
                                        </p:tgtEl>
                                        <p:attrNameLst>
                                          <p:attrName>style.visibility</p:attrName>
                                        </p:attrNameLst>
                                      </p:cBhvr>
                                      <p:to>
                                        <p:strVal val="visible"/>
                                      </p:to>
                                    </p:set>
                                    <p:animEffect transition="in" filter="wipe(down)">
                                      <p:cBhvr>
                                        <p:cTn id="28" dur="500"/>
                                        <p:tgtEl>
                                          <p:spTgt spid="34"/>
                                        </p:tgtEl>
                                      </p:cBhvr>
                                    </p:animEffect>
                                  </p:childTnLst>
                                </p:cTn>
                              </p:par>
                              <p:par>
                                <p:cTn id="29" presetID="22" presetClass="entr" presetSubtype="4" fill="hold" nodeType="withEffect">
                                  <p:stCondLst>
                                    <p:cond delay="50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22" presetClass="entr" presetSubtype="4" fill="hold" grpId="0" nodeType="afterEffect">
                                  <p:stCondLst>
                                    <p:cond delay="500"/>
                                  </p:stCondLst>
                                  <p:childTnLst>
                                    <p:set>
                                      <p:cBhvr>
                                        <p:cTn id="34" dur="1" fill="hold">
                                          <p:stCondLst>
                                            <p:cond delay="0"/>
                                          </p:stCondLst>
                                        </p:cTn>
                                        <p:tgtEl>
                                          <p:spTgt spid="35"/>
                                        </p:tgtEl>
                                        <p:attrNameLst>
                                          <p:attrName>style.visibility</p:attrName>
                                        </p:attrNameLst>
                                      </p:cBhvr>
                                      <p:to>
                                        <p:strVal val="visible"/>
                                      </p:to>
                                    </p:set>
                                    <p:animEffect transition="in" filter="wipe(down)">
                                      <p:cBhvr>
                                        <p:cTn id="35" dur="500"/>
                                        <p:tgtEl>
                                          <p:spTgt spid="35"/>
                                        </p:tgtEl>
                                      </p:cBhvr>
                                    </p:animEffect>
                                  </p:childTnLst>
                                </p:cTn>
                              </p:par>
                              <p:par>
                                <p:cTn id="36" presetID="22" presetClass="entr" presetSubtype="4" fill="hold" nodeType="withEffect">
                                  <p:stCondLst>
                                    <p:cond delay="50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00"/>
                                        <p:tgtEl>
                                          <p:spTgt spid="8"/>
                                        </p:tgtEl>
                                      </p:cBhvr>
                                    </p:animEffect>
                                  </p:childTnLst>
                                </p:cTn>
                              </p:par>
                            </p:childTnLst>
                          </p:cTn>
                        </p:par>
                        <p:par>
                          <p:cTn id="39" fill="hold">
                            <p:stCondLst>
                              <p:cond delay="4500"/>
                            </p:stCondLst>
                            <p:childTnLst>
                              <p:par>
                                <p:cTn id="40" presetID="22" presetClass="entr" presetSubtype="4" fill="hold" nodeType="afterEffect">
                                  <p:stCondLst>
                                    <p:cond delay="500"/>
                                  </p:stCondLst>
                                  <p:childTnLst>
                                    <p:set>
                                      <p:cBhvr>
                                        <p:cTn id="41" dur="1" fill="hold">
                                          <p:stCondLst>
                                            <p:cond delay="0"/>
                                          </p:stCondLst>
                                        </p:cTn>
                                        <p:tgtEl>
                                          <p:spTgt spid="9"/>
                                        </p:tgtEl>
                                        <p:attrNameLst>
                                          <p:attrName>style.visibility</p:attrName>
                                        </p:attrNameLst>
                                      </p:cBhvr>
                                      <p:to>
                                        <p:strVal val="visible"/>
                                      </p:to>
                                    </p:set>
                                    <p:animEffect transition="in" filter="wipe(down)">
                                      <p:cBhvr>
                                        <p:cTn id="42" dur="500"/>
                                        <p:tgtEl>
                                          <p:spTgt spid="9"/>
                                        </p:tgtEl>
                                      </p:cBhvr>
                                    </p:animEffect>
                                  </p:childTnLst>
                                </p:cTn>
                              </p:par>
                              <p:par>
                                <p:cTn id="43" presetID="22" presetClass="entr" presetSubtype="4" fill="hold" grpId="0" nodeType="withEffect">
                                  <p:stCondLst>
                                    <p:cond delay="500"/>
                                  </p:stCondLst>
                                  <p:childTnLst>
                                    <p:set>
                                      <p:cBhvr>
                                        <p:cTn id="44" dur="1" fill="hold">
                                          <p:stCondLst>
                                            <p:cond delay="0"/>
                                          </p:stCondLst>
                                        </p:cTn>
                                        <p:tgtEl>
                                          <p:spTgt spid="36"/>
                                        </p:tgtEl>
                                        <p:attrNameLst>
                                          <p:attrName>style.visibility</p:attrName>
                                        </p:attrNameLst>
                                      </p:cBhvr>
                                      <p:to>
                                        <p:strVal val="visible"/>
                                      </p:to>
                                    </p:set>
                                    <p:animEffect transition="in" filter="wipe(down)">
                                      <p:cBhvr>
                                        <p:cTn id="45" dur="500"/>
                                        <p:tgtEl>
                                          <p:spTgt spid="36"/>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wipe(left)">
                                      <p:cBhvr>
                                        <p:cTn id="48" dur="5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8" presetClass="entr" presetSubtype="32" fill="hold" grpId="0" nodeType="clickEffect">
                                  <p:stCondLst>
                                    <p:cond delay="0"/>
                                  </p:stCondLst>
                                  <p:childTnLst>
                                    <p:set>
                                      <p:cBhvr>
                                        <p:cTn id="52" dur="1" fill="hold">
                                          <p:stCondLst>
                                            <p:cond delay="0"/>
                                          </p:stCondLst>
                                        </p:cTn>
                                        <p:tgtEl>
                                          <p:spTgt spid="3"/>
                                        </p:tgtEl>
                                        <p:attrNameLst>
                                          <p:attrName>style.visibility</p:attrName>
                                        </p:attrNameLst>
                                      </p:cBhvr>
                                      <p:to>
                                        <p:strVal val="visible"/>
                                      </p:to>
                                    </p:set>
                                    <p:animEffect transition="in" filter="diamond(out)">
                                      <p:cBhvr>
                                        <p:cTn id="53" dur="1000"/>
                                        <p:tgtEl>
                                          <p:spTgt spid="3"/>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wipe(down)">
                                      <p:cBhvr>
                                        <p:cTn id="5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4" grpId="0" animBg="1"/>
      <p:bldP spid="35" grpId="0" animBg="1"/>
      <p:bldP spid="36" grpId="0" animBg="1"/>
      <p:bldP spid="69" grpId="0"/>
      <p:bldP spid="11" grpId="0"/>
      <p:bldP spid="3" grpId="0" animBg="1"/>
      <p:bldP spid="3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are the needs?</a:t>
            </a:r>
            <a:endParaRPr lang="en-GB" dirty="0"/>
          </a:p>
        </p:txBody>
      </p:sp>
      <p:sp>
        <p:nvSpPr>
          <p:cNvPr id="3" name="Text Placeholder 2"/>
          <p:cNvSpPr>
            <a:spLocks noGrp="1"/>
          </p:cNvSpPr>
          <p:nvPr>
            <p:ph type="body" sz="quarter" idx="13"/>
          </p:nvPr>
        </p:nvSpPr>
        <p:spPr/>
        <p:txBody>
          <a:bodyPr/>
          <a:lstStyle/>
          <a:p>
            <a:endParaRPr lang="en-GB"/>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1476375" y="1076325"/>
            <a:ext cx="5867400" cy="318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ooter Placeholder 3"/>
          <p:cNvSpPr>
            <a:spLocks noGrp="1"/>
          </p:cNvSpPr>
          <p:nvPr>
            <p:ph type="ftr" sz="quarter" idx="4294967295"/>
          </p:nvPr>
        </p:nvSpPr>
        <p:spPr>
          <a:xfrm>
            <a:off x="287895" y="4932000"/>
            <a:ext cx="6264000" cy="180000"/>
          </a:xfrm>
          <a:prstGeom prst="rect">
            <a:avLst/>
          </a:prstGeom>
        </p:spPr>
        <p:txBody>
          <a:bodyPr/>
          <a:lstStyle/>
          <a:p>
            <a:r>
              <a:rPr lang="en-GB" sz="1000" dirty="0">
                <a:solidFill>
                  <a:srgbClr val="FFFFFF">
                    <a:lumMod val="50000"/>
                  </a:srgbClr>
                </a:solidFill>
              </a:rPr>
              <a:t>For financial intermediary use only. Not approved for use with customers.</a:t>
            </a:r>
          </a:p>
        </p:txBody>
      </p:sp>
    </p:spTree>
    <p:extLst>
      <p:ext uri="{BB962C8B-B14F-4D97-AF65-F5344CB8AC3E}">
        <p14:creationId xmlns:p14="http://schemas.microsoft.com/office/powerpoint/2010/main" val="7187394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500" fill="hold"/>
                                        <p:tgtEl>
                                          <p:spTgt spid="5122"/>
                                        </p:tgtEl>
                                        <p:attrNameLst>
                                          <p:attrName>ppt_w</p:attrName>
                                        </p:attrNameLst>
                                      </p:cBhvr>
                                      <p:tavLst>
                                        <p:tav tm="0">
                                          <p:val>
                                            <p:fltVal val="0"/>
                                          </p:val>
                                        </p:tav>
                                        <p:tav tm="100000">
                                          <p:val>
                                            <p:strVal val="#ppt_w"/>
                                          </p:val>
                                        </p:tav>
                                      </p:tavLst>
                                    </p:anim>
                                    <p:anim calcmode="lin" valueType="num">
                                      <p:cBhvr>
                                        <p:cTn id="8" dur="500" fill="hold"/>
                                        <p:tgtEl>
                                          <p:spTgt spid="5122"/>
                                        </p:tgtEl>
                                        <p:attrNameLst>
                                          <p:attrName>ppt_h</p:attrName>
                                        </p:attrNameLst>
                                      </p:cBhvr>
                                      <p:tavLst>
                                        <p:tav tm="0">
                                          <p:val>
                                            <p:fltVal val="0"/>
                                          </p:val>
                                        </p:tav>
                                        <p:tav tm="100000">
                                          <p:val>
                                            <p:strVal val="#ppt_h"/>
                                          </p:val>
                                        </p:tav>
                                      </p:tavLst>
                                    </p:anim>
                                    <p:anim calcmode="lin" valueType="num">
                                      <p:cBhvr>
                                        <p:cTn id="9" dur="500" fill="hold"/>
                                        <p:tgtEl>
                                          <p:spTgt spid="5122"/>
                                        </p:tgtEl>
                                        <p:attrNameLst>
                                          <p:attrName>style.rotation</p:attrName>
                                        </p:attrNameLst>
                                      </p:cBhvr>
                                      <p:tavLst>
                                        <p:tav tm="0">
                                          <p:val>
                                            <p:fltVal val="360"/>
                                          </p:val>
                                        </p:tav>
                                        <p:tav tm="100000">
                                          <p:val>
                                            <p:fltVal val="0"/>
                                          </p:val>
                                        </p:tav>
                                      </p:tavLst>
                                    </p:anim>
                                    <p:animEffect transition="in" filter="fade">
                                      <p:cBhvr>
                                        <p:cTn id="10" dur="500"/>
                                        <p:tgtEl>
                                          <p:spTgt spid="5122"/>
                                        </p:tgtEl>
                                      </p:cBhvr>
                                    </p:animEffect>
                                  </p:childTnLst>
                                </p:cTn>
                              </p:par>
                              <p:par>
                                <p:cTn id="11" presetID="32" presetClass="emph" presetSubtype="0" repeatCount="indefinite" fill="hold" nodeType="withEffect">
                                  <p:stCondLst>
                                    <p:cond delay="0"/>
                                  </p:stCondLst>
                                  <p:endCondLst>
                                    <p:cond evt="onNext" delay="0">
                                      <p:tgtEl>
                                        <p:sldTgt/>
                                      </p:tgtEl>
                                    </p:cond>
                                  </p:endCondLst>
                                  <p:childTnLst>
                                    <p:animRot by="120000">
                                      <p:cBhvr>
                                        <p:cTn id="12" dur="100" fill="hold">
                                          <p:stCondLst>
                                            <p:cond delay="0"/>
                                          </p:stCondLst>
                                        </p:cTn>
                                        <p:tgtEl>
                                          <p:spTgt spid="5122"/>
                                        </p:tgtEl>
                                        <p:attrNameLst>
                                          <p:attrName>r</p:attrName>
                                        </p:attrNameLst>
                                      </p:cBhvr>
                                    </p:animRot>
                                    <p:animRot by="-240000">
                                      <p:cBhvr>
                                        <p:cTn id="13" dur="200" fill="hold">
                                          <p:stCondLst>
                                            <p:cond delay="200"/>
                                          </p:stCondLst>
                                        </p:cTn>
                                        <p:tgtEl>
                                          <p:spTgt spid="5122"/>
                                        </p:tgtEl>
                                        <p:attrNameLst>
                                          <p:attrName>r</p:attrName>
                                        </p:attrNameLst>
                                      </p:cBhvr>
                                    </p:animRot>
                                    <p:animRot by="240000">
                                      <p:cBhvr>
                                        <p:cTn id="14" dur="200" fill="hold">
                                          <p:stCondLst>
                                            <p:cond delay="400"/>
                                          </p:stCondLst>
                                        </p:cTn>
                                        <p:tgtEl>
                                          <p:spTgt spid="5122"/>
                                        </p:tgtEl>
                                        <p:attrNameLst>
                                          <p:attrName>r</p:attrName>
                                        </p:attrNameLst>
                                      </p:cBhvr>
                                    </p:animRot>
                                    <p:animRot by="-240000">
                                      <p:cBhvr>
                                        <p:cTn id="15" dur="200" fill="hold">
                                          <p:stCondLst>
                                            <p:cond delay="600"/>
                                          </p:stCondLst>
                                        </p:cTn>
                                        <p:tgtEl>
                                          <p:spTgt spid="5122"/>
                                        </p:tgtEl>
                                        <p:attrNameLst>
                                          <p:attrName>r</p:attrName>
                                        </p:attrNameLst>
                                      </p:cBhvr>
                                    </p:animRot>
                                    <p:animRot by="120000">
                                      <p:cBhvr>
                                        <p:cTn id="16" dur="200" fill="hold">
                                          <p:stCondLst>
                                            <p:cond delay="800"/>
                                          </p:stCondLst>
                                        </p:cTn>
                                        <p:tgtEl>
                                          <p:spTgt spid="512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smtClean="0"/>
              <a:t>Personalise a guaranteed income comparison</a:t>
            </a:r>
            <a:endParaRPr lang="en-GB" dirty="0"/>
          </a:p>
        </p:txBody>
      </p:sp>
      <p:sp>
        <p:nvSpPr>
          <p:cNvPr id="6" name="Rectangle 5"/>
          <p:cNvSpPr/>
          <p:nvPr/>
        </p:nvSpPr>
        <p:spPr>
          <a:xfrm>
            <a:off x="1032514" y="1622060"/>
            <a:ext cx="6369989" cy="2031325"/>
          </a:xfrm>
          <a:prstGeom prst="rect">
            <a:avLst/>
          </a:prstGeom>
        </p:spPr>
        <p:txBody>
          <a:bodyPr wrap="square">
            <a:spAutoFit/>
          </a:bodyPr>
          <a:lstStyle/>
          <a:p>
            <a:pPr marL="342900" indent="-342900">
              <a:buFont typeface="Wingdings" panose="05000000000000000000" pitchFamily="2" charset="2"/>
              <a:buChar char="ü"/>
            </a:pPr>
            <a:r>
              <a:rPr lang="en-GB" sz="1800" dirty="0"/>
              <a:t>Correct Cost of Personal Minimum Income Requirement</a:t>
            </a:r>
          </a:p>
          <a:p>
            <a:pPr marL="342900" indent="-342900">
              <a:buFont typeface="Wingdings" panose="05000000000000000000" pitchFamily="2" charset="2"/>
              <a:buChar char="ü"/>
            </a:pPr>
            <a:endParaRPr lang="en-GB" sz="1800" dirty="0"/>
          </a:p>
          <a:p>
            <a:pPr marL="342900" indent="-342900">
              <a:buFont typeface="Wingdings" panose="05000000000000000000" pitchFamily="2" charset="2"/>
              <a:buChar char="ü"/>
            </a:pPr>
            <a:r>
              <a:rPr lang="en-GB" sz="1800" dirty="0"/>
              <a:t>Correct ‘investment risk-free’ rate</a:t>
            </a:r>
          </a:p>
          <a:p>
            <a:endParaRPr lang="en-GB" sz="1800" dirty="0"/>
          </a:p>
          <a:p>
            <a:pPr marL="342900" indent="-342900">
              <a:buFont typeface="Wingdings" panose="05000000000000000000" pitchFamily="2" charset="2"/>
              <a:buChar char="ü"/>
            </a:pPr>
            <a:r>
              <a:rPr lang="en-GB" sz="1800" dirty="0">
                <a:solidFill>
                  <a:schemeClr val="tx2"/>
                </a:solidFill>
              </a:rPr>
              <a:t>Correct critical yield for drawdown comparison</a:t>
            </a:r>
          </a:p>
          <a:p>
            <a:pPr marL="342900" indent="-342900">
              <a:buFont typeface="Wingdings" panose="05000000000000000000" pitchFamily="2" charset="2"/>
              <a:buChar char="ü"/>
            </a:pPr>
            <a:endParaRPr lang="en-GB" sz="1800" dirty="0">
              <a:solidFill>
                <a:schemeClr val="tx2"/>
              </a:solidFill>
            </a:endParaRPr>
          </a:p>
          <a:p>
            <a:endParaRPr lang="en-GB" sz="1800" dirty="0"/>
          </a:p>
        </p:txBody>
      </p:sp>
      <p:sp>
        <p:nvSpPr>
          <p:cNvPr id="5" name="Footer Placeholder 3"/>
          <p:cNvSpPr>
            <a:spLocks noGrp="1"/>
          </p:cNvSpPr>
          <p:nvPr>
            <p:ph type="ftr" sz="quarter" idx="4294967295"/>
          </p:nvPr>
        </p:nvSpPr>
        <p:spPr>
          <a:xfrm>
            <a:off x="251319" y="4944032"/>
            <a:ext cx="6264000" cy="180000"/>
          </a:xfrm>
          <a:prstGeom prst="rect">
            <a:avLst/>
          </a:prstGeom>
        </p:spPr>
        <p:txBody>
          <a:bodyPr/>
          <a:lstStyle/>
          <a:p>
            <a:r>
              <a:rPr lang="en-GB" dirty="0" smtClean="0">
                <a:solidFill>
                  <a:srgbClr val="373433">
                    <a:lumMod val="60000"/>
                    <a:lumOff val="40000"/>
                  </a:srgbClr>
                </a:solidFill>
              </a:rPr>
              <a:t>For financial intermediary use only. Not approved for use with customers.</a:t>
            </a:r>
            <a:endParaRPr lang="en-US" dirty="0">
              <a:solidFill>
                <a:srgbClr val="373433">
                  <a:lumMod val="60000"/>
                  <a:lumOff val="40000"/>
                </a:srgbClr>
              </a:solidFill>
            </a:endParaRPr>
          </a:p>
        </p:txBody>
      </p:sp>
    </p:spTree>
    <p:extLst>
      <p:ext uri="{BB962C8B-B14F-4D97-AF65-F5344CB8AC3E}">
        <p14:creationId xmlns:p14="http://schemas.microsoft.com/office/powerpoint/2010/main" val="2587687479"/>
      </p:ext>
    </p:extLst>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Learning objectives</a:t>
            </a:r>
            <a:endParaRPr lang="en-GB" dirty="0"/>
          </a:p>
        </p:txBody>
      </p:sp>
      <p:sp>
        <p:nvSpPr>
          <p:cNvPr id="3" name="Rectangle 2"/>
          <p:cNvSpPr/>
          <p:nvPr/>
        </p:nvSpPr>
        <p:spPr>
          <a:xfrm>
            <a:off x="285750" y="1314751"/>
            <a:ext cx="8374093" cy="2000548"/>
          </a:xfrm>
          <a:prstGeom prst="rect">
            <a:avLst/>
          </a:prstGeom>
        </p:spPr>
        <p:txBody>
          <a:bodyPr wrap="square">
            <a:spAutoFit/>
          </a:bodyPr>
          <a:lstStyle/>
          <a:p>
            <a:pPr>
              <a:spcAft>
                <a:spcPts val="0"/>
              </a:spcAft>
            </a:pPr>
            <a:r>
              <a:rPr lang="en-GB" b="1" dirty="0">
                <a:ea typeface="Calibri" panose="020F0502020204030204" pitchFamily="34" charset="0"/>
                <a:cs typeface="Times New Roman" panose="02020603050405020304" pitchFamily="18" charset="0"/>
              </a:rPr>
              <a:t>By attending this session, delegates will be able to:</a:t>
            </a:r>
          </a:p>
          <a:p>
            <a:pPr>
              <a:spcAft>
                <a:spcPts val="0"/>
              </a:spcAft>
            </a:pPr>
            <a:r>
              <a:rPr lang="en-GB" dirty="0">
                <a:ea typeface="Calibri" panose="020F0502020204030204" pitchFamily="34" charset="0"/>
                <a:cs typeface="Times New Roman" panose="02020603050405020304" pitchFamily="18" charset="0"/>
              </a:rPr>
              <a:t> </a:t>
            </a:r>
          </a:p>
          <a:p>
            <a:pPr marL="285750" lvl="0" indent="-285750">
              <a:spcAft>
                <a:spcPts val="0"/>
              </a:spcAft>
              <a:buFont typeface="Arial" panose="020B0604020202020204" pitchFamily="34" charset="0"/>
              <a:buChar char="•"/>
            </a:pPr>
            <a:endParaRPr lang="en-US" sz="1200" dirty="0" smtClean="0">
              <a:ea typeface="Calibri" panose="020F0502020204030204" pitchFamily="34" charset="0"/>
              <a:cs typeface="Times New Roman" panose="02020603050405020304" pitchFamily="18" charset="0"/>
            </a:endParaRPr>
          </a:p>
          <a:p>
            <a:pPr marL="285750" lvl="0" indent="-285750">
              <a:spcAft>
                <a:spcPts val="0"/>
              </a:spcAft>
              <a:buFont typeface="Arial" panose="020B0604020202020204" pitchFamily="34" charset="0"/>
              <a:buChar char="•"/>
            </a:pPr>
            <a:r>
              <a:rPr lang="en-US" sz="1200" dirty="0" smtClean="0">
                <a:ea typeface="Calibri" panose="020F0502020204030204" pitchFamily="34" charset="0"/>
                <a:cs typeface="Times New Roman" panose="02020603050405020304" pitchFamily="18" charset="0"/>
              </a:rPr>
              <a:t>Examine </a:t>
            </a:r>
            <a:r>
              <a:rPr lang="en-US" sz="1200" dirty="0">
                <a:ea typeface="Calibri" panose="020F0502020204030204" pitchFamily="34" charset="0"/>
                <a:cs typeface="Times New Roman" panose="02020603050405020304" pitchFamily="18" charset="0"/>
              </a:rPr>
              <a:t>the main approaches to risk-based retirement income </a:t>
            </a:r>
            <a:r>
              <a:rPr lang="en-US" sz="1200" dirty="0" smtClean="0">
                <a:ea typeface="Calibri" panose="020F0502020204030204" pitchFamily="34" charset="0"/>
                <a:cs typeface="Times New Roman" panose="02020603050405020304" pitchFamily="18" charset="0"/>
              </a:rPr>
              <a:t>planning</a:t>
            </a:r>
          </a:p>
          <a:p>
            <a:pPr marL="285750" lvl="0" indent="-285750">
              <a:spcAft>
                <a:spcPts val="0"/>
              </a:spcAft>
              <a:buFont typeface="Arial" panose="020B0604020202020204" pitchFamily="34" charset="0"/>
              <a:buChar char="•"/>
            </a:pPr>
            <a:endParaRPr lang="en-US" sz="1200" dirty="0">
              <a:ea typeface="Calibri" panose="020F0502020204030204" pitchFamily="34" charset="0"/>
              <a:cs typeface="Times New Roman" panose="02020603050405020304" pitchFamily="18" charset="0"/>
            </a:endParaRPr>
          </a:p>
          <a:p>
            <a:pPr marL="285750" lvl="0" indent="-285750">
              <a:spcAft>
                <a:spcPts val="0"/>
              </a:spcAft>
              <a:buFont typeface="Arial" panose="020B0604020202020204" pitchFamily="34" charset="0"/>
              <a:buChar char="•"/>
            </a:pPr>
            <a:r>
              <a:rPr lang="en-US" sz="1200" dirty="0" smtClean="0">
                <a:ea typeface="Calibri" panose="020F0502020204030204" pitchFamily="34" charset="0"/>
                <a:cs typeface="Times New Roman" panose="02020603050405020304" pitchFamily="18" charset="0"/>
              </a:rPr>
              <a:t>Consider the developments in underwriting and how this can improve client outcomes</a:t>
            </a:r>
          </a:p>
          <a:p>
            <a:pPr marL="285750" lvl="0" indent="-285750">
              <a:spcAft>
                <a:spcPts val="0"/>
              </a:spcAft>
              <a:buFont typeface="Arial" panose="020B0604020202020204" pitchFamily="34" charset="0"/>
              <a:buChar char="•"/>
            </a:pPr>
            <a:endParaRPr lang="en-US" sz="1200" dirty="0">
              <a:ea typeface="Calibri" panose="020F0502020204030204" pitchFamily="34" charset="0"/>
              <a:cs typeface="Times New Roman" panose="02020603050405020304" pitchFamily="18" charset="0"/>
            </a:endParaRPr>
          </a:p>
          <a:p>
            <a:pPr marL="285750" lvl="0" indent="-285750">
              <a:spcAft>
                <a:spcPts val="0"/>
              </a:spcAft>
              <a:buFont typeface="Arial" panose="020B0604020202020204" pitchFamily="34" charset="0"/>
              <a:buChar char="•"/>
            </a:pPr>
            <a:r>
              <a:rPr lang="en-US" sz="1200" dirty="0" smtClean="0">
                <a:ea typeface="Calibri" panose="020F0502020204030204" pitchFamily="34" charset="0"/>
                <a:cs typeface="Times New Roman" panose="02020603050405020304" pitchFamily="18" charset="0"/>
              </a:rPr>
              <a:t>Be aware of the regulatory changes under PS17/12 that firms must adopt</a:t>
            </a:r>
          </a:p>
          <a:p>
            <a:pPr marL="285750" lvl="0" indent="-285750">
              <a:spcAft>
                <a:spcPts val="0"/>
              </a:spcAft>
              <a:buFont typeface="Arial" panose="020B0604020202020204" pitchFamily="34" charset="0"/>
              <a:buChar char="•"/>
            </a:pPr>
            <a:endParaRPr lang="en-US" sz="1200" dirty="0" smtClean="0">
              <a:ea typeface="Calibri" panose="020F0502020204030204" pitchFamily="34" charset="0"/>
              <a:cs typeface="Times New Roman" panose="02020603050405020304" pitchFamily="18" charset="0"/>
            </a:endParaRPr>
          </a:p>
          <a:p>
            <a:pPr marL="285750" lvl="0" indent="-285750">
              <a:spcAft>
                <a:spcPts val="0"/>
              </a:spcAft>
              <a:buFont typeface="Arial" panose="020B0604020202020204" pitchFamily="34" charset="0"/>
              <a:buChar char="•"/>
            </a:pPr>
            <a:r>
              <a:rPr lang="en-US" sz="1200" dirty="0" smtClean="0">
                <a:ea typeface="Calibri" panose="020F0502020204030204" pitchFamily="34" charset="0"/>
                <a:cs typeface="Times New Roman" panose="02020603050405020304" pitchFamily="18" charset="0"/>
              </a:rPr>
              <a:t>Consider the benefits of a combined approach to guarantees and investment</a:t>
            </a:r>
            <a:endParaRPr lang="en-US" sz="1200" dirty="0">
              <a:ea typeface="Calibri" panose="020F0502020204030204" pitchFamily="34" charset="0"/>
              <a:cs typeface="Times New Roman" panose="02020603050405020304" pitchFamily="18" charset="0"/>
            </a:endParaRPr>
          </a:p>
        </p:txBody>
      </p:sp>
      <p:sp>
        <p:nvSpPr>
          <p:cNvPr id="4" name="Footer Placeholder 11"/>
          <p:cNvSpPr>
            <a:spLocks noGrp="1"/>
          </p:cNvSpPr>
          <p:nvPr>
            <p:ph type="ftr" sz="quarter" idx="4294967295"/>
          </p:nvPr>
        </p:nvSpPr>
        <p:spPr>
          <a:xfrm>
            <a:off x="287895" y="4910577"/>
            <a:ext cx="6264000" cy="180000"/>
          </a:xfrm>
          <a:prstGeom prst="rect">
            <a:avLst/>
          </a:prstGeom>
        </p:spPr>
        <p:txBody>
          <a:bodyPr/>
          <a:lstStyle/>
          <a:p>
            <a:r>
              <a:rPr lang="en-GB" sz="800" dirty="0" smtClean="0"/>
              <a:t>For financial intermediary use only, not to be used with customers</a:t>
            </a:r>
            <a:r>
              <a:rPr lang="en-GB" dirty="0" smtClean="0"/>
              <a:t>.</a:t>
            </a:r>
            <a:endParaRPr lang="en-GB" dirty="0"/>
          </a:p>
        </p:txBody>
      </p:sp>
    </p:spTree>
    <p:extLst>
      <p:ext uri="{BB962C8B-B14F-4D97-AF65-F5344CB8AC3E}">
        <p14:creationId xmlns:p14="http://schemas.microsoft.com/office/powerpoint/2010/main" val="757732903"/>
      </p:ext>
    </p:extLst>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Is a single rate appropriate?</a:t>
            </a:r>
            <a:endParaRPr lang="en-GB" dirty="0"/>
          </a:p>
        </p:txBody>
      </p:sp>
      <p:sp>
        <p:nvSpPr>
          <p:cNvPr id="5" name="Footer Placeholder 3"/>
          <p:cNvSpPr>
            <a:spLocks noGrp="1"/>
          </p:cNvSpPr>
          <p:nvPr>
            <p:ph type="ftr" sz="quarter" idx="4294967295"/>
          </p:nvPr>
        </p:nvSpPr>
        <p:spPr>
          <a:xfrm>
            <a:off x="287895" y="4932000"/>
            <a:ext cx="6264000" cy="180000"/>
          </a:xfrm>
          <a:prstGeom prst="rect">
            <a:avLst/>
          </a:prstGeom>
        </p:spPr>
        <p:txBody>
          <a:bodyPr/>
          <a:lstStyle/>
          <a:p>
            <a:r>
              <a:rPr lang="en-GB" sz="1000" dirty="0">
                <a:solidFill>
                  <a:srgbClr val="FFFFFF">
                    <a:lumMod val="50000"/>
                  </a:srgbClr>
                </a:solidFill>
              </a:rPr>
              <a:t>For financial intermediary use only. Not approved for use with customers.</a:t>
            </a:r>
          </a:p>
        </p:txBody>
      </p:sp>
      <p:cxnSp>
        <p:nvCxnSpPr>
          <p:cNvPr id="7" name="Straight Arrow Connector 6"/>
          <p:cNvCxnSpPr/>
          <p:nvPr/>
        </p:nvCxnSpPr>
        <p:spPr>
          <a:xfrm>
            <a:off x="2508513" y="4157593"/>
            <a:ext cx="4210334" cy="1364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216095" y="4336196"/>
            <a:ext cx="580608" cy="307777"/>
          </a:xfrm>
          <a:prstGeom prst="rect">
            <a:avLst/>
          </a:prstGeom>
          <a:noFill/>
        </p:spPr>
        <p:txBody>
          <a:bodyPr wrap="none" rtlCol="0">
            <a:spAutoFit/>
          </a:bodyPr>
          <a:lstStyle/>
          <a:p>
            <a:r>
              <a:rPr lang="en-GB" dirty="0" smtClean="0"/>
              <a:t>Time</a:t>
            </a:r>
            <a:endParaRPr lang="en-GB" dirty="0"/>
          </a:p>
        </p:txBody>
      </p:sp>
      <p:sp>
        <p:nvSpPr>
          <p:cNvPr id="9" name="TextBox 8"/>
          <p:cNvSpPr txBox="1"/>
          <p:nvPr/>
        </p:nvSpPr>
        <p:spPr>
          <a:xfrm>
            <a:off x="2342442" y="4171241"/>
            <a:ext cx="389850" cy="307777"/>
          </a:xfrm>
          <a:prstGeom prst="rect">
            <a:avLst/>
          </a:prstGeom>
          <a:noFill/>
        </p:spPr>
        <p:txBody>
          <a:bodyPr wrap="none" rtlCol="0">
            <a:spAutoFit/>
          </a:bodyPr>
          <a:lstStyle/>
          <a:p>
            <a:r>
              <a:rPr lang="en-GB" dirty="0" smtClean="0"/>
              <a:t>65</a:t>
            </a:r>
            <a:endParaRPr lang="en-GB" dirty="0"/>
          </a:p>
        </p:txBody>
      </p:sp>
      <p:cxnSp>
        <p:nvCxnSpPr>
          <p:cNvPr id="10" name="Straight Arrow Connector 9"/>
          <p:cNvCxnSpPr>
            <a:stCxn id="9" idx="0"/>
          </p:cNvCxnSpPr>
          <p:nvPr/>
        </p:nvCxnSpPr>
        <p:spPr>
          <a:xfrm flipH="1" flipV="1">
            <a:off x="2508514" y="1088997"/>
            <a:ext cx="28853" cy="308224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rot="16200000">
            <a:off x="1782833" y="2330268"/>
            <a:ext cx="811441" cy="307777"/>
          </a:xfrm>
          <a:prstGeom prst="rect">
            <a:avLst/>
          </a:prstGeom>
          <a:noFill/>
          <a:ln w="57150">
            <a:noFill/>
          </a:ln>
        </p:spPr>
        <p:txBody>
          <a:bodyPr wrap="none" rtlCol="0">
            <a:spAutoFit/>
          </a:bodyPr>
          <a:lstStyle/>
          <a:p>
            <a:r>
              <a:rPr lang="en-GB" dirty="0" smtClean="0"/>
              <a:t>Income</a:t>
            </a:r>
            <a:endParaRPr lang="en-GB" dirty="0"/>
          </a:p>
        </p:txBody>
      </p:sp>
      <p:sp>
        <p:nvSpPr>
          <p:cNvPr id="12" name="TextBox 11"/>
          <p:cNvSpPr txBox="1"/>
          <p:nvPr/>
        </p:nvSpPr>
        <p:spPr>
          <a:xfrm>
            <a:off x="1957486" y="3039911"/>
            <a:ext cx="478016" cy="307777"/>
          </a:xfrm>
          <a:prstGeom prst="rect">
            <a:avLst/>
          </a:prstGeom>
          <a:noFill/>
          <a:ln w="57150">
            <a:noFill/>
          </a:ln>
        </p:spPr>
        <p:txBody>
          <a:bodyPr wrap="none" rtlCol="0">
            <a:spAutoFit/>
          </a:bodyPr>
          <a:lstStyle/>
          <a:p>
            <a:r>
              <a:rPr lang="en-GB" dirty="0" smtClean="0"/>
              <a:t>£8k</a:t>
            </a:r>
            <a:endParaRPr lang="en-GB" dirty="0"/>
          </a:p>
        </p:txBody>
      </p:sp>
      <p:sp>
        <p:nvSpPr>
          <p:cNvPr id="13" name="TextBox 12"/>
          <p:cNvSpPr txBox="1"/>
          <p:nvPr/>
        </p:nvSpPr>
        <p:spPr>
          <a:xfrm>
            <a:off x="1925501" y="1419281"/>
            <a:ext cx="580608" cy="307777"/>
          </a:xfrm>
          <a:prstGeom prst="rect">
            <a:avLst/>
          </a:prstGeom>
          <a:noFill/>
          <a:ln w="57150">
            <a:noFill/>
          </a:ln>
        </p:spPr>
        <p:txBody>
          <a:bodyPr wrap="none" rtlCol="0">
            <a:spAutoFit/>
          </a:bodyPr>
          <a:lstStyle/>
          <a:p>
            <a:r>
              <a:rPr lang="en-GB" dirty="0" smtClean="0"/>
              <a:t>£20k</a:t>
            </a:r>
            <a:endParaRPr lang="en-GB" dirty="0"/>
          </a:p>
        </p:txBody>
      </p:sp>
      <p:sp>
        <p:nvSpPr>
          <p:cNvPr id="14" name="TextBox 13"/>
          <p:cNvSpPr txBox="1"/>
          <p:nvPr/>
        </p:nvSpPr>
        <p:spPr>
          <a:xfrm>
            <a:off x="6422782" y="4171241"/>
            <a:ext cx="492443" cy="307777"/>
          </a:xfrm>
          <a:prstGeom prst="rect">
            <a:avLst/>
          </a:prstGeom>
          <a:noFill/>
        </p:spPr>
        <p:txBody>
          <a:bodyPr wrap="none" rtlCol="0">
            <a:spAutoFit/>
          </a:bodyPr>
          <a:lstStyle/>
          <a:p>
            <a:r>
              <a:rPr lang="en-GB" dirty="0" smtClean="0"/>
              <a:t>100</a:t>
            </a:r>
            <a:endParaRPr lang="en-GB" dirty="0"/>
          </a:p>
        </p:txBody>
      </p:sp>
      <p:cxnSp>
        <p:nvCxnSpPr>
          <p:cNvPr id="15" name="Straight Connector 14"/>
          <p:cNvCxnSpPr/>
          <p:nvPr/>
        </p:nvCxnSpPr>
        <p:spPr>
          <a:xfrm flipV="1">
            <a:off x="6620895" y="2630118"/>
            <a:ext cx="0" cy="1527475"/>
          </a:xfrm>
          <a:prstGeom prst="line">
            <a:avLst/>
          </a:prstGeom>
          <a:ln w="571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537367" y="2643046"/>
            <a:ext cx="4062559" cy="538754"/>
          </a:xfrm>
          <a:prstGeom prst="line">
            <a:avLst/>
          </a:prstGeom>
          <a:ln w="571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841720" y="3423474"/>
            <a:ext cx="3506088" cy="430887"/>
          </a:xfrm>
          <a:prstGeom prst="rect">
            <a:avLst/>
          </a:prstGeom>
          <a:noFill/>
          <a:ln w="57150">
            <a:noFill/>
          </a:ln>
        </p:spPr>
        <p:txBody>
          <a:bodyPr wrap="none" rtlCol="0">
            <a:spAutoFit/>
          </a:bodyPr>
          <a:lstStyle/>
          <a:p>
            <a:pPr algn="ctr"/>
            <a:r>
              <a:rPr lang="en-GB" sz="1200" dirty="0" smtClean="0"/>
              <a:t>Capital sum required @ 95% probability = </a:t>
            </a:r>
            <a:r>
              <a:rPr lang="en-GB" sz="1200" b="1" dirty="0" smtClean="0"/>
              <a:t>£335k</a:t>
            </a:r>
          </a:p>
          <a:p>
            <a:pPr algn="ctr"/>
            <a:r>
              <a:rPr lang="en-GB" sz="1000" dirty="0" smtClean="0"/>
              <a:t>(SWR = 2.4%)</a:t>
            </a:r>
            <a:endParaRPr lang="en-GB" sz="1000" dirty="0"/>
          </a:p>
        </p:txBody>
      </p:sp>
      <p:sp>
        <p:nvSpPr>
          <p:cNvPr id="18" name="TextBox 17"/>
          <p:cNvSpPr txBox="1"/>
          <p:nvPr/>
        </p:nvSpPr>
        <p:spPr>
          <a:xfrm>
            <a:off x="4761083" y="4171241"/>
            <a:ext cx="389850" cy="307777"/>
          </a:xfrm>
          <a:prstGeom prst="rect">
            <a:avLst/>
          </a:prstGeom>
          <a:noFill/>
        </p:spPr>
        <p:txBody>
          <a:bodyPr wrap="none" rtlCol="0">
            <a:spAutoFit/>
          </a:bodyPr>
          <a:lstStyle/>
          <a:p>
            <a:r>
              <a:rPr lang="en-GB" dirty="0" smtClean="0"/>
              <a:t>85</a:t>
            </a:r>
            <a:endParaRPr lang="en-GB" dirty="0"/>
          </a:p>
        </p:txBody>
      </p:sp>
      <p:cxnSp>
        <p:nvCxnSpPr>
          <p:cNvPr id="19" name="Straight Connector 18"/>
          <p:cNvCxnSpPr/>
          <p:nvPr/>
        </p:nvCxnSpPr>
        <p:spPr>
          <a:xfrm flipV="1">
            <a:off x="4927154" y="1557292"/>
            <a:ext cx="0" cy="1283292"/>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509943" y="1550467"/>
            <a:ext cx="2417211" cy="0"/>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674584" y="1866596"/>
            <a:ext cx="2137124" cy="615553"/>
          </a:xfrm>
          <a:prstGeom prst="rect">
            <a:avLst/>
          </a:prstGeom>
          <a:noFill/>
          <a:ln w="57150">
            <a:noFill/>
          </a:ln>
        </p:spPr>
        <p:txBody>
          <a:bodyPr wrap="none" rtlCol="0">
            <a:spAutoFit/>
          </a:bodyPr>
          <a:lstStyle/>
          <a:p>
            <a:pPr algn="ctr"/>
            <a:r>
              <a:rPr lang="en-GB" sz="1200" dirty="0" smtClean="0"/>
              <a:t>Capital sum required @ 70%</a:t>
            </a:r>
          </a:p>
          <a:p>
            <a:pPr algn="ctr"/>
            <a:r>
              <a:rPr lang="en-GB" sz="1200" dirty="0" smtClean="0"/>
              <a:t>probability = </a:t>
            </a:r>
            <a:r>
              <a:rPr lang="en-GB" sz="1200" b="1" dirty="0" smtClean="0"/>
              <a:t>£174k</a:t>
            </a:r>
          </a:p>
          <a:p>
            <a:pPr algn="ctr"/>
            <a:r>
              <a:rPr lang="en-GB" sz="1000" dirty="0" smtClean="0"/>
              <a:t>(SWR = 6.9%)</a:t>
            </a:r>
            <a:endParaRPr lang="en-GB" sz="1000" dirty="0"/>
          </a:p>
        </p:txBody>
      </p:sp>
      <p:cxnSp>
        <p:nvCxnSpPr>
          <p:cNvPr id="22" name="Straight Connector 21"/>
          <p:cNvCxnSpPr/>
          <p:nvPr/>
        </p:nvCxnSpPr>
        <p:spPr>
          <a:xfrm flipV="1">
            <a:off x="2539772" y="3126596"/>
            <a:ext cx="2387382" cy="55204"/>
          </a:xfrm>
          <a:prstGeom prst="line">
            <a:avLst/>
          </a:prstGeom>
          <a:ln w="57150">
            <a:solidFill>
              <a:schemeClr val="accent6">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927154" y="2840584"/>
            <a:ext cx="0" cy="286012"/>
          </a:xfrm>
          <a:prstGeom prst="line">
            <a:avLst/>
          </a:prstGeom>
          <a:ln w="57150">
            <a:solidFill>
              <a:schemeClr val="accent6">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248615" y="4653185"/>
            <a:ext cx="8280000" cy="230832"/>
          </a:xfrm>
          <a:prstGeom prst="rect">
            <a:avLst/>
          </a:prstGeom>
          <a:noFill/>
        </p:spPr>
        <p:txBody>
          <a:bodyPr wrap="square" rtlCol="0">
            <a:spAutoFit/>
          </a:bodyPr>
          <a:lstStyle/>
          <a:p>
            <a:r>
              <a:rPr lang="en-GB" sz="900" dirty="0" smtClean="0"/>
              <a:t>Source: </a:t>
            </a:r>
            <a:r>
              <a:rPr lang="en-GB" sz="900" dirty="0" err="1" smtClean="0"/>
              <a:t>FinalytiQ</a:t>
            </a:r>
            <a:r>
              <a:rPr lang="en-GB" sz="900" dirty="0" smtClean="0"/>
              <a:t> ‘Timeline’ SWR tool (based on historic UK data, a 50/50 equity/bonds portfolio and 1.5%pa overall fees)  </a:t>
            </a:r>
            <a:r>
              <a:rPr lang="en-GB" sz="900" dirty="0" smtClean="0">
                <a:hlinkClick r:id="rId3"/>
              </a:rPr>
              <a:t>https://www.timeline.co/</a:t>
            </a:r>
            <a:r>
              <a:rPr lang="en-GB" sz="900" dirty="0" smtClean="0"/>
              <a:t>    </a:t>
            </a:r>
            <a:endParaRPr lang="en-GB" sz="900" dirty="0"/>
          </a:p>
        </p:txBody>
      </p:sp>
    </p:spTree>
    <p:extLst>
      <p:ext uri="{BB962C8B-B14F-4D97-AF65-F5344CB8AC3E}">
        <p14:creationId xmlns:p14="http://schemas.microsoft.com/office/powerpoint/2010/main" val="31806864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par>
                          <p:cTn id="22" fill="hold">
                            <p:stCondLst>
                              <p:cond delay="500"/>
                            </p:stCondLst>
                            <p:childTnLst>
                              <p:par>
                                <p:cTn id="23" presetID="22" presetClass="entr" presetSubtype="1" fill="hold"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par>
                                <p:cTn id="26" presetID="22" presetClass="entr" presetSubtype="1" fill="hold"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ipe(up)">
                                      <p:cBhvr>
                                        <p:cTn id="28" dur="500"/>
                                        <p:tgtEl>
                                          <p:spTgt spid="23"/>
                                        </p:tgtEl>
                                      </p:cBhvr>
                                    </p:animEffect>
                                  </p:childTnLst>
                                </p:cTn>
                              </p:par>
                            </p:childTnLst>
                          </p:cTn>
                        </p:par>
                        <p:par>
                          <p:cTn id="29" fill="hold">
                            <p:stCondLst>
                              <p:cond delay="1000"/>
                            </p:stCondLst>
                            <p:childTnLst>
                              <p:par>
                                <p:cTn id="30" presetID="2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right)">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Underwriting – new and old thinking</a:t>
            </a:r>
            <a:endParaRPr lang="en-GB" dirty="0"/>
          </a:p>
        </p:txBody>
      </p:sp>
      <p:pic>
        <p:nvPicPr>
          <p:cNvPr id="4" name="Picture 2" hidden="1"/>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284163" y="744372"/>
            <a:ext cx="8570310" cy="36484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Footer Placeholder 3"/>
          <p:cNvSpPr>
            <a:spLocks noGrp="1"/>
          </p:cNvSpPr>
          <p:nvPr>
            <p:ph type="ftr" sz="quarter" idx="4294967295"/>
          </p:nvPr>
        </p:nvSpPr>
        <p:spPr>
          <a:xfrm>
            <a:off x="287895" y="4932000"/>
            <a:ext cx="6264000" cy="180000"/>
          </a:xfrm>
          <a:prstGeom prst="rect">
            <a:avLst/>
          </a:prstGeom>
        </p:spPr>
        <p:txBody>
          <a:bodyPr/>
          <a:lstStyle/>
          <a:p>
            <a:r>
              <a:rPr lang="en-GB" sz="1000" dirty="0">
                <a:solidFill>
                  <a:srgbClr val="FFFFFF">
                    <a:lumMod val="50000"/>
                  </a:srgbClr>
                </a:solidFill>
              </a:rPr>
              <a:t>For financial intermediary use only. Not approved for use with customers.</a:t>
            </a:r>
          </a:p>
        </p:txBody>
      </p:sp>
      <p:sp>
        <p:nvSpPr>
          <p:cNvPr id="6" name="TextBox 5"/>
          <p:cNvSpPr txBox="1"/>
          <p:nvPr/>
        </p:nvSpPr>
        <p:spPr>
          <a:xfrm>
            <a:off x="637954" y="1913861"/>
            <a:ext cx="2041451" cy="1371600"/>
          </a:xfrm>
          <a:prstGeom prst="rect">
            <a:avLst/>
          </a:prstGeom>
          <a:noFill/>
        </p:spPr>
        <p:txBody>
          <a:bodyPr wrap="square" lIns="0" tIns="0" rIns="0" bIns="0" rtlCol="0">
            <a:noAutofit/>
          </a:bodyPr>
          <a:lstStyle/>
          <a:p>
            <a:pPr algn="ctr">
              <a:spcAft>
                <a:spcPts val="300"/>
              </a:spcAft>
            </a:pPr>
            <a:r>
              <a:rPr lang="en-GB" sz="3600" dirty="0" smtClean="0"/>
              <a:t>Old thinking</a:t>
            </a:r>
          </a:p>
        </p:txBody>
      </p:sp>
      <p:pic>
        <p:nvPicPr>
          <p:cNvPr id="7" name="Picture 6"/>
          <p:cNvPicPr>
            <a:picLocks noChangeAspect="1"/>
          </p:cNvPicPr>
          <p:nvPr/>
        </p:nvPicPr>
        <p:blipFill rotWithShape="1">
          <a:blip r:embed="rId4"/>
          <a:srcRect r="3511" b="3759"/>
          <a:stretch/>
        </p:blipFill>
        <p:spPr>
          <a:xfrm>
            <a:off x="3711390" y="858693"/>
            <a:ext cx="4437529" cy="4038614"/>
          </a:xfrm>
          <a:prstGeom prst="rect">
            <a:avLst/>
          </a:prstGeom>
        </p:spPr>
      </p:pic>
    </p:spTree>
    <p:extLst>
      <p:ext uri="{BB962C8B-B14F-4D97-AF65-F5344CB8AC3E}">
        <p14:creationId xmlns:p14="http://schemas.microsoft.com/office/powerpoint/2010/main" val="194671550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Underwriting – new and old thinking</a:t>
            </a:r>
            <a:endParaRPr lang="en-GB" dirty="0"/>
          </a:p>
        </p:txBody>
      </p:sp>
      <p:pic>
        <p:nvPicPr>
          <p:cNvPr id="4" name="Picture 2" hidden="1"/>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284163" y="744372"/>
            <a:ext cx="8570310" cy="36484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Footer Placeholder 3"/>
          <p:cNvSpPr>
            <a:spLocks noGrp="1"/>
          </p:cNvSpPr>
          <p:nvPr>
            <p:ph type="ftr" sz="quarter" idx="4294967295"/>
          </p:nvPr>
        </p:nvSpPr>
        <p:spPr>
          <a:xfrm>
            <a:off x="287895" y="4932000"/>
            <a:ext cx="6264000" cy="180000"/>
          </a:xfrm>
          <a:prstGeom prst="rect">
            <a:avLst/>
          </a:prstGeom>
        </p:spPr>
        <p:txBody>
          <a:bodyPr/>
          <a:lstStyle/>
          <a:p>
            <a:r>
              <a:rPr lang="en-GB" sz="1000" dirty="0">
                <a:solidFill>
                  <a:srgbClr val="FFFFFF">
                    <a:lumMod val="50000"/>
                  </a:srgbClr>
                </a:solidFill>
              </a:rPr>
              <a:t>For financial intermediary use only. Not approved for use with customers.</a:t>
            </a:r>
          </a:p>
        </p:txBody>
      </p:sp>
      <p:grpSp>
        <p:nvGrpSpPr>
          <p:cNvPr id="10" name="Group 9"/>
          <p:cNvGrpSpPr/>
          <p:nvPr/>
        </p:nvGrpSpPr>
        <p:grpSpPr>
          <a:xfrm>
            <a:off x="2771333" y="1291175"/>
            <a:ext cx="5323797" cy="3488005"/>
            <a:chOff x="2771333" y="1291175"/>
            <a:chExt cx="5323797" cy="3488005"/>
          </a:xfrm>
        </p:grpSpPr>
        <p:pic>
          <p:nvPicPr>
            <p:cNvPr id="7" name="Picture 6"/>
            <p:cNvPicPr>
              <a:picLocks noChangeAspect="1"/>
            </p:cNvPicPr>
            <p:nvPr/>
          </p:nvPicPr>
          <p:blipFill>
            <a:blip r:embed="rId4"/>
            <a:stretch>
              <a:fillRect/>
            </a:stretch>
          </p:blipFill>
          <p:spPr>
            <a:xfrm>
              <a:off x="2771333" y="1291175"/>
              <a:ext cx="5323797" cy="3488005"/>
            </a:xfrm>
            <a:prstGeom prst="rect">
              <a:avLst/>
            </a:prstGeom>
          </p:spPr>
        </p:pic>
        <p:cxnSp>
          <p:nvCxnSpPr>
            <p:cNvPr id="8" name="Straight Connector 7"/>
            <p:cNvCxnSpPr/>
            <p:nvPr/>
          </p:nvCxnSpPr>
          <p:spPr>
            <a:xfrm flipH="1" flipV="1">
              <a:off x="3244854" y="1669312"/>
              <a:ext cx="625" cy="2741324"/>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grpSp>
      <p:sp>
        <p:nvSpPr>
          <p:cNvPr id="11" name="TextBox 10"/>
          <p:cNvSpPr txBox="1"/>
          <p:nvPr/>
        </p:nvSpPr>
        <p:spPr>
          <a:xfrm>
            <a:off x="637954" y="1913861"/>
            <a:ext cx="2041451" cy="1371600"/>
          </a:xfrm>
          <a:prstGeom prst="rect">
            <a:avLst/>
          </a:prstGeom>
          <a:noFill/>
        </p:spPr>
        <p:txBody>
          <a:bodyPr wrap="square" lIns="0" tIns="0" rIns="0" bIns="0" rtlCol="0">
            <a:noAutofit/>
          </a:bodyPr>
          <a:lstStyle/>
          <a:p>
            <a:pPr algn="ctr">
              <a:spcAft>
                <a:spcPts val="300"/>
              </a:spcAft>
            </a:pPr>
            <a:r>
              <a:rPr lang="en-GB" sz="3600" dirty="0" smtClean="0"/>
              <a:t>New thinking</a:t>
            </a:r>
          </a:p>
        </p:txBody>
      </p:sp>
    </p:spTree>
    <p:extLst>
      <p:ext uri="{BB962C8B-B14F-4D97-AF65-F5344CB8AC3E}">
        <p14:creationId xmlns:p14="http://schemas.microsoft.com/office/powerpoint/2010/main" val="278888438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smtClean="0"/>
              <a:t>who gets the most income?</a:t>
            </a:r>
            <a:endParaRPr lang="en-GB" dirty="0"/>
          </a:p>
        </p:txBody>
      </p:sp>
      <p:sp>
        <p:nvSpPr>
          <p:cNvPr id="14" name="TextBox 13"/>
          <p:cNvSpPr txBox="1"/>
          <p:nvPr/>
        </p:nvSpPr>
        <p:spPr>
          <a:xfrm>
            <a:off x="338139" y="2870427"/>
            <a:ext cx="1306594" cy="245359"/>
          </a:xfrm>
          <a:prstGeom prst="rect">
            <a:avLst/>
          </a:prstGeom>
          <a:solidFill>
            <a:schemeClr val="bg1"/>
          </a:solidFill>
        </p:spPr>
        <p:txBody>
          <a:bodyPr wrap="square" lIns="36000" tIns="0" rIns="0" bIns="0" rtlCol="0" anchor="ctr">
            <a:noAutofit/>
          </a:bodyPr>
          <a:lstStyle/>
          <a:p>
            <a:pPr defTabSz="685783">
              <a:lnSpc>
                <a:spcPct val="90000"/>
              </a:lnSpc>
            </a:pPr>
            <a:r>
              <a:rPr lang="en-GB" sz="1200" b="1" dirty="0">
                <a:solidFill>
                  <a:srgbClr val="373433"/>
                </a:solidFill>
              </a:rPr>
              <a:t>Marital Status</a:t>
            </a:r>
          </a:p>
        </p:txBody>
      </p:sp>
      <p:grpSp>
        <p:nvGrpSpPr>
          <p:cNvPr id="116" name="Group 115"/>
          <p:cNvGrpSpPr/>
          <p:nvPr/>
        </p:nvGrpSpPr>
        <p:grpSpPr>
          <a:xfrm>
            <a:off x="328326" y="1307804"/>
            <a:ext cx="1332000" cy="1489528"/>
            <a:chOff x="328326" y="1199650"/>
            <a:chExt cx="1332000" cy="1489528"/>
          </a:xfrm>
        </p:grpSpPr>
        <p:sp>
          <p:nvSpPr>
            <p:cNvPr id="13" name="Rounded Rectangle 12"/>
            <p:cNvSpPr/>
            <p:nvPr/>
          </p:nvSpPr>
          <p:spPr>
            <a:xfrm>
              <a:off x="328326" y="2459038"/>
              <a:ext cx="1332000" cy="230140"/>
            </a:xfrm>
            <a:prstGeom prst="roundRect">
              <a:avLst>
                <a:gd name="adj" fmla="val 0"/>
              </a:avLst>
            </a:prstGeom>
            <a:solidFill>
              <a:schemeClr val="accent1">
                <a:lumMod val="60000"/>
                <a:lumOff val="40000"/>
              </a:schemeClr>
            </a:solidFill>
            <a:ln w="19050">
              <a:noFill/>
            </a:ln>
            <a:effectLst/>
          </p:spPr>
          <p:style>
            <a:lnRef idx="1">
              <a:schemeClr val="accent1"/>
            </a:lnRef>
            <a:fillRef idx="3">
              <a:schemeClr val="accent1"/>
            </a:fillRef>
            <a:effectRef idx="2">
              <a:schemeClr val="accent1"/>
            </a:effectRef>
            <a:fontRef idx="minor">
              <a:schemeClr val="lt1"/>
            </a:fontRef>
          </p:style>
          <p:txBody>
            <a:bodyPr lIns="36000" tIns="0" rIns="0" bIns="0" rtlCol="0" anchor="ctr"/>
            <a:lstStyle/>
            <a:p>
              <a:pPr defTabSz="685783"/>
              <a:r>
                <a:rPr lang="en-GB" sz="1200" b="1" dirty="0">
                  <a:solidFill>
                    <a:srgbClr val="373433"/>
                  </a:solidFill>
                </a:rPr>
                <a:t>Bob</a:t>
              </a:r>
            </a:p>
          </p:txBody>
        </p:sp>
        <p:pic>
          <p:nvPicPr>
            <p:cNvPr id="18" name="Picture 17" descr="JOHN 3.PNG"/>
            <p:cNvPicPr>
              <a:picLocks noChangeAspect="1"/>
            </p:cNvPicPr>
            <p:nvPr/>
          </p:nvPicPr>
          <p:blipFill>
            <a:blip r:embed="rId3" cstate="print"/>
            <a:srcRect l="8622" r="18702"/>
            <a:stretch>
              <a:fillRect/>
            </a:stretch>
          </p:blipFill>
          <p:spPr>
            <a:xfrm>
              <a:off x="328326" y="1199650"/>
              <a:ext cx="1332000" cy="1259388"/>
            </a:xfrm>
            <a:prstGeom prst="rect">
              <a:avLst/>
            </a:prstGeom>
          </p:spPr>
        </p:pic>
      </p:grpSp>
      <p:sp>
        <p:nvSpPr>
          <p:cNvPr id="20" name="TextBox 19"/>
          <p:cNvSpPr txBox="1"/>
          <p:nvPr/>
        </p:nvSpPr>
        <p:spPr>
          <a:xfrm>
            <a:off x="338139" y="3064362"/>
            <a:ext cx="1306594" cy="343722"/>
          </a:xfrm>
          <a:prstGeom prst="rect">
            <a:avLst/>
          </a:prstGeom>
          <a:noFill/>
        </p:spPr>
        <p:txBody>
          <a:bodyPr wrap="square" lIns="36000" tIns="0" rIns="0" bIns="0" rtlCol="0">
            <a:noAutofit/>
          </a:bodyPr>
          <a:lstStyle/>
          <a:p>
            <a:pPr defTabSz="685783">
              <a:lnSpc>
                <a:spcPct val="90000"/>
              </a:lnSpc>
            </a:pPr>
            <a:r>
              <a:rPr lang="en-GB" sz="1200" dirty="0">
                <a:solidFill>
                  <a:srgbClr val="373433"/>
                </a:solidFill>
                <a:ea typeface="Calibri" panose="020F0502020204030204" pitchFamily="34" charset="0"/>
                <a:cs typeface="Times New Roman" panose="02020603050405020304" pitchFamily="18" charset="0"/>
              </a:rPr>
              <a:t>Married</a:t>
            </a:r>
          </a:p>
          <a:p>
            <a:pPr defTabSz="685783">
              <a:lnSpc>
                <a:spcPct val="90000"/>
              </a:lnSpc>
              <a:spcAft>
                <a:spcPts val="600"/>
              </a:spcAft>
            </a:pPr>
            <a:endParaRPr lang="en-GB" sz="1100" dirty="0">
              <a:solidFill>
                <a:srgbClr val="373433"/>
              </a:solidFill>
            </a:endParaRPr>
          </a:p>
        </p:txBody>
      </p:sp>
      <p:sp>
        <p:nvSpPr>
          <p:cNvPr id="22" name="TextBox 21"/>
          <p:cNvSpPr txBox="1"/>
          <p:nvPr/>
        </p:nvSpPr>
        <p:spPr>
          <a:xfrm>
            <a:off x="338139" y="3307417"/>
            <a:ext cx="1306594" cy="396000"/>
          </a:xfrm>
          <a:prstGeom prst="rect">
            <a:avLst/>
          </a:prstGeom>
          <a:solidFill>
            <a:schemeClr val="bg1"/>
          </a:solidFill>
        </p:spPr>
        <p:txBody>
          <a:bodyPr wrap="square" lIns="36000" tIns="0" rIns="0" bIns="0" rtlCol="0" anchor="ctr">
            <a:noAutofit/>
          </a:bodyPr>
          <a:lstStyle/>
          <a:p>
            <a:pPr defTabSz="685783">
              <a:lnSpc>
                <a:spcPct val="90000"/>
              </a:lnSpc>
            </a:pPr>
            <a:r>
              <a:rPr lang="en-GB" sz="1200" b="1" dirty="0">
                <a:solidFill>
                  <a:srgbClr val="373433"/>
                </a:solidFill>
              </a:rPr>
              <a:t>Height/Weight</a:t>
            </a:r>
          </a:p>
          <a:p>
            <a:pPr defTabSz="685783">
              <a:lnSpc>
                <a:spcPct val="90000"/>
              </a:lnSpc>
            </a:pPr>
            <a:r>
              <a:rPr lang="en-GB" sz="1200" b="1" dirty="0">
                <a:solidFill>
                  <a:srgbClr val="373433"/>
                </a:solidFill>
              </a:rPr>
              <a:t>Imperial</a:t>
            </a:r>
          </a:p>
        </p:txBody>
      </p:sp>
      <p:sp>
        <p:nvSpPr>
          <p:cNvPr id="23" name="TextBox 22"/>
          <p:cNvSpPr txBox="1"/>
          <p:nvPr/>
        </p:nvSpPr>
        <p:spPr>
          <a:xfrm>
            <a:off x="338139" y="3706034"/>
            <a:ext cx="1458004" cy="144291"/>
          </a:xfrm>
          <a:prstGeom prst="rect">
            <a:avLst/>
          </a:prstGeom>
          <a:noFill/>
        </p:spPr>
        <p:txBody>
          <a:bodyPr wrap="square" lIns="36000" tIns="0" rIns="0" bIns="0" rtlCol="0">
            <a:noAutofit/>
          </a:bodyPr>
          <a:lstStyle/>
          <a:p>
            <a:pPr defTabSz="685783">
              <a:lnSpc>
                <a:spcPct val="90000"/>
              </a:lnSpc>
            </a:pPr>
            <a:r>
              <a:rPr lang="en-GB" sz="1200" b="1" dirty="0">
                <a:solidFill>
                  <a:srgbClr val="373433"/>
                </a:solidFill>
              </a:rPr>
              <a:t>5ft 10in / 13st 10lb</a:t>
            </a:r>
          </a:p>
        </p:txBody>
      </p:sp>
      <p:sp>
        <p:nvSpPr>
          <p:cNvPr id="25" name="TextBox 24"/>
          <p:cNvSpPr txBox="1"/>
          <p:nvPr/>
        </p:nvSpPr>
        <p:spPr>
          <a:xfrm>
            <a:off x="338139" y="4013908"/>
            <a:ext cx="1306594" cy="396000"/>
          </a:xfrm>
          <a:prstGeom prst="rect">
            <a:avLst/>
          </a:prstGeom>
          <a:solidFill>
            <a:schemeClr val="bg1"/>
          </a:solidFill>
        </p:spPr>
        <p:txBody>
          <a:bodyPr wrap="square" lIns="36000" tIns="0" rIns="0" bIns="0" rtlCol="0" anchor="ctr">
            <a:noAutofit/>
          </a:bodyPr>
          <a:lstStyle/>
          <a:p>
            <a:pPr defTabSz="685783">
              <a:lnSpc>
                <a:spcPct val="90000"/>
              </a:lnSpc>
            </a:pPr>
            <a:r>
              <a:rPr lang="en-GB" sz="1200" b="1" dirty="0">
                <a:solidFill>
                  <a:srgbClr val="373433"/>
                </a:solidFill>
              </a:rPr>
              <a:t>Weekly Alcohol Consumption</a:t>
            </a:r>
          </a:p>
        </p:txBody>
      </p:sp>
      <p:sp>
        <p:nvSpPr>
          <p:cNvPr id="26" name="TextBox 25"/>
          <p:cNvSpPr txBox="1"/>
          <p:nvPr/>
        </p:nvSpPr>
        <p:spPr>
          <a:xfrm>
            <a:off x="338139" y="4401767"/>
            <a:ext cx="1306594" cy="201300"/>
          </a:xfrm>
          <a:prstGeom prst="rect">
            <a:avLst/>
          </a:prstGeom>
          <a:noFill/>
        </p:spPr>
        <p:txBody>
          <a:bodyPr wrap="square" lIns="36000" tIns="0" rIns="0" bIns="0" rtlCol="0">
            <a:noAutofit/>
          </a:bodyPr>
          <a:lstStyle/>
          <a:p>
            <a:pPr defTabSz="685783">
              <a:lnSpc>
                <a:spcPct val="90000"/>
              </a:lnSpc>
            </a:pPr>
            <a:r>
              <a:rPr lang="en-GB" sz="1200" dirty="0">
                <a:solidFill>
                  <a:srgbClr val="373433"/>
                </a:solidFill>
                <a:ea typeface="Calibri" panose="020F0502020204030204" pitchFamily="34" charset="0"/>
                <a:cs typeface="Times New Roman" panose="02020603050405020304" pitchFamily="18" charset="0"/>
              </a:rPr>
              <a:t>7</a:t>
            </a:r>
          </a:p>
        </p:txBody>
      </p:sp>
      <p:cxnSp>
        <p:nvCxnSpPr>
          <p:cNvPr id="69" name="Straight Connector 68"/>
          <p:cNvCxnSpPr/>
          <p:nvPr/>
        </p:nvCxnSpPr>
        <p:spPr>
          <a:xfrm>
            <a:off x="330046" y="3301731"/>
            <a:ext cx="1368000" cy="0"/>
          </a:xfrm>
          <a:prstGeom prst="line">
            <a:avLst/>
          </a:prstGeom>
          <a:ln w="1905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330046" y="3948055"/>
            <a:ext cx="1368000" cy="0"/>
          </a:xfrm>
          <a:prstGeom prst="line">
            <a:avLst/>
          </a:prstGeom>
          <a:ln w="19050">
            <a:solidFill>
              <a:schemeClr val="accent1"/>
            </a:solidFill>
            <a:prstDash val="sysDot"/>
          </a:ln>
        </p:spPr>
        <p:style>
          <a:lnRef idx="1">
            <a:schemeClr val="accent1"/>
          </a:lnRef>
          <a:fillRef idx="0">
            <a:schemeClr val="accent1"/>
          </a:fillRef>
          <a:effectRef idx="0">
            <a:schemeClr val="accent1"/>
          </a:effectRef>
          <a:fontRef idx="minor">
            <a:schemeClr val="tx1"/>
          </a:fontRef>
        </p:style>
      </p:cxnSp>
      <p:grpSp>
        <p:nvGrpSpPr>
          <p:cNvPr id="118" name="Group 117"/>
          <p:cNvGrpSpPr/>
          <p:nvPr/>
        </p:nvGrpSpPr>
        <p:grpSpPr>
          <a:xfrm>
            <a:off x="7564425" y="1309892"/>
            <a:ext cx="1332000" cy="1487440"/>
            <a:chOff x="3904413" y="1201738"/>
            <a:chExt cx="1332000" cy="1487440"/>
          </a:xfrm>
        </p:grpSpPr>
        <p:pic>
          <p:nvPicPr>
            <p:cNvPr id="112" name="Picture 111" descr="JOHN.PNG"/>
            <p:cNvPicPr>
              <a:picLocks noChangeAspect="1"/>
            </p:cNvPicPr>
            <p:nvPr/>
          </p:nvPicPr>
          <p:blipFill>
            <a:blip r:embed="rId4" cstate="print"/>
            <a:srcRect l="26716" t="8841" r="10917" b="5749"/>
            <a:stretch>
              <a:fillRect/>
            </a:stretch>
          </p:blipFill>
          <p:spPr>
            <a:xfrm>
              <a:off x="3904413" y="1201738"/>
              <a:ext cx="1332000" cy="1356698"/>
            </a:xfrm>
            <a:prstGeom prst="rect">
              <a:avLst/>
            </a:prstGeom>
          </p:spPr>
        </p:pic>
        <p:sp>
          <p:nvSpPr>
            <p:cNvPr id="71" name="Rounded Rectangle 70"/>
            <p:cNvSpPr/>
            <p:nvPr/>
          </p:nvSpPr>
          <p:spPr>
            <a:xfrm>
              <a:off x="3904413" y="2459038"/>
              <a:ext cx="1332000" cy="230140"/>
            </a:xfrm>
            <a:prstGeom prst="roundRect">
              <a:avLst>
                <a:gd name="adj" fmla="val 0"/>
              </a:avLst>
            </a:prstGeom>
            <a:solidFill>
              <a:schemeClr val="accent1">
                <a:lumMod val="60000"/>
                <a:lumOff val="40000"/>
              </a:schemeClr>
            </a:solidFill>
            <a:ln w="19050">
              <a:noFill/>
            </a:ln>
            <a:effectLst/>
          </p:spPr>
          <p:style>
            <a:lnRef idx="1">
              <a:schemeClr val="accent1"/>
            </a:lnRef>
            <a:fillRef idx="3">
              <a:schemeClr val="accent1"/>
            </a:fillRef>
            <a:effectRef idx="2">
              <a:schemeClr val="accent1"/>
            </a:effectRef>
            <a:fontRef idx="minor">
              <a:schemeClr val="lt1"/>
            </a:fontRef>
          </p:style>
          <p:txBody>
            <a:bodyPr lIns="36000" tIns="0" rIns="0" bIns="0" rtlCol="0" anchor="ctr"/>
            <a:lstStyle/>
            <a:p>
              <a:pPr defTabSz="685783"/>
              <a:r>
                <a:rPr lang="en-GB" sz="1200" b="1" dirty="0">
                  <a:solidFill>
                    <a:srgbClr val="373433"/>
                  </a:solidFill>
                </a:rPr>
                <a:t>John</a:t>
              </a:r>
            </a:p>
          </p:txBody>
        </p:sp>
      </p:grpSp>
      <p:sp>
        <p:nvSpPr>
          <p:cNvPr id="72" name="TextBox 71"/>
          <p:cNvSpPr txBox="1"/>
          <p:nvPr/>
        </p:nvSpPr>
        <p:spPr>
          <a:xfrm>
            <a:off x="3914226" y="2870427"/>
            <a:ext cx="1306594" cy="245359"/>
          </a:xfrm>
          <a:prstGeom prst="rect">
            <a:avLst/>
          </a:prstGeom>
          <a:solidFill>
            <a:schemeClr val="bg1"/>
          </a:solidFill>
        </p:spPr>
        <p:txBody>
          <a:bodyPr wrap="square" lIns="36000" tIns="0" rIns="0" bIns="0" rtlCol="0" anchor="ctr">
            <a:noAutofit/>
          </a:bodyPr>
          <a:lstStyle/>
          <a:p>
            <a:pPr defTabSz="685783">
              <a:lnSpc>
                <a:spcPct val="90000"/>
              </a:lnSpc>
            </a:pPr>
            <a:r>
              <a:rPr lang="en-GB" sz="1200" b="1" dirty="0">
                <a:solidFill>
                  <a:srgbClr val="373433"/>
                </a:solidFill>
              </a:rPr>
              <a:t>Marital Status</a:t>
            </a:r>
          </a:p>
        </p:txBody>
      </p:sp>
      <p:sp>
        <p:nvSpPr>
          <p:cNvPr id="74" name="TextBox 73"/>
          <p:cNvSpPr txBox="1"/>
          <p:nvPr/>
        </p:nvSpPr>
        <p:spPr>
          <a:xfrm>
            <a:off x="3914226" y="3064362"/>
            <a:ext cx="1306594" cy="343722"/>
          </a:xfrm>
          <a:prstGeom prst="rect">
            <a:avLst/>
          </a:prstGeom>
          <a:noFill/>
        </p:spPr>
        <p:txBody>
          <a:bodyPr wrap="square" lIns="36000" tIns="0" rIns="0" bIns="0" rtlCol="0">
            <a:noAutofit/>
          </a:bodyPr>
          <a:lstStyle/>
          <a:p>
            <a:pPr defTabSz="685783">
              <a:lnSpc>
                <a:spcPct val="90000"/>
              </a:lnSpc>
            </a:pPr>
            <a:r>
              <a:rPr lang="en-GB" sz="1200" dirty="0">
                <a:solidFill>
                  <a:srgbClr val="373433"/>
                </a:solidFill>
                <a:ea typeface="Calibri" panose="020F0502020204030204" pitchFamily="34" charset="0"/>
                <a:cs typeface="Times New Roman" panose="02020603050405020304" pitchFamily="18" charset="0"/>
              </a:rPr>
              <a:t>Widowed</a:t>
            </a:r>
          </a:p>
          <a:p>
            <a:pPr defTabSz="685783">
              <a:lnSpc>
                <a:spcPct val="90000"/>
              </a:lnSpc>
              <a:spcAft>
                <a:spcPts val="600"/>
              </a:spcAft>
            </a:pPr>
            <a:endParaRPr lang="en-GB" sz="1100" dirty="0">
              <a:solidFill>
                <a:srgbClr val="373433"/>
              </a:solidFill>
            </a:endParaRPr>
          </a:p>
        </p:txBody>
      </p:sp>
      <p:sp>
        <p:nvSpPr>
          <p:cNvPr id="75" name="TextBox 74"/>
          <p:cNvSpPr txBox="1"/>
          <p:nvPr/>
        </p:nvSpPr>
        <p:spPr>
          <a:xfrm>
            <a:off x="3914226" y="3307417"/>
            <a:ext cx="1306594" cy="396000"/>
          </a:xfrm>
          <a:prstGeom prst="rect">
            <a:avLst/>
          </a:prstGeom>
          <a:solidFill>
            <a:schemeClr val="bg1"/>
          </a:solidFill>
        </p:spPr>
        <p:txBody>
          <a:bodyPr wrap="square" lIns="36000" tIns="0" rIns="0" bIns="0" rtlCol="0" anchor="ctr">
            <a:noAutofit/>
          </a:bodyPr>
          <a:lstStyle/>
          <a:p>
            <a:pPr defTabSz="685783">
              <a:lnSpc>
                <a:spcPct val="90000"/>
              </a:lnSpc>
            </a:pPr>
            <a:r>
              <a:rPr lang="en-GB" sz="1200" b="1" dirty="0">
                <a:solidFill>
                  <a:srgbClr val="373433"/>
                </a:solidFill>
              </a:rPr>
              <a:t>Height/Weight</a:t>
            </a:r>
          </a:p>
          <a:p>
            <a:pPr defTabSz="685783">
              <a:lnSpc>
                <a:spcPct val="90000"/>
              </a:lnSpc>
            </a:pPr>
            <a:r>
              <a:rPr lang="en-GB" sz="1200" b="1" dirty="0">
                <a:solidFill>
                  <a:srgbClr val="373433"/>
                </a:solidFill>
              </a:rPr>
              <a:t>Imperial</a:t>
            </a:r>
          </a:p>
        </p:txBody>
      </p:sp>
      <p:sp>
        <p:nvSpPr>
          <p:cNvPr id="76" name="TextBox 75"/>
          <p:cNvSpPr txBox="1"/>
          <p:nvPr/>
        </p:nvSpPr>
        <p:spPr>
          <a:xfrm>
            <a:off x="3914226" y="3706034"/>
            <a:ext cx="1306594" cy="201300"/>
          </a:xfrm>
          <a:prstGeom prst="rect">
            <a:avLst/>
          </a:prstGeom>
          <a:noFill/>
        </p:spPr>
        <p:txBody>
          <a:bodyPr wrap="square" lIns="36000" tIns="0" rIns="0" bIns="0" rtlCol="0">
            <a:noAutofit/>
          </a:bodyPr>
          <a:lstStyle/>
          <a:p>
            <a:pPr defTabSz="685783">
              <a:lnSpc>
                <a:spcPct val="90000"/>
              </a:lnSpc>
            </a:pPr>
            <a:r>
              <a:rPr lang="en-GB" sz="1200" b="1" dirty="0">
                <a:solidFill>
                  <a:srgbClr val="373433"/>
                </a:solidFill>
                <a:ea typeface="Calibri" panose="020F0502020204030204" pitchFamily="34" charset="0"/>
                <a:cs typeface="Times New Roman" panose="02020603050405020304" pitchFamily="18" charset="0"/>
              </a:rPr>
              <a:t>5ft 5in / 8st 11lb</a:t>
            </a:r>
          </a:p>
        </p:txBody>
      </p:sp>
      <p:sp>
        <p:nvSpPr>
          <p:cNvPr id="77" name="TextBox 76"/>
          <p:cNvSpPr txBox="1"/>
          <p:nvPr/>
        </p:nvSpPr>
        <p:spPr>
          <a:xfrm>
            <a:off x="3914226" y="4013908"/>
            <a:ext cx="1306594" cy="396000"/>
          </a:xfrm>
          <a:prstGeom prst="rect">
            <a:avLst/>
          </a:prstGeom>
          <a:solidFill>
            <a:schemeClr val="bg1"/>
          </a:solidFill>
        </p:spPr>
        <p:txBody>
          <a:bodyPr wrap="square" lIns="36000" tIns="0" rIns="0" bIns="0" rtlCol="0" anchor="ctr">
            <a:noAutofit/>
          </a:bodyPr>
          <a:lstStyle/>
          <a:p>
            <a:pPr defTabSz="685783">
              <a:lnSpc>
                <a:spcPct val="90000"/>
              </a:lnSpc>
            </a:pPr>
            <a:r>
              <a:rPr lang="en-GB" sz="1200" b="1" dirty="0">
                <a:solidFill>
                  <a:srgbClr val="373433"/>
                </a:solidFill>
              </a:rPr>
              <a:t>Weekly Alcohol Consumption</a:t>
            </a:r>
          </a:p>
        </p:txBody>
      </p:sp>
      <p:sp>
        <p:nvSpPr>
          <p:cNvPr id="78" name="TextBox 77"/>
          <p:cNvSpPr txBox="1"/>
          <p:nvPr/>
        </p:nvSpPr>
        <p:spPr>
          <a:xfrm>
            <a:off x="3914226" y="4401767"/>
            <a:ext cx="1306594" cy="201300"/>
          </a:xfrm>
          <a:prstGeom prst="rect">
            <a:avLst/>
          </a:prstGeom>
          <a:noFill/>
        </p:spPr>
        <p:txBody>
          <a:bodyPr wrap="square" lIns="36000" tIns="0" rIns="0" bIns="0" rtlCol="0">
            <a:noAutofit/>
          </a:bodyPr>
          <a:lstStyle/>
          <a:p>
            <a:pPr defTabSz="685783">
              <a:lnSpc>
                <a:spcPct val="90000"/>
              </a:lnSpc>
            </a:pPr>
            <a:r>
              <a:rPr lang="en-GB" sz="1200" dirty="0">
                <a:solidFill>
                  <a:srgbClr val="373433"/>
                </a:solidFill>
                <a:ea typeface="Calibri" panose="020F0502020204030204" pitchFamily="34" charset="0"/>
                <a:cs typeface="Times New Roman" panose="02020603050405020304" pitchFamily="18" charset="0"/>
              </a:rPr>
              <a:t>23</a:t>
            </a:r>
          </a:p>
        </p:txBody>
      </p:sp>
      <p:cxnSp>
        <p:nvCxnSpPr>
          <p:cNvPr id="79" name="Straight Connector 78"/>
          <p:cNvCxnSpPr/>
          <p:nvPr/>
        </p:nvCxnSpPr>
        <p:spPr>
          <a:xfrm>
            <a:off x="3906133" y="3301731"/>
            <a:ext cx="1368000" cy="0"/>
          </a:xfrm>
          <a:prstGeom prst="line">
            <a:avLst/>
          </a:prstGeom>
          <a:ln w="1905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3906133" y="3948055"/>
            <a:ext cx="1368000" cy="0"/>
          </a:xfrm>
          <a:prstGeom prst="line">
            <a:avLst/>
          </a:prstGeom>
          <a:ln w="19050">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81" name="Rounded Rectangle 80"/>
          <p:cNvSpPr/>
          <p:nvPr/>
        </p:nvSpPr>
        <p:spPr>
          <a:xfrm>
            <a:off x="3907096" y="2567192"/>
            <a:ext cx="1332000" cy="230140"/>
          </a:xfrm>
          <a:prstGeom prst="roundRect">
            <a:avLst>
              <a:gd name="adj" fmla="val 0"/>
            </a:avLst>
          </a:prstGeom>
          <a:solidFill>
            <a:schemeClr val="accent1">
              <a:lumMod val="60000"/>
              <a:lumOff val="40000"/>
            </a:schemeClr>
          </a:solidFill>
          <a:ln w="19050">
            <a:noFill/>
          </a:ln>
          <a:effectLst/>
        </p:spPr>
        <p:style>
          <a:lnRef idx="1">
            <a:schemeClr val="accent1"/>
          </a:lnRef>
          <a:fillRef idx="3">
            <a:schemeClr val="accent1"/>
          </a:fillRef>
          <a:effectRef idx="2">
            <a:schemeClr val="accent1"/>
          </a:effectRef>
          <a:fontRef idx="minor">
            <a:schemeClr val="lt1"/>
          </a:fontRef>
        </p:style>
        <p:txBody>
          <a:bodyPr lIns="36000" tIns="0" rIns="0" bIns="0" rtlCol="0" anchor="ctr"/>
          <a:lstStyle/>
          <a:p>
            <a:pPr defTabSz="685783"/>
            <a:r>
              <a:rPr lang="en-GB" sz="1200" b="1" dirty="0">
                <a:solidFill>
                  <a:srgbClr val="373433"/>
                </a:solidFill>
              </a:rPr>
              <a:t>Helen</a:t>
            </a:r>
          </a:p>
        </p:txBody>
      </p:sp>
      <p:sp>
        <p:nvSpPr>
          <p:cNvPr id="82" name="TextBox 81"/>
          <p:cNvSpPr txBox="1"/>
          <p:nvPr/>
        </p:nvSpPr>
        <p:spPr>
          <a:xfrm>
            <a:off x="7555113" y="2870427"/>
            <a:ext cx="1306594" cy="245359"/>
          </a:xfrm>
          <a:prstGeom prst="rect">
            <a:avLst/>
          </a:prstGeom>
          <a:solidFill>
            <a:schemeClr val="bg1"/>
          </a:solidFill>
        </p:spPr>
        <p:txBody>
          <a:bodyPr wrap="square" lIns="36000" tIns="0" rIns="0" bIns="0" rtlCol="0" anchor="ctr">
            <a:noAutofit/>
          </a:bodyPr>
          <a:lstStyle/>
          <a:p>
            <a:pPr defTabSz="685783">
              <a:lnSpc>
                <a:spcPct val="90000"/>
              </a:lnSpc>
            </a:pPr>
            <a:r>
              <a:rPr lang="en-GB" sz="1200" b="1" dirty="0">
                <a:solidFill>
                  <a:srgbClr val="373433"/>
                </a:solidFill>
              </a:rPr>
              <a:t>Marital Status</a:t>
            </a:r>
          </a:p>
        </p:txBody>
      </p:sp>
      <p:sp>
        <p:nvSpPr>
          <p:cNvPr id="84" name="TextBox 83"/>
          <p:cNvSpPr txBox="1"/>
          <p:nvPr/>
        </p:nvSpPr>
        <p:spPr>
          <a:xfrm>
            <a:off x="7555113" y="3064362"/>
            <a:ext cx="1306594" cy="343722"/>
          </a:xfrm>
          <a:prstGeom prst="rect">
            <a:avLst/>
          </a:prstGeom>
          <a:noFill/>
        </p:spPr>
        <p:txBody>
          <a:bodyPr wrap="square" lIns="36000" tIns="0" rIns="0" bIns="0" rtlCol="0">
            <a:noAutofit/>
          </a:bodyPr>
          <a:lstStyle/>
          <a:p>
            <a:pPr defTabSz="685783">
              <a:lnSpc>
                <a:spcPct val="90000"/>
              </a:lnSpc>
            </a:pPr>
            <a:r>
              <a:rPr lang="en-GB" sz="1200" dirty="0">
                <a:solidFill>
                  <a:srgbClr val="373433"/>
                </a:solidFill>
                <a:ea typeface="Calibri" panose="020F0502020204030204" pitchFamily="34" charset="0"/>
                <a:cs typeface="Times New Roman" panose="02020603050405020304" pitchFamily="18" charset="0"/>
              </a:rPr>
              <a:t>Divorced</a:t>
            </a:r>
          </a:p>
          <a:p>
            <a:pPr defTabSz="685783">
              <a:lnSpc>
                <a:spcPct val="90000"/>
              </a:lnSpc>
              <a:spcAft>
                <a:spcPts val="600"/>
              </a:spcAft>
            </a:pPr>
            <a:endParaRPr lang="en-GB" sz="1100" dirty="0">
              <a:solidFill>
                <a:srgbClr val="373433"/>
              </a:solidFill>
            </a:endParaRPr>
          </a:p>
        </p:txBody>
      </p:sp>
      <p:sp>
        <p:nvSpPr>
          <p:cNvPr id="85" name="TextBox 84"/>
          <p:cNvSpPr txBox="1"/>
          <p:nvPr/>
        </p:nvSpPr>
        <p:spPr>
          <a:xfrm>
            <a:off x="7555113" y="3307417"/>
            <a:ext cx="1306594" cy="396000"/>
          </a:xfrm>
          <a:prstGeom prst="rect">
            <a:avLst/>
          </a:prstGeom>
          <a:solidFill>
            <a:schemeClr val="bg1"/>
          </a:solidFill>
        </p:spPr>
        <p:txBody>
          <a:bodyPr wrap="square" lIns="36000" tIns="0" rIns="0" bIns="0" rtlCol="0" anchor="ctr">
            <a:noAutofit/>
          </a:bodyPr>
          <a:lstStyle/>
          <a:p>
            <a:pPr defTabSz="685783">
              <a:lnSpc>
                <a:spcPct val="90000"/>
              </a:lnSpc>
            </a:pPr>
            <a:r>
              <a:rPr lang="en-GB" sz="1200" b="1" dirty="0">
                <a:solidFill>
                  <a:srgbClr val="373433"/>
                </a:solidFill>
              </a:rPr>
              <a:t>Height/Weight</a:t>
            </a:r>
          </a:p>
          <a:p>
            <a:pPr defTabSz="685783">
              <a:lnSpc>
                <a:spcPct val="90000"/>
              </a:lnSpc>
            </a:pPr>
            <a:r>
              <a:rPr lang="en-GB" sz="1200" b="1" dirty="0">
                <a:solidFill>
                  <a:srgbClr val="373433"/>
                </a:solidFill>
              </a:rPr>
              <a:t>Imperial</a:t>
            </a:r>
          </a:p>
        </p:txBody>
      </p:sp>
      <p:sp>
        <p:nvSpPr>
          <p:cNvPr id="86" name="TextBox 85"/>
          <p:cNvSpPr txBox="1"/>
          <p:nvPr/>
        </p:nvSpPr>
        <p:spPr>
          <a:xfrm>
            <a:off x="7555113" y="3706034"/>
            <a:ext cx="1306594" cy="201300"/>
          </a:xfrm>
          <a:prstGeom prst="rect">
            <a:avLst/>
          </a:prstGeom>
          <a:noFill/>
        </p:spPr>
        <p:txBody>
          <a:bodyPr wrap="square" lIns="36000" tIns="0" rIns="0" bIns="0" rtlCol="0">
            <a:noAutofit/>
          </a:bodyPr>
          <a:lstStyle/>
          <a:p>
            <a:pPr defTabSz="685783">
              <a:lnSpc>
                <a:spcPct val="90000"/>
              </a:lnSpc>
            </a:pPr>
            <a:r>
              <a:rPr lang="en-GB" sz="1200" b="1" dirty="0">
                <a:solidFill>
                  <a:srgbClr val="373433"/>
                </a:solidFill>
                <a:ea typeface="Calibri" panose="020F0502020204030204" pitchFamily="34" charset="0"/>
                <a:cs typeface="Times New Roman" panose="02020603050405020304" pitchFamily="18" charset="0"/>
              </a:rPr>
              <a:t>5ft 8in / 8st 7lb</a:t>
            </a:r>
          </a:p>
        </p:txBody>
      </p:sp>
      <p:sp>
        <p:nvSpPr>
          <p:cNvPr id="87" name="TextBox 86"/>
          <p:cNvSpPr txBox="1"/>
          <p:nvPr/>
        </p:nvSpPr>
        <p:spPr>
          <a:xfrm>
            <a:off x="7555113" y="4013908"/>
            <a:ext cx="1306594" cy="396000"/>
          </a:xfrm>
          <a:prstGeom prst="rect">
            <a:avLst/>
          </a:prstGeom>
          <a:solidFill>
            <a:schemeClr val="bg1"/>
          </a:solidFill>
        </p:spPr>
        <p:txBody>
          <a:bodyPr wrap="square" lIns="36000" tIns="0" rIns="0" bIns="0" rtlCol="0" anchor="ctr">
            <a:noAutofit/>
          </a:bodyPr>
          <a:lstStyle/>
          <a:p>
            <a:pPr defTabSz="685783">
              <a:lnSpc>
                <a:spcPct val="90000"/>
              </a:lnSpc>
            </a:pPr>
            <a:r>
              <a:rPr lang="en-GB" sz="1200" b="1" dirty="0">
                <a:solidFill>
                  <a:srgbClr val="373433"/>
                </a:solidFill>
              </a:rPr>
              <a:t>Weekly Alcohol Consumption</a:t>
            </a:r>
          </a:p>
        </p:txBody>
      </p:sp>
      <p:sp>
        <p:nvSpPr>
          <p:cNvPr id="88" name="TextBox 87"/>
          <p:cNvSpPr txBox="1"/>
          <p:nvPr/>
        </p:nvSpPr>
        <p:spPr>
          <a:xfrm>
            <a:off x="7555113" y="4401767"/>
            <a:ext cx="1306594" cy="201300"/>
          </a:xfrm>
          <a:prstGeom prst="rect">
            <a:avLst/>
          </a:prstGeom>
          <a:noFill/>
        </p:spPr>
        <p:txBody>
          <a:bodyPr wrap="square" lIns="36000" tIns="0" rIns="0" bIns="0" rtlCol="0">
            <a:noAutofit/>
          </a:bodyPr>
          <a:lstStyle/>
          <a:p>
            <a:pPr defTabSz="685783">
              <a:lnSpc>
                <a:spcPct val="90000"/>
              </a:lnSpc>
            </a:pPr>
            <a:r>
              <a:rPr lang="en-GB" sz="1200" dirty="0" smtClean="0">
                <a:solidFill>
                  <a:srgbClr val="373433"/>
                </a:solidFill>
                <a:ea typeface="Calibri" panose="020F0502020204030204" pitchFamily="34" charset="0"/>
                <a:cs typeface="Times New Roman" panose="02020603050405020304" pitchFamily="18" charset="0"/>
              </a:rPr>
              <a:t>21</a:t>
            </a:r>
            <a:endParaRPr lang="en-GB" sz="1200" dirty="0">
              <a:solidFill>
                <a:srgbClr val="373433"/>
              </a:solidFill>
              <a:ea typeface="Calibri" panose="020F0502020204030204" pitchFamily="34" charset="0"/>
              <a:cs typeface="Times New Roman" panose="02020603050405020304" pitchFamily="18" charset="0"/>
            </a:endParaRPr>
          </a:p>
        </p:txBody>
      </p:sp>
      <p:cxnSp>
        <p:nvCxnSpPr>
          <p:cNvPr id="89" name="Straight Connector 88"/>
          <p:cNvCxnSpPr/>
          <p:nvPr/>
        </p:nvCxnSpPr>
        <p:spPr>
          <a:xfrm>
            <a:off x="7547020" y="3301731"/>
            <a:ext cx="1368000" cy="0"/>
          </a:xfrm>
          <a:prstGeom prst="line">
            <a:avLst/>
          </a:prstGeom>
          <a:ln w="1905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7547020" y="3948055"/>
            <a:ext cx="1368000" cy="0"/>
          </a:xfrm>
          <a:prstGeom prst="line">
            <a:avLst/>
          </a:prstGeom>
          <a:ln w="19050">
            <a:solidFill>
              <a:schemeClr val="accent1"/>
            </a:solidFill>
            <a:prstDash val="sysDot"/>
          </a:ln>
        </p:spPr>
        <p:style>
          <a:lnRef idx="1">
            <a:schemeClr val="accent1"/>
          </a:lnRef>
          <a:fillRef idx="0">
            <a:schemeClr val="accent1"/>
          </a:fillRef>
          <a:effectRef idx="0">
            <a:schemeClr val="accent1"/>
          </a:effectRef>
          <a:fontRef idx="minor">
            <a:schemeClr val="tx1"/>
          </a:fontRef>
        </p:style>
      </p:cxnSp>
      <p:grpSp>
        <p:nvGrpSpPr>
          <p:cNvPr id="119" name="Group 118"/>
          <p:cNvGrpSpPr/>
          <p:nvPr/>
        </p:nvGrpSpPr>
        <p:grpSpPr>
          <a:xfrm>
            <a:off x="5738535" y="1309889"/>
            <a:ext cx="1332544" cy="1487442"/>
            <a:chOff x="5738534" y="1201736"/>
            <a:chExt cx="1332544" cy="1487442"/>
          </a:xfrm>
        </p:grpSpPr>
        <p:pic>
          <p:nvPicPr>
            <p:cNvPr id="114" name="Picture 113" descr="FRANK.PNG"/>
            <p:cNvPicPr>
              <a:picLocks noChangeAspect="1"/>
            </p:cNvPicPr>
            <p:nvPr/>
          </p:nvPicPr>
          <p:blipFill>
            <a:blip r:embed="rId5" cstate="print"/>
            <a:srcRect l="16536" r="8724"/>
            <a:stretch>
              <a:fillRect/>
            </a:stretch>
          </p:blipFill>
          <p:spPr>
            <a:xfrm>
              <a:off x="5739078" y="1201736"/>
              <a:ext cx="1332000" cy="1257302"/>
            </a:xfrm>
            <a:prstGeom prst="rect">
              <a:avLst/>
            </a:prstGeom>
          </p:spPr>
        </p:pic>
        <p:sp>
          <p:nvSpPr>
            <p:cNvPr id="91" name="Rounded Rectangle 90"/>
            <p:cNvSpPr/>
            <p:nvPr/>
          </p:nvSpPr>
          <p:spPr>
            <a:xfrm>
              <a:off x="5738534" y="2459038"/>
              <a:ext cx="1332000" cy="230140"/>
            </a:xfrm>
            <a:prstGeom prst="roundRect">
              <a:avLst>
                <a:gd name="adj" fmla="val 0"/>
              </a:avLst>
            </a:prstGeom>
            <a:solidFill>
              <a:schemeClr val="accent1">
                <a:lumMod val="60000"/>
                <a:lumOff val="40000"/>
              </a:schemeClr>
            </a:solidFill>
            <a:ln w="19050">
              <a:noFill/>
            </a:ln>
            <a:effectLst/>
          </p:spPr>
          <p:style>
            <a:lnRef idx="1">
              <a:schemeClr val="accent1"/>
            </a:lnRef>
            <a:fillRef idx="3">
              <a:schemeClr val="accent1"/>
            </a:fillRef>
            <a:effectRef idx="2">
              <a:schemeClr val="accent1"/>
            </a:effectRef>
            <a:fontRef idx="minor">
              <a:schemeClr val="lt1"/>
            </a:fontRef>
          </p:style>
          <p:txBody>
            <a:bodyPr lIns="36000" tIns="0" rIns="0" bIns="0" rtlCol="0" anchor="ctr"/>
            <a:lstStyle/>
            <a:p>
              <a:pPr defTabSz="685783"/>
              <a:r>
                <a:rPr lang="en-GB" sz="1200" b="1" dirty="0">
                  <a:solidFill>
                    <a:srgbClr val="373433"/>
                  </a:solidFill>
                </a:rPr>
                <a:t>Dave</a:t>
              </a:r>
            </a:p>
          </p:txBody>
        </p:sp>
      </p:grpSp>
      <p:sp>
        <p:nvSpPr>
          <p:cNvPr id="92" name="TextBox 91"/>
          <p:cNvSpPr txBox="1"/>
          <p:nvPr/>
        </p:nvSpPr>
        <p:spPr>
          <a:xfrm>
            <a:off x="5748347" y="2870427"/>
            <a:ext cx="1306594" cy="245359"/>
          </a:xfrm>
          <a:prstGeom prst="rect">
            <a:avLst/>
          </a:prstGeom>
          <a:solidFill>
            <a:schemeClr val="bg1"/>
          </a:solidFill>
        </p:spPr>
        <p:txBody>
          <a:bodyPr wrap="square" lIns="36000" tIns="0" rIns="0" bIns="0" rtlCol="0" anchor="ctr">
            <a:noAutofit/>
          </a:bodyPr>
          <a:lstStyle/>
          <a:p>
            <a:pPr defTabSz="685783">
              <a:lnSpc>
                <a:spcPct val="90000"/>
              </a:lnSpc>
            </a:pPr>
            <a:r>
              <a:rPr lang="en-GB" sz="1200" b="1" dirty="0">
                <a:solidFill>
                  <a:srgbClr val="373433"/>
                </a:solidFill>
              </a:rPr>
              <a:t>Marital Status</a:t>
            </a:r>
          </a:p>
        </p:txBody>
      </p:sp>
      <p:sp>
        <p:nvSpPr>
          <p:cNvPr id="94" name="TextBox 93"/>
          <p:cNvSpPr txBox="1"/>
          <p:nvPr/>
        </p:nvSpPr>
        <p:spPr>
          <a:xfrm>
            <a:off x="5748347" y="3064362"/>
            <a:ext cx="1306594" cy="343722"/>
          </a:xfrm>
          <a:prstGeom prst="rect">
            <a:avLst/>
          </a:prstGeom>
          <a:noFill/>
        </p:spPr>
        <p:txBody>
          <a:bodyPr wrap="square" lIns="36000" tIns="0" rIns="0" bIns="0" rtlCol="0">
            <a:noAutofit/>
          </a:bodyPr>
          <a:lstStyle/>
          <a:p>
            <a:pPr defTabSz="685783">
              <a:lnSpc>
                <a:spcPct val="90000"/>
              </a:lnSpc>
            </a:pPr>
            <a:r>
              <a:rPr lang="en-GB" sz="1200" dirty="0">
                <a:solidFill>
                  <a:srgbClr val="373433"/>
                </a:solidFill>
                <a:ea typeface="Calibri" panose="020F0502020204030204" pitchFamily="34" charset="0"/>
                <a:cs typeface="Times New Roman" panose="02020603050405020304" pitchFamily="18" charset="0"/>
              </a:rPr>
              <a:t>Separated</a:t>
            </a:r>
          </a:p>
          <a:p>
            <a:pPr defTabSz="685783">
              <a:lnSpc>
                <a:spcPct val="90000"/>
              </a:lnSpc>
              <a:spcAft>
                <a:spcPts val="600"/>
              </a:spcAft>
            </a:pPr>
            <a:endParaRPr lang="en-GB" sz="1100" dirty="0">
              <a:solidFill>
                <a:srgbClr val="373433"/>
              </a:solidFill>
            </a:endParaRPr>
          </a:p>
        </p:txBody>
      </p:sp>
      <p:sp>
        <p:nvSpPr>
          <p:cNvPr id="95" name="TextBox 94"/>
          <p:cNvSpPr txBox="1"/>
          <p:nvPr/>
        </p:nvSpPr>
        <p:spPr>
          <a:xfrm>
            <a:off x="5748347" y="3307417"/>
            <a:ext cx="1306594" cy="396000"/>
          </a:xfrm>
          <a:prstGeom prst="rect">
            <a:avLst/>
          </a:prstGeom>
          <a:solidFill>
            <a:schemeClr val="bg1"/>
          </a:solidFill>
        </p:spPr>
        <p:txBody>
          <a:bodyPr wrap="square" lIns="36000" tIns="0" rIns="0" bIns="0" rtlCol="0" anchor="ctr">
            <a:noAutofit/>
          </a:bodyPr>
          <a:lstStyle/>
          <a:p>
            <a:pPr defTabSz="685783">
              <a:lnSpc>
                <a:spcPct val="90000"/>
              </a:lnSpc>
            </a:pPr>
            <a:r>
              <a:rPr lang="en-GB" sz="1200" b="1" dirty="0">
                <a:solidFill>
                  <a:srgbClr val="373433"/>
                </a:solidFill>
              </a:rPr>
              <a:t>Height/Weight</a:t>
            </a:r>
          </a:p>
          <a:p>
            <a:pPr defTabSz="685783">
              <a:lnSpc>
                <a:spcPct val="90000"/>
              </a:lnSpc>
            </a:pPr>
            <a:r>
              <a:rPr lang="en-GB" sz="1200" b="1" dirty="0">
                <a:solidFill>
                  <a:srgbClr val="373433"/>
                </a:solidFill>
              </a:rPr>
              <a:t>Imperial</a:t>
            </a:r>
          </a:p>
        </p:txBody>
      </p:sp>
      <p:sp>
        <p:nvSpPr>
          <p:cNvPr id="96" name="TextBox 95"/>
          <p:cNvSpPr txBox="1"/>
          <p:nvPr/>
        </p:nvSpPr>
        <p:spPr>
          <a:xfrm>
            <a:off x="5748346" y="3706034"/>
            <a:ext cx="1447111" cy="188103"/>
          </a:xfrm>
          <a:prstGeom prst="rect">
            <a:avLst/>
          </a:prstGeom>
          <a:noFill/>
        </p:spPr>
        <p:txBody>
          <a:bodyPr wrap="square" lIns="36000" tIns="0" rIns="0" bIns="0" rtlCol="0">
            <a:noAutofit/>
          </a:bodyPr>
          <a:lstStyle/>
          <a:p>
            <a:pPr defTabSz="685783">
              <a:lnSpc>
                <a:spcPct val="90000"/>
              </a:lnSpc>
            </a:pPr>
            <a:r>
              <a:rPr lang="en-GB" sz="1200" b="1" dirty="0">
                <a:solidFill>
                  <a:srgbClr val="373433"/>
                </a:solidFill>
                <a:ea typeface="Calibri" panose="020F0502020204030204" pitchFamily="34" charset="0"/>
                <a:cs typeface="Times New Roman" panose="02020603050405020304" pitchFamily="18" charset="0"/>
              </a:rPr>
              <a:t>5ft 10in / 17st 11lb</a:t>
            </a:r>
          </a:p>
        </p:txBody>
      </p:sp>
      <p:sp>
        <p:nvSpPr>
          <p:cNvPr id="97" name="TextBox 96"/>
          <p:cNvSpPr txBox="1"/>
          <p:nvPr/>
        </p:nvSpPr>
        <p:spPr>
          <a:xfrm>
            <a:off x="5748347" y="4013908"/>
            <a:ext cx="1306594" cy="396000"/>
          </a:xfrm>
          <a:prstGeom prst="rect">
            <a:avLst/>
          </a:prstGeom>
          <a:solidFill>
            <a:schemeClr val="bg1"/>
          </a:solidFill>
        </p:spPr>
        <p:txBody>
          <a:bodyPr wrap="square" lIns="36000" tIns="0" rIns="0" bIns="0" rtlCol="0" anchor="ctr">
            <a:noAutofit/>
          </a:bodyPr>
          <a:lstStyle/>
          <a:p>
            <a:pPr defTabSz="685783">
              <a:lnSpc>
                <a:spcPct val="90000"/>
              </a:lnSpc>
            </a:pPr>
            <a:r>
              <a:rPr lang="en-GB" sz="1200" b="1" dirty="0">
                <a:solidFill>
                  <a:srgbClr val="373433"/>
                </a:solidFill>
              </a:rPr>
              <a:t>Weekly Alcohol Consumption</a:t>
            </a:r>
          </a:p>
        </p:txBody>
      </p:sp>
      <p:sp>
        <p:nvSpPr>
          <p:cNvPr id="98" name="TextBox 97"/>
          <p:cNvSpPr txBox="1"/>
          <p:nvPr/>
        </p:nvSpPr>
        <p:spPr>
          <a:xfrm>
            <a:off x="5748347" y="4401767"/>
            <a:ext cx="1306594" cy="201300"/>
          </a:xfrm>
          <a:prstGeom prst="rect">
            <a:avLst/>
          </a:prstGeom>
          <a:noFill/>
        </p:spPr>
        <p:txBody>
          <a:bodyPr wrap="square" lIns="36000" tIns="0" rIns="0" bIns="0" rtlCol="0">
            <a:noAutofit/>
          </a:bodyPr>
          <a:lstStyle/>
          <a:p>
            <a:pPr defTabSz="685783">
              <a:lnSpc>
                <a:spcPct val="90000"/>
              </a:lnSpc>
            </a:pPr>
            <a:r>
              <a:rPr lang="en-GB" sz="1200" dirty="0">
                <a:solidFill>
                  <a:srgbClr val="373433"/>
                </a:solidFill>
                <a:ea typeface="Calibri" panose="020F0502020204030204" pitchFamily="34" charset="0"/>
                <a:cs typeface="Times New Roman" panose="02020603050405020304" pitchFamily="18" charset="0"/>
              </a:rPr>
              <a:t>27</a:t>
            </a:r>
          </a:p>
        </p:txBody>
      </p:sp>
      <p:cxnSp>
        <p:nvCxnSpPr>
          <p:cNvPr id="99" name="Straight Connector 98"/>
          <p:cNvCxnSpPr/>
          <p:nvPr/>
        </p:nvCxnSpPr>
        <p:spPr>
          <a:xfrm>
            <a:off x="5740254" y="3301731"/>
            <a:ext cx="1368000" cy="0"/>
          </a:xfrm>
          <a:prstGeom prst="line">
            <a:avLst/>
          </a:prstGeom>
          <a:ln w="1905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5740254" y="3948055"/>
            <a:ext cx="1368000" cy="0"/>
          </a:xfrm>
          <a:prstGeom prst="line">
            <a:avLst/>
          </a:prstGeom>
          <a:ln w="19050">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102" name="TextBox 101"/>
          <p:cNvSpPr txBox="1"/>
          <p:nvPr/>
        </p:nvSpPr>
        <p:spPr>
          <a:xfrm>
            <a:off x="2134815" y="2870427"/>
            <a:ext cx="1306594" cy="245359"/>
          </a:xfrm>
          <a:prstGeom prst="rect">
            <a:avLst/>
          </a:prstGeom>
          <a:solidFill>
            <a:schemeClr val="bg1"/>
          </a:solidFill>
        </p:spPr>
        <p:txBody>
          <a:bodyPr wrap="square" lIns="36000" tIns="0" rIns="0" bIns="0" rtlCol="0" anchor="ctr">
            <a:noAutofit/>
          </a:bodyPr>
          <a:lstStyle/>
          <a:p>
            <a:pPr defTabSz="685783">
              <a:lnSpc>
                <a:spcPct val="90000"/>
              </a:lnSpc>
            </a:pPr>
            <a:r>
              <a:rPr lang="en-GB" sz="1200" b="1" dirty="0">
                <a:solidFill>
                  <a:srgbClr val="373433"/>
                </a:solidFill>
              </a:rPr>
              <a:t>Marital Status</a:t>
            </a:r>
          </a:p>
        </p:txBody>
      </p:sp>
      <p:sp>
        <p:nvSpPr>
          <p:cNvPr id="104" name="TextBox 103"/>
          <p:cNvSpPr txBox="1"/>
          <p:nvPr/>
        </p:nvSpPr>
        <p:spPr>
          <a:xfrm>
            <a:off x="2134815" y="3064362"/>
            <a:ext cx="1306594" cy="343722"/>
          </a:xfrm>
          <a:prstGeom prst="rect">
            <a:avLst/>
          </a:prstGeom>
          <a:noFill/>
        </p:spPr>
        <p:txBody>
          <a:bodyPr wrap="square" lIns="36000" tIns="0" rIns="0" bIns="0" rtlCol="0">
            <a:noAutofit/>
          </a:bodyPr>
          <a:lstStyle/>
          <a:p>
            <a:pPr defTabSz="685783">
              <a:lnSpc>
                <a:spcPct val="90000"/>
              </a:lnSpc>
            </a:pPr>
            <a:r>
              <a:rPr lang="en-GB" sz="1200" dirty="0">
                <a:solidFill>
                  <a:srgbClr val="373433"/>
                </a:solidFill>
                <a:ea typeface="Calibri" panose="020F0502020204030204" pitchFamily="34" charset="0"/>
                <a:cs typeface="Times New Roman" panose="02020603050405020304" pitchFamily="18" charset="0"/>
              </a:rPr>
              <a:t>Single</a:t>
            </a:r>
          </a:p>
          <a:p>
            <a:pPr defTabSz="685783">
              <a:lnSpc>
                <a:spcPct val="90000"/>
              </a:lnSpc>
              <a:spcAft>
                <a:spcPts val="600"/>
              </a:spcAft>
            </a:pPr>
            <a:endParaRPr lang="en-GB" sz="1100" dirty="0">
              <a:solidFill>
                <a:srgbClr val="373433"/>
              </a:solidFill>
            </a:endParaRPr>
          </a:p>
        </p:txBody>
      </p:sp>
      <p:sp>
        <p:nvSpPr>
          <p:cNvPr id="105" name="TextBox 104"/>
          <p:cNvSpPr txBox="1"/>
          <p:nvPr/>
        </p:nvSpPr>
        <p:spPr>
          <a:xfrm>
            <a:off x="2134815" y="3307417"/>
            <a:ext cx="1306594" cy="396000"/>
          </a:xfrm>
          <a:prstGeom prst="rect">
            <a:avLst/>
          </a:prstGeom>
          <a:solidFill>
            <a:schemeClr val="bg1"/>
          </a:solidFill>
        </p:spPr>
        <p:txBody>
          <a:bodyPr wrap="square" lIns="36000" tIns="0" rIns="0" bIns="0" rtlCol="0" anchor="ctr">
            <a:noAutofit/>
          </a:bodyPr>
          <a:lstStyle/>
          <a:p>
            <a:pPr defTabSz="685783">
              <a:lnSpc>
                <a:spcPct val="90000"/>
              </a:lnSpc>
            </a:pPr>
            <a:r>
              <a:rPr lang="en-GB" sz="1200" b="1" dirty="0">
                <a:solidFill>
                  <a:srgbClr val="373433"/>
                </a:solidFill>
              </a:rPr>
              <a:t>Height/Weight</a:t>
            </a:r>
          </a:p>
          <a:p>
            <a:pPr defTabSz="685783">
              <a:lnSpc>
                <a:spcPct val="90000"/>
              </a:lnSpc>
            </a:pPr>
            <a:r>
              <a:rPr lang="en-GB" sz="1200" b="1" dirty="0">
                <a:solidFill>
                  <a:srgbClr val="373433"/>
                </a:solidFill>
              </a:rPr>
              <a:t>Imperial</a:t>
            </a:r>
          </a:p>
        </p:txBody>
      </p:sp>
      <p:sp>
        <p:nvSpPr>
          <p:cNvPr id="106" name="TextBox 105"/>
          <p:cNvSpPr txBox="1"/>
          <p:nvPr/>
        </p:nvSpPr>
        <p:spPr>
          <a:xfrm>
            <a:off x="2134814" y="3706034"/>
            <a:ext cx="1359907" cy="188103"/>
          </a:xfrm>
          <a:prstGeom prst="rect">
            <a:avLst/>
          </a:prstGeom>
          <a:noFill/>
        </p:spPr>
        <p:txBody>
          <a:bodyPr wrap="square" lIns="36000" tIns="0" rIns="0" bIns="0" rtlCol="0">
            <a:noAutofit/>
          </a:bodyPr>
          <a:lstStyle/>
          <a:p>
            <a:pPr defTabSz="685783">
              <a:lnSpc>
                <a:spcPct val="90000"/>
              </a:lnSpc>
            </a:pPr>
            <a:r>
              <a:rPr lang="en-GB" sz="1200" b="1" dirty="0">
                <a:solidFill>
                  <a:srgbClr val="373433"/>
                </a:solidFill>
                <a:ea typeface="Calibri" panose="020F0502020204030204" pitchFamily="34" charset="0"/>
                <a:cs typeface="Times New Roman" panose="02020603050405020304" pitchFamily="18" charset="0"/>
              </a:rPr>
              <a:t>5ft 4in / 11st 11lb</a:t>
            </a:r>
          </a:p>
        </p:txBody>
      </p:sp>
      <p:sp>
        <p:nvSpPr>
          <p:cNvPr id="107" name="TextBox 106"/>
          <p:cNvSpPr txBox="1"/>
          <p:nvPr/>
        </p:nvSpPr>
        <p:spPr>
          <a:xfrm>
            <a:off x="2134815" y="4013908"/>
            <a:ext cx="1306594" cy="396000"/>
          </a:xfrm>
          <a:prstGeom prst="rect">
            <a:avLst/>
          </a:prstGeom>
          <a:solidFill>
            <a:schemeClr val="bg1"/>
          </a:solidFill>
        </p:spPr>
        <p:txBody>
          <a:bodyPr wrap="square" lIns="36000" tIns="0" rIns="0" bIns="0" rtlCol="0" anchor="ctr">
            <a:noAutofit/>
          </a:bodyPr>
          <a:lstStyle/>
          <a:p>
            <a:pPr defTabSz="685783">
              <a:lnSpc>
                <a:spcPct val="90000"/>
              </a:lnSpc>
            </a:pPr>
            <a:r>
              <a:rPr lang="en-GB" sz="1200" b="1" dirty="0">
                <a:solidFill>
                  <a:srgbClr val="373433"/>
                </a:solidFill>
              </a:rPr>
              <a:t>Weekly Alcohol Consumption</a:t>
            </a:r>
          </a:p>
        </p:txBody>
      </p:sp>
      <p:sp>
        <p:nvSpPr>
          <p:cNvPr id="108" name="TextBox 107"/>
          <p:cNvSpPr txBox="1"/>
          <p:nvPr/>
        </p:nvSpPr>
        <p:spPr>
          <a:xfrm>
            <a:off x="2134815" y="4401767"/>
            <a:ext cx="1306594" cy="201300"/>
          </a:xfrm>
          <a:prstGeom prst="rect">
            <a:avLst/>
          </a:prstGeom>
          <a:noFill/>
        </p:spPr>
        <p:txBody>
          <a:bodyPr wrap="square" lIns="36000" tIns="0" rIns="0" bIns="0" rtlCol="0">
            <a:noAutofit/>
          </a:bodyPr>
          <a:lstStyle/>
          <a:p>
            <a:pPr defTabSz="685783">
              <a:lnSpc>
                <a:spcPct val="90000"/>
              </a:lnSpc>
            </a:pPr>
            <a:r>
              <a:rPr lang="en-GB" sz="1200" dirty="0">
                <a:solidFill>
                  <a:srgbClr val="373433"/>
                </a:solidFill>
                <a:ea typeface="Calibri" panose="020F0502020204030204" pitchFamily="34" charset="0"/>
                <a:cs typeface="Times New Roman" panose="02020603050405020304" pitchFamily="18" charset="0"/>
              </a:rPr>
              <a:t>18</a:t>
            </a:r>
          </a:p>
        </p:txBody>
      </p:sp>
      <p:cxnSp>
        <p:nvCxnSpPr>
          <p:cNvPr id="109" name="Straight Connector 108"/>
          <p:cNvCxnSpPr/>
          <p:nvPr/>
        </p:nvCxnSpPr>
        <p:spPr>
          <a:xfrm>
            <a:off x="2126722" y="3301731"/>
            <a:ext cx="1368000" cy="0"/>
          </a:xfrm>
          <a:prstGeom prst="line">
            <a:avLst/>
          </a:prstGeom>
          <a:ln w="1905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2126722" y="3948055"/>
            <a:ext cx="1368000" cy="0"/>
          </a:xfrm>
          <a:prstGeom prst="line">
            <a:avLst/>
          </a:prstGeom>
          <a:ln w="19050">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101" name="Rounded Rectangle 100"/>
          <p:cNvSpPr/>
          <p:nvPr/>
        </p:nvSpPr>
        <p:spPr>
          <a:xfrm>
            <a:off x="2123963" y="2567192"/>
            <a:ext cx="1332000" cy="230140"/>
          </a:xfrm>
          <a:prstGeom prst="roundRect">
            <a:avLst>
              <a:gd name="adj" fmla="val 0"/>
            </a:avLst>
          </a:prstGeom>
          <a:solidFill>
            <a:schemeClr val="accent1">
              <a:lumMod val="60000"/>
              <a:lumOff val="40000"/>
            </a:schemeClr>
          </a:solidFill>
          <a:ln w="19050">
            <a:noFill/>
          </a:ln>
          <a:effectLst/>
        </p:spPr>
        <p:style>
          <a:lnRef idx="1">
            <a:schemeClr val="accent1"/>
          </a:lnRef>
          <a:fillRef idx="3">
            <a:schemeClr val="accent1"/>
          </a:fillRef>
          <a:effectRef idx="2">
            <a:schemeClr val="accent1"/>
          </a:effectRef>
          <a:fontRef idx="minor">
            <a:schemeClr val="lt1"/>
          </a:fontRef>
        </p:style>
        <p:txBody>
          <a:bodyPr lIns="36000" tIns="0" rIns="0" bIns="0" rtlCol="0" anchor="ctr"/>
          <a:lstStyle/>
          <a:p>
            <a:pPr defTabSz="685783"/>
            <a:r>
              <a:rPr lang="en-GB" sz="1200" b="1" dirty="0">
                <a:solidFill>
                  <a:srgbClr val="373433"/>
                </a:solidFill>
              </a:rPr>
              <a:t>Mary</a:t>
            </a:r>
          </a:p>
        </p:txBody>
      </p:sp>
      <p:pic>
        <p:nvPicPr>
          <p:cNvPr id="61" name="Picture 60" descr="JOHN 2.PNG"/>
          <p:cNvPicPr>
            <a:picLocks/>
          </p:cNvPicPr>
          <p:nvPr/>
        </p:nvPicPr>
        <p:blipFill>
          <a:blip r:embed="rId6" cstate="print"/>
          <a:srcRect b="11142"/>
          <a:stretch>
            <a:fillRect/>
          </a:stretch>
        </p:blipFill>
        <p:spPr>
          <a:xfrm>
            <a:off x="2122014" y="1305986"/>
            <a:ext cx="1332000" cy="1260000"/>
          </a:xfrm>
          <a:prstGeom prst="rect">
            <a:avLst/>
          </a:prstGeom>
        </p:spPr>
      </p:pic>
      <p:pic>
        <p:nvPicPr>
          <p:cNvPr id="62" name="Picture 61" descr="FRANK.PNG"/>
          <p:cNvPicPr>
            <a:picLocks/>
          </p:cNvPicPr>
          <p:nvPr/>
        </p:nvPicPr>
        <p:blipFill>
          <a:blip r:embed="rId7" cstate="print"/>
          <a:srcRect t="7451" b="20881"/>
          <a:stretch>
            <a:fillRect/>
          </a:stretch>
        </p:blipFill>
        <p:spPr>
          <a:xfrm>
            <a:off x="3906134" y="1306354"/>
            <a:ext cx="1332963" cy="1260000"/>
          </a:xfrm>
          <a:prstGeom prst="rect">
            <a:avLst/>
          </a:prstGeom>
        </p:spPr>
      </p:pic>
      <p:sp>
        <p:nvSpPr>
          <p:cNvPr id="60" name="Text Placeholder 9"/>
          <p:cNvSpPr>
            <a:spLocks noGrp="1"/>
          </p:cNvSpPr>
          <p:nvPr>
            <p:ph type="body" sz="quarter" idx="13"/>
          </p:nvPr>
        </p:nvSpPr>
        <p:spPr>
          <a:xfrm>
            <a:off x="288000" y="4656985"/>
            <a:ext cx="7704000" cy="252413"/>
          </a:xfrm>
        </p:spPr>
        <p:txBody>
          <a:bodyPr/>
          <a:lstStyle/>
          <a:p>
            <a:pPr lvl="0"/>
            <a:r>
              <a:rPr lang="en-US" dirty="0"/>
              <a:t>Source: Just 08.06.2018 Individual 65, £100,000 purchase price, ‘lifestyle’ details as shown. Postcode RH2 7RT Payable monthly in advance, 5 year guaranteed period, no escalation and no spouses benefit. Allows for 2% adviser charge.</a:t>
            </a:r>
          </a:p>
        </p:txBody>
      </p:sp>
      <p:sp>
        <p:nvSpPr>
          <p:cNvPr id="63" name="Footer Placeholder 3"/>
          <p:cNvSpPr>
            <a:spLocks noGrp="1"/>
          </p:cNvSpPr>
          <p:nvPr>
            <p:ph type="ftr" sz="quarter" idx="4294967295"/>
          </p:nvPr>
        </p:nvSpPr>
        <p:spPr>
          <a:xfrm>
            <a:off x="287895" y="4932000"/>
            <a:ext cx="6264000" cy="180000"/>
          </a:xfrm>
          <a:prstGeom prst="rect">
            <a:avLst/>
          </a:prstGeom>
        </p:spPr>
        <p:txBody>
          <a:bodyPr/>
          <a:lstStyle/>
          <a:p>
            <a:r>
              <a:rPr lang="en-GB" sz="1000" dirty="0">
                <a:solidFill>
                  <a:srgbClr val="FFFFFF">
                    <a:lumMod val="50000"/>
                  </a:srgbClr>
                </a:solidFill>
              </a:rPr>
              <a:t>For financial intermediary use only. Not approved for use with customers.</a:t>
            </a:r>
          </a:p>
        </p:txBody>
      </p:sp>
    </p:spTree>
    <p:extLst>
      <p:ext uri="{BB962C8B-B14F-4D97-AF65-F5344CB8AC3E}">
        <p14:creationId xmlns:p14="http://schemas.microsoft.com/office/powerpoint/2010/main" val="2255822749"/>
      </p:ext>
    </p:extLst>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smtClean="0"/>
              <a:t>Little things mean a lot</a:t>
            </a:r>
            <a:endParaRPr lang="en-GB" dirty="0"/>
          </a:p>
        </p:txBody>
      </p:sp>
      <p:graphicFrame>
        <p:nvGraphicFramePr>
          <p:cNvPr id="6" name="Chart 5"/>
          <p:cNvGraphicFramePr/>
          <p:nvPr>
            <p:extLst/>
          </p:nvPr>
        </p:nvGraphicFramePr>
        <p:xfrm>
          <a:off x="584742" y="958158"/>
          <a:ext cx="7912872" cy="2658349"/>
        </p:xfrm>
        <a:graphic>
          <a:graphicData uri="http://schemas.openxmlformats.org/drawingml/2006/chart">
            <c:chart xmlns:c="http://schemas.openxmlformats.org/drawingml/2006/chart" xmlns:r="http://schemas.openxmlformats.org/officeDocument/2006/relationships" r:id="rId3"/>
          </a:graphicData>
        </a:graphic>
      </p:graphicFrame>
      <p:grpSp>
        <p:nvGrpSpPr>
          <p:cNvPr id="29" name="Group 28"/>
          <p:cNvGrpSpPr/>
          <p:nvPr/>
        </p:nvGrpSpPr>
        <p:grpSpPr>
          <a:xfrm>
            <a:off x="1440532" y="3216498"/>
            <a:ext cx="5712878" cy="1033351"/>
            <a:chOff x="328326" y="1142833"/>
            <a:chExt cx="8548974" cy="1546345"/>
          </a:xfrm>
        </p:grpSpPr>
        <p:grpSp>
          <p:nvGrpSpPr>
            <p:cNvPr id="14" name="Group 13"/>
            <p:cNvGrpSpPr/>
            <p:nvPr/>
          </p:nvGrpSpPr>
          <p:grpSpPr>
            <a:xfrm>
              <a:off x="328326" y="1199650"/>
              <a:ext cx="1332000" cy="1489528"/>
              <a:chOff x="328326" y="1199650"/>
              <a:chExt cx="1332000" cy="1489528"/>
            </a:xfrm>
          </p:grpSpPr>
          <p:sp>
            <p:nvSpPr>
              <p:cNvPr id="15" name="Rounded Rectangle 14"/>
              <p:cNvSpPr/>
              <p:nvPr/>
            </p:nvSpPr>
            <p:spPr>
              <a:xfrm>
                <a:off x="328326" y="2459038"/>
                <a:ext cx="1332000" cy="230140"/>
              </a:xfrm>
              <a:prstGeom prst="roundRect">
                <a:avLst>
                  <a:gd name="adj" fmla="val 0"/>
                </a:avLst>
              </a:prstGeom>
              <a:solidFill>
                <a:schemeClr val="accent1">
                  <a:lumMod val="60000"/>
                  <a:lumOff val="40000"/>
                </a:schemeClr>
              </a:solidFill>
              <a:ln w="19050">
                <a:noFill/>
              </a:ln>
              <a:effectLst/>
            </p:spPr>
            <p:style>
              <a:lnRef idx="1">
                <a:schemeClr val="accent1"/>
              </a:lnRef>
              <a:fillRef idx="3">
                <a:schemeClr val="accent1"/>
              </a:fillRef>
              <a:effectRef idx="2">
                <a:schemeClr val="accent1"/>
              </a:effectRef>
              <a:fontRef idx="minor">
                <a:schemeClr val="lt1"/>
              </a:fontRef>
            </p:style>
            <p:txBody>
              <a:bodyPr lIns="36000" tIns="0" rIns="0" bIns="0" rtlCol="0" anchor="ctr"/>
              <a:lstStyle/>
              <a:p>
                <a:pPr defTabSz="685783"/>
                <a:r>
                  <a:rPr lang="en-GB" sz="1000" b="1" dirty="0">
                    <a:solidFill>
                      <a:srgbClr val="373433"/>
                    </a:solidFill>
                  </a:rPr>
                  <a:t>Bob</a:t>
                </a:r>
              </a:p>
            </p:txBody>
          </p:sp>
          <p:pic>
            <p:nvPicPr>
              <p:cNvPr id="16" name="Picture 15" descr="JOHN 3.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328326" y="1199650"/>
                <a:ext cx="1332000" cy="1259388"/>
              </a:xfrm>
              <a:prstGeom prst="rect">
                <a:avLst/>
              </a:prstGeom>
            </p:spPr>
          </p:pic>
        </p:grpSp>
        <p:grpSp>
          <p:nvGrpSpPr>
            <p:cNvPr id="17" name="Group 16"/>
            <p:cNvGrpSpPr/>
            <p:nvPr/>
          </p:nvGrpSpPr>
          <p:grpSpPr>
            <a:xfrm>
              <a:off x="3904413" y="1142833"/>
              <a:ext cx="4971198" cy="1546345"/>
              <a:chOff x="3904413" y="1142833"/>
              <a:chExt cx="4971198" cy="1546345"/>
            </a:xfrm>
          </p:grpSpPr>
          <p:pic>
            <p:nvPicPr>
              <p:cNvPr id="18" name="Picture 17" descr="JOHN.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7543611" y="1142833"/>
                <a:ext cx="1332000" cy="1356697"/>
              </a:xfrm>
              <a:prstGeom prst="rect">
                <a:avLst/>
              </a:prstGeom>
            </p:spPr>
          </p:pic>
          <p:sp>
            <p:nvSpPr>
              <p:cNvPr id="19" name="Rounded Rectangle 18"/>
              <p:cNvSpPr/>
              <p:nvPr/>
            </p:nvSpPr>
            <p:spPr>
              <a:xfrm>
                <a:off x="3904413" y="2459038"/>
                <a:ext cx="1332000" cy="230140"/>
              </a:xfrm>
              <a:prstGeom prst="roundRect">
                <a:avLst>
                  <a:gd name="adj" fmla="val 0"/>
                </a:avLst>
              </a:prstGeom>
              <a:solidFill>
                <a:schemeClr val="accent1">
                  <a:lumMod val="60000"/>
                  <a:lumOff val="40000"/>
                </a:schemeClr>
              </a:solidFill>
              <a:ln w="19050">
                <a:noFill/>
              </a:ln>
              <a:effectLst/>
            </p:spPr>
            <p:style>
              <a:lnRef idx="1">
                <a:schemeClr val="accent1"/>
              </a:lnRef>
              <a:fillRef idx="3">
                <a:schemeClr val="accent1"/>
              </a:fillRef>
              <a:effectRef idx="2">
                <a:schemeClr val="accent1"/>
              </a:effectRef>
              <a:fontRef idx="minor">
                <a:schemeClr val="lt1"/>
              </a:fontRef>
            </p:style>
            <p:txBody>
              <a:bodyPr lIns="36000" tIns="0" rIns="0" bIns="0" rtlCol="0" anchor="ctr"/>
              <a:lstStyle/>
              <a:p>
                <a:pPr defTabSz="685783"/>
                <a:r>
                  <a:rPr lang="en-GB" sz="1000" b="1" dirty="0">
                    <a:solidFill>
                      <a:srgbClr val="373433"/>
                    </a:solidFill>
                  </a:rPr>
                  <a:t>Helen</a:t>
                </a:r>
              </a:p>
            </p:txBody>
          </p:sp>
        </p:grpSp>
        <p:sp>
          <p:nvSpPr>
            <p:cNvPr id="22" name="Rounded Rectangle 21"/>
            <p:cNvSpPr/>
            <p:nvPr/>
          </p:nvSpPr>
          <p:spPr>
            <a:xfrm>
              <a:off x="7545300" y="2459038"/>
              <a:ext cx="1332000" cy="230140"/>
            </a:xfrm>
            <a:prstGeom prst="roundRect">
              <a:avLst>
                <a:gd name="adj" fmla="val 0"/>
              </a:avLst>
            </a:prstGeom>
            <a:solidFill>
              <a:schemeClr val="accent1">
                <a:lumMod val="60000"/>
                <a:lumOff val="40000"/>
              </a:schemeClr>
            </a:solidFill>
            <a:ln w="19050">
              <a:noFill/>
            </a:ln>
            <a:effectLst/>
          </p:spPr>
          <p:style>
            <a:lnRef idx="1">
              <a:schemeClr val="accent1"/>
            </a:lnRef>
            <a:fillRef idx="3">
              <a:schemeClr val="accent1"/>
            </a:fillRef>
            <a:effectRef idx="2">
              <a:schemeClr val="accent1"/>
            </a:effectRef>
            <a:fontRef idx="minor">
              <a:schemeClr val="lt1"/>
            </a:fontRef>
          </p:style>
          <p:txBody>
            <a:bodyPr lIns="36000" tIns="0" rIns="0" bIns="0" rtlCol="0" anchor="ctr"/>
            <a:lstStyle/>
            <a:p>
              <a:pPr defTabSz="685783"/>
              <a:r>
                <a:rPr lang="en-GB" sz="1000" b="1" dirty="0">
                  <a:solidFill>
                    <a:srgbClr val="373433"/>
                  </a:solidFill>
                </a:rPr>
                <a:t>John</a:t>
              </a:r>
            </a:p>
          </p:txBody>
        </p:sp>
        <p:grpSp>
          <p:nvGrpSpPr>
            <p:cNvPr id="23" name="Group 22"/>
            <p:cNvGrpSpPr/>
            <p:nvPr/>
          </p:nvGrpSpPr>
          <p:grpSpPr>
            <a:xfrm>
              <a:off x="5738534" y="1201736"/>
              <a:ext cx="1332544" cy="1487442"/>
              <a:chOff x="5738534" y="1201736"/>
              <a:chExt cx="1332544" cy="1487442"/>
            </a:xfrm>
          </p:grpSpPr>
          <p:pic>
            <p:nvPicPr>
              <p:cNvPr id="24" name="Picture 23" descr="FRANK.PN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5739078" y="1201736"/>
                <a:ext cx="1332000" cy="1257302"/>
              </a:xfrm>
              <a:prstGeom prst="rect">
                <a:avLst/>
              </a:prstGeom>
            </p:spPr>
          </p:pic>
          <p:sp>
            <p:nvSpPr>
              <p:cNvPr id="25" name="Rounded Rectangle 24"/>
              <p:cNvSpPr/>
              <p:nvPr/>
            </p:nvSpPr>
            <p:spPr>
              <a:xfrm>
                <a:off x="5738534" y="2459038"/>
                <a:ext cx="1332000" cy="230140"/>
              </a:xfrm>
              <a:prstGeom prst="roundRect">
                <a:avLst>
                  <a:gd name="adj" fmla="val 0"/>
                </a:avLst>
              </a:prstGeom>
              <a:solidFill>
                <a:schemeClr val="accent1">
                  <a:lumMod val="60000"/>
                  <a:lumOff val="40000"/>
                </a:schemeClr>
              </a:solidFill>
              <a:ln w="19050">
                <a:noFill/>
              </a:ln>
              <a:effectLst/>
            </p:spPr>
            <p:style>
              <a:lnRef idx="1">
                <a:schemeClr val="accent1"/>
              </a:lnRef>
              <a:fillRef idx="3">
                <a:schemeClr val="accent1"/>
              </a:fillRef>
              <a:effectRef idx="2">
                <a:schemeClr val="accent1"/>
              </a:effectRef>
              <a:fontRef idx="minor">
                <a:schemeClr val="lt1"/>
              </a:fontRef>
            </p:style>
            <p:txBody>
              <a:bodyPr lIns="36000" tIns="0" rIns="0" bIns="0" rtlCol="0" anchor="ctr"/>
              <a:lstStyle/>
              <a:p>
                <a:pPr defTabSz="685783"/>
                <a:r>
                  <a:rPr lang="en-GB" sz="1000" b="1" dirty="0">
                    <a:solidFill>
                      <a:srgbClr val="373433"/>
                    </a:solidFill>
                  </a:rPr>
                  <a:t>Dave</a:t>
                </a:r>
              </a:p>
            </p:txBody>
          </p:sp>
        </p:grpSp>
        <p:sp>
          <p:nvSpPr>
            <p:cNvPr id="27" name="Rounded Rectangle 26"/>
            <p:cNvSpPr/>
            <p:nvPr/>
          </p:nvSpPr>
          <p:spPr>
            <a:xfrm>
              <a:off x="2123963" y="2459038"/>
              <a:ext cx="1332000" cy="230140"/>
            </a:xfrm>
            <a:prstGeom prst="roundRect">
              <a:avLst>
                <a:gd name="adj" fmla="val 0"/>
              </a:avLst>
            </a:prstGeom>
            <a:solidFill>
              <a:schemeClr val="accent1">
                <a:lumMod val="60000"/>
                <a:lumOff val="40000"/>
              </a:schemeClr>
            </a:solidFill>
            <a:ln w="19050">
              <a:noFill/>
            </a:ln>
            <a:effectLst/>
          </p:spPr>
          <p:style>
            <a:lnRef idx="1">
              <a:schemeClr val="accent1"/>
            </a:lnRef>
            <a:fillRef idx="3">
              <a:schemeClr val="accent1"/>
            </a:fillRef>
            <a:effectRef idx="2">
              <a:schemeClr val="accent1"/>
            </a:effectRef>
            <a:fontRef idx="minor">
              <a:schemeClr val="lt1"/>
            </a:fontRef>
          </p:style>
          <p:txBody>
            <a:bodyPr lIns="36000" tIns="0" rIns="0" bIns="0" rtlCol="0" anchor="ctr"/>
            <a:lstStyle/>
            <a:p>
              <a:pPr defTabSz="685783"/>
              <a:r>
                <a:rPr lang="en-GB" sz="1000" b="1" dirty="0">
                  <a:solidFill>
                    <a:srgbClr val="373433"/>
                  </a:solidFill>
                </a:rPr>
                <a:t>Mary</a:t>
              </a:r>
            </a:p>
          </p:txBody>
        </p:sp>
      </p:grpSp>
      <p:pic>
        <p:nvPicPr>
          <p:cNvPr id="30" name="Picture 29" descr="JOHN 2.PNG"/>
          <p:cNvPicPr>
            <a:picLocks/>
          </p:cNvPicPr>
          <p:nvPr/>
        </p:nvPicPr>
        <p:blipFill>
          <a:blip r:embed="rId7" cstate="email">
            <a:extLst>
              <a:ext uri="{28A0092B-C50C-407E-A947-70E740481C1C}">
                <a14:useLocalDpi xmlns:a14="http://schemas.microsoft.com/office/drawing/2010/main"/>
              </a:ext>
            </a:extLst>
          </a:blip>
          <a:srcRect/>
          <a:stretch>
            <a:fillRect/>
          </a:stretch>
        </p:blipFill>
        <p:spPr>
          <a:xfrm>
            <a:off x="2640934" y="3266581"/>
            <a:ext cx="891846" cy="843639"/>
          </a:xfrm>
          <a:prstGeom prst="rect">
            <a:avLst/>
          </a:prstGeom>
        </p:spPr>
      </p:pic>
      <p:pic>
        <p:nvPicPr>
          <p:cNvPr id="31" name="Picture 30" descr="FRANK.PNG"/>
          <p:cNvPicPr>
            <a:picLocks/>
          </p:cNvPicPr>
          <p:nvPr/>
        </p:nvPicPr>
        <p:blipFill>
          <a:blip r:embed="rId8" cstate="email">
            <a:extLst>
              <a:ext uri="{28A0092B-C50C-407E-A947-70E740481C1C}">
                <a14:useLocalDpi xmlns:a14="http://schemas.microsoft.com/office/drawing/2010/main"/>
              </a:ext>
            </a:extLst>
          </a:blip>
          <a:srcRect/>
          <a:stretch>
            <a:fillRect/>
          </a:stretch>
        </p:blipFill>
        <p:spPr>
          <a:xfrm>
            <a:off x="3824653" y="3252416"/>
            <a:ext cx="892491" cy="843639"/>
          </a:xfrm>
          <a:prstGeom prst="rect">
            <a:avLst/>
          </a:prstGeom>
        </p:spPr>
      </p:pic>
      <p:sp>
        <p:nvSpPr>
          <p:cNvPr id="2" name="Text Placeholder 1"/>
          <p:cNvSpPr>
            <a:spLocks noGrp="1"/>
          </p:cNvSpPr>
          <p:nvPr>
            <p:ph type="body" sz="quarter" idx="13"/>
          </p:nvPr>
        </p:nvSpPr>
        <p:spPr>
          <a:xfrm>
            <a:off x="288000" y="4655299"/>
            <a:ext cx="7704000" cy="252413"/>
          </a:xfrm>
        </p:spPr>
        <p:txBody>
          <a:bodyPr/>
          <a:lstStyle/>
          <a:p>
            <a:r>
              <a:rPr lang="en-US" dirty="0"/>
              <a:t>Source: Just 08.06.2018 Individual 65, £100,000 purchase price, ‘lifestyle’ details as shown. Postcode RH2 7RT Payable monthly in advance, 5 year guaranteed period, no escalation and no spouses benefit. Allows for 2% adviser charge..</a:t>
            </a:r>
            <a:endParaRPr lang="en-GB" dirty="0"/>
          </a:p>
        </p:txBody>
      </p:sp>
      <p:sp>
        <p:nvSpPr>
          <p:cNvPr id="21" name="Footer Placeholder 3"/>
          <p:cNvSpPr>
            <a:spLocks noGrp="1"/>
          </p:cNvSpPr>
          <p:nvPr>
            <p:ph type="ftr" sz="quarter" idx="4294967295"/>
          </p:nvPr>
        </p:nvSpPr>
        <p:spPr>
          <a:xfrm>
            <a:off x="287895" y="4932000"/>
            <a:ext cx="6264000" cy="180000"/>
          </a:xfrm>
          <a:prstGeom prst="rect">
            <a:avLst/>
          </a:prstGeom>
        </p:spPr>
        <p:txBody>
          <a:bodyPr/>
          <a:lstStyle/>
          <a:p>
            <a:r>
              <a:rPr lang="en-GB" sz="1000" dirty="0">
                <a:solidFill>
                  <a:srgbClr val="FFFFFF">
                    <a:lumMod val="50000"/>
                  </a:srgbClr>
                </a:solidFill>
              </a:rPr>
              <a:t>For financial intermediary use only. Not approved for use with customers.</a:t>
            </a:r>
          </a:p>
        </p:txBody>
      </p:sp>
    </p:spTree>
    <p:extLst>
      <p:ext uri="{BB962C8B-B14F-4D97-AF65-F5344CB8AC3E}">
        <p14:creationId xmlns:p14="http://schemas.microsoft.com/office/powerpoint/2010/main" val="278130520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wipe(down)">
                                      <p:cBhvr>
                                        <p:cTn id="7" dur="500"/>
                                        <p:tgtEl>
                                          <p:spTgt spid="6">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graphicEl>
                                              <a:chart seriesIdx="0" categoryIdx="0" bldStep="ptInSeries"/>
                                            </p:graphicEl>
                                          </p:spTgt>
                                        </p:tgtEl>
                                        <p:attrNameLst>
                                          <p:attrName>style.visibility</p:attrName>
                                        </p:attrNameLst>
                                      </p:cBhvr>
                                      <p:to>
                                        <p:strVal val="visible"/>
                                      </p:to>
                                    </p:set>
                                    <p:animEffect transition="in" filter="wipe(down)">
                                      <p:cBhvr>
                                        <p:cTn id="12" dur="500"/>
                                        <p:tgtEl>
                                          <p:spTgt spid="6">
                                            <p:graphicEl>
                                              <a:chart seriesIdx="0" categoryIdx="0" bldStep="ptIn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graphicEl>
                                              <a:chart seriesIdx="0" categoryIdx="1" bldStep="ptInSeries"/>
                                            </p:graphicEl>
                                          </p:spTgt>
                                        </p:tgtEl>
                                        <p:attrNameLst>
                                          <p:attrName>style.visibility</p:attrName>
                                        </p:attrNameLst>
                                      </p:cBhvr>
                                      <p:to>
                                        <p:strVal val="visible"/>
                                      </p:to>
                                    </p:set>
                                    <p:animEffect transition="in" filter="wipe(down)">
                                      <p:cBhvr>
                                        <p:cTn id="17" dur="500"/>
                                        <p:tgtEl>
                                          <p:spTgt spid="6">
                                            <p:graphicEl>
                                              <a:chart seriesIdx="0" categoryIdx="1" bldStep="ptIn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graphicEl>
                                              <a:chart seriesIdx="0" categoryIdx="2" bldStep="ptInSeries"/>
                                            </p:graphicEl>
                                          </p:spTgt>
                                        </p:tgtEl>
                                        <p:attrNameLst>
                                          <p:attrName>style.visibility</p:attrName>
                                        </p:attrNameLst>
                                      </p:cBhvr>
                                      <p:to>
                                        <p:strVal val="visible"/>
                                      </p:to>
                                    </p:set>
                                    <p:animEffect transition="in" filter="wipe(down)">
                                      <p:cBhvr>
                                        <p:cTn id="22" dur="500"/>
                                        <p:tgtEl>
                                          <p:spTgt spid="6">
                                            <p:graphicEl>
                                              <a:chart seriesIdx="0" categoryIdx="2" bldStep="ptInSeries"/>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graphicEl>
                                              <a:chart seriesIdx="0" categoryIdx="3" bldStep="ptInSeries"/>
                                            </p:graphicEl>
                                          </p:spTgt>
                                        </p:tgtEl>
                                        <p:attrNameLst>
                                          <p:attrName>style.visibility</p:attrName>
                                        </p:attrNameLst>
                                      </p:cBhvr>
                                      <p:to>
                                        <p:strVal val="visible"/>
                                      </p:to>
                                    </p:set>
                                    <p:animEffect transition="in" filter="wipe(down)">
                                      <p:cBhvr>
                                        <p:cTn id="27" dur="500"/>
                                        <p:tgtEl>
                                          <p:spTgt spid="6">
                                            <p:graphicEl>
                                              <a:chart seriesIdx="0" categoryIdx="3" bldStep="ptInSeries"/>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
                                            <p:graphicEl>
                                              <a:chart seriesIdx="0" categoryIdx="4" bldStep="ptInSeries"/>
                                            </p:graphicEl>
                                          </p:spTgt>
                                        </p:tgtEl>
                                        <p:attrNameLst>
                                          <p:attrName>style.visibility</p:attrName>
                                        </p:attrNameLst>
                                      </p:cBhvr>
                                      <p:to>
                                        <p:strVal val="visible"/>
                                      </p:to>
                                    </p:set>
                                    <p:animEffect transition="in" filter="wipe(down)">
                                      <p:cBhvr>
                                        <p:cTn id="32" dur="500"/>
                                        <p:tgtEl>
                                          <p:spTgt spid="6">
                                            <p:graphicEl>
                                              <a:chart seriesIdx="0" categoryIdx="4" bldStep="ptIn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Chart bld="seriesEl"/>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785" y="15527"/>
            <a:ext cx="8172000" cy="828000"/>
          </a:xfrm>
        </p:spPr>
        <p:txBody>
          <a:bodyPr/>
          <a:lstStyle/>
          <a:p>
            <a:r>
              <a:rPr lang="en-GB" dirty="0" smtClean="0"/>
              <a:t>Freedom choice and certainty</a:t>
            </a:r>
            <a:endParaRPr lang="en-GB" dirty="0"/>
          </a:p>
        </p:txBody>
      </p:sp>
      <p:graphicFrame>
        <p:nvGraphicFramePr>
          <p:cNvPr id="6" name="Chart 5"/>
          <p:cNvGraphicFramePr/>
          <p:nvPr>
            <p:extLst/>
          </p:nvPr>
        </p:nvGraphicFramePr>
        <p:xfrm>
          <a:off x="760817" y="887804"/>
          <a:ext cx="6213724" cy="3387766"/>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208407" y="4217887"/>
            <a:ext cx="8744673" cy="854080"/>
          </a:xfrm>
          <a:prstGeom prst="rect">
            <a:avLst/>
          </a:prstGeom>
        </p:spPr>
        <p:txBody>
          <a:bodyPr wrap="square">
            <a:spAutoFit/>
          </a:bodyPr>
          <a:lstStyle/>
          <a:p>
            <a:pPr lvl="0">
              <a:lnSpc>
                <a:spcPct val="90000"/>
              </a:lnSpc>
            </a:pPr>
            <a:r>
              <a:rPr lang="en-US" sz="700" b="1" dirty="0" smtClean="0">
                <a:solidFill>
                  <a:srgbClr val="373433"/>
                </a:solidFill>
              </a:rPr>
              <a:t>Excellent</a:t>
            </a:r>
            <a:r>
              <a:rPr lang="en-US" sz="700" dirty="0" smtClean="0">
                <a:solidFill>
                  <a:srgbClr val="373433"/>
                </a:solidFill>
              </a:rPr>
              <a:t> –No </a:t>
            </a:r>
            <a:r>
              <a:rPr lang="en-US" sz="700" dirty="0">
                <a:solidFill>
                  <a:srgbClr val="373433"/>
                </a:solidFill>
              </a:rPr>
              <a:t>health issues. Good - who is slightly underweight and doesn’t have any health issues</a:t>
            </a:r>
            <a:r>
              <a:rPr lang="en-US" sz="700" dirty="0" smtClean="0">
                <a:solidFill>
                  <a:srgbClr val="373433"/>
                </a:solidFill>
              </a:rPr>
              <a:t>.</a:t>
            </a:r>
          </a:p>
          <a:p>
            <a:pPr lvl="0">
              <a:lnSpc>
                <a:spcPct val="90000"/>
              </a:lnSpc>
            </a:pPr>
            <a:r>
              <a:rPr lang="en-US" sz="700" b="1" dirty="0" smtClean="0">
                <a:solidFill>
                  <a:srgbClr val="373433"/>
                </a:solidFill>
              </a:rPr>
              <a:t>Reasonable</a:t>
            </a:r>
            <a:r>
              <a:rPr lang="en-US" sz="700" dirty="0" smtClean="0">
                <a:solidFill>
                  <a:srgbClr val="373433"/>
                </a:solidFill>
              </a:rPr>
              <a:t> </a:t>
            </a:r>
            <a:r>
              <a:rPr lang="en-US" sz="700" dirty="0">
                <a:solidFill>
                  <a:srgbClr val="373433"/>
                </a:solidFill>
              </a:rPr>
              <a:t>- slightly underweight, an ex-smoker, and </a:t>
            </a:r>
            <a:r>
              <a:rPr lang="en-US" sz="700" dirty="0" smtClean="0">
                <a:solidFill>
                  <a:srgbClr val="373433"/>
                </a:solidFill>
              </a:rPr>
              <a:t>has high </a:t>
            </a:r>
            <a:r>
              <a:rPr lang="en-US" sz="700" dirty="0">
                <a:solidFill>
                  <a:srgbClr val="373433"/>
                </a:solidFill>
              </a:rPr>
              <a:t>blood pressure and cholesterol for which they take 1 medication for each condition daily. </a:t>
            </a:r>
            <a:endParaRPr lang="en-US" sz="700" dirty="0" smtClean="0">
              <a:solidFill>
                <a:srgbClr val="373433"/>
              </a:solidFill>
            </a:endParaRPr>
          </a:p>
          <a:p>
            <a:pPr lvl="0">
              <a:lnSpc>
                <a:spcPct val="90000"/>
              </a:lnSpc>
            </a:pPr>
            <a:r>
              <a:rPr lang="en-US" sz="700" b="1" dirty="0" smtClean="0">
                <a:solidFill>
                  <a:srgbClr val="373433"/>
                </a:solidFill>
              </a:rPr>
              <a:t>Coping</a:t>
            </a:r>
            <a:r>
              <a:rPr lang="en-US" sz="700" dirty="0" smtClean="0">
                <a:solidFill>
                  <a:srgbClr val="373433"/>
                </a:solidFill>
              </a:rPr>
              <a:t> </a:t>
            </a:r>
            <a:r>
              <a:rPr lang="en-US" sz="700" dirty="0">
                <a:solidFill>
                  <a:srgbClr val="373433"/>
                </a:solidFill>
              </a:rPr>
              <a:t>- high blood pressure and cholesterol, as </a:t>
            </a:r>
            <a:r>
              <a:rPr lang="en-US" sz="700" dirty="0" smtClean="0">
                <a:solidFill>
                  <a:srgbClr val="373433"/>
                </a:solidFill>
              </a:rPr>
              <a:t>well as </a:t>
            </a:r>
            <a:r>
              <a:rPr lang="en-US" sz="700" dirty="0">
                <a:solidFill>
                  <a:srgbClr val="373433"/>
                </a:solidFill>
              </a:rPr>
              <a:t>being diagnosed with diabetes 9 years ago. They take 1 medication for each condition daily. </a:t>
            </a:r>
            <a:endParaRPr lang="en-US" sz="700" dirty="0" smtClean="0">
              <a:solidFill>
                <a:srgbClr val="373433"/>
              </a:solidFill>
            </a:endParaRPr>
          </a:p>
          <a:p>
            <a:pPr lvl="0">
              <a:lnSpc>
                <a:spcPct val="90000"/>
              </a:lnSpc>
            </a:pPr>
            <a:r>
              <a:rPr lang="en-US" sz="700" b="1" dirty="0" smtClean="0">
                <a:solidFill>
                  <a:srgbClr val="373433"/>
                </a:solidFill>
              </a:rPr>
              <a:t>Challenging</a:t>
            </a:r>
            <a:r>
              <a:rPr lang="en-US" sz="700" dirty="0" smtClean="0">
                <a:solidFill>
                  <a:srgbClr val="373433"/>
                </a:solidFill>
              </a:rPr>
              <a:t> </a:t>
            </a:r>
            <a:r>
              <a:rPr lang="en-US" sz="700" dirty="0">
                <a:solidFill>
                  <a:srgbClr val="373433"/>
                </a:solidFill>
              </a:rPr>
              <a:t>- a smoker who has high blood pressure </a:t>
            </a:r>
            <a:r>
              <a:rPr lang="en-US" sz="700" dirty="0" smtClean="0">
                <a:solidFill>
                  <a:srgbClr val="373433"/>
                </a:solidFill>
              </a:rPr>
              <a:t>and cholesterol</a:t>
            </a:r>
            <a:r>
              <a:rPr lang="en-US" sz="700" dirty="0">
                <a:solidFill>
                  <a:srgbClr val="373433"/>
                </a:solidFill>
              </a:rPr>
              <a:t>, as well as being diagnosed with </a:t>
            </a:r>
            <a:r>
              <a:rPr lang="en-US" sz="700" dirty="0" smtClean="0">
                <a:solidFill>
                  <a:srgbClr val="373433"/>
                </a:solidFill>
              </a:rPr>
              <a:t>Parkinson's </a:t>
            </a:r>
            <a:r>
              <a:rPr lang="en-US" sz="700" dirty="0">
                <a:solidFill>
                  <a:srgbClr val="373433"/>
                </a:solidFill>
              </a:rPr>
              <a:t>9 years ago. They take 1 medication daily for each condition. They spent time in hospital a </a:t>
            </a:r>
            <a:r>
              <a:rPr lang="en-US" sz="700" dirty="0" smtClean="0">
                <a:solidFill>
                  <a:srgbClr val="373433"/>
                </a:solidFill>
              </a:rPr>
              <a:t>year ago</a:t>
            </a:r>
            <a:r>
              <a:rPr lang="en-US" sz="700" dirty="0">
                <a:solidFill>
                  <a:srgbClr val="373433"/>
                </a:solidFill>
              </a:rPr>
              <a:t>, and their activities of daily living are also impacted. </a:t>
            </a:r>
            <a:endParaRPr lang="en-US" sz="700" dirty="0" smtClean="0">
              <a:solidFill>
                <a:srgbClr val="373433"/>
              </a:solidFill>
            </a:endParaRPr>
          </a:p>
          <a:p>
            <a:pPr lvl="0">
              <a:lnSpc>
                <a:spcPct val="90000"/>
              </a:lnSpc>
            </a:pPr>
            <a:r>
              <a:rPr lang="en-US" sz="700" b="1" dirty="0" smtClean="0">
                <a:solidFill>
                  <a:srgbClr val="373433"/>
                </a:solidFill>
              </a:rPr>
              <a:t>Critical</a:t>
            </a:r>
            <a:r>
              <a:rPr lang="en-US" sz="700" dirty="0" smtClean="0">
                <a:solidFill>
                  <a:srgbClr val="373433"/>
                </a:solidFill>
              </a:rPr>
              <a:t> </a:t>
            </a:r>
            <a:r>
              <a:rPr lang="en-US" sz="700" dirty="0">
                <a:solidFill>
                  <a:srgbClr val="373433"/>
                </a:solidFill>
              </a:rPr>
              <a:t>– underweight, and stage 3 bowel cancer that was diagnosed 6 months ago, and </a:t>
            </a:r>
            <a:r>
              <a:rPr lang="en-US" sz="700" dirty="0" smtClean="0">
                <a:solidFill>
                  <a:srgbClr val="373433"/>
                </a:solidFill>
              </a:rPr>
              <a:t>has undergone </a:t>
            </a:r>
            <a:r>
              <a:rPr lang="en-US" sz="700" dirty="0">
                <a:solidFill>
                  <a:srgbClr val="373433"/>
                </a:solidFill>
              </a:rPr>
              <a:t>surgery, chemotherapy and radiotherapy. </a:t>
            </a:r>
            <a:endParaRPr lang="en-US" sz="700" dirty="0" smtClean="0">
              <a:solidFill>
                <a:srgbClr val="373433"/>
              </a:solidFill>
            </a:endParaRPr>
          </a:p>
          <a:p>
            <a:pPr lvl="0">
              <a:lnSpc>
                <a:spcPct val="90000"/>
              </a:lnSpc>
            </a:pPr>
            <a:endParaRPr lang="en-US" sz="700" dirty="0">
              <a:solidFill>
                <a:srgbClr val="373433"/>
              </a:solidFill>
            </a:endParaRPr>
          </a:p>
          <a:p>
            <a:pPr lvl="0">
              <a:lnSpc>
                <a:spcPct val="90000"/>
              </a:lnSpc>
            </a:pPr>
            <a:endParaRPr lang="en-GB" sz="600" dirty="0">
              <a:solidFill>
                <a:srgbClr val="373433"/>
              </a:solidFill>
            </a:endParaRPr>
          </a:p>
        </p:txBody>
      </p:sp>
      <p:sp>
        <p:nvSpPr>
          <p:cNvPr id="8" name="Footer Placeholder 1"/>
          <p:cNvSpPr>
            <a:spLocks noGrp="1"/>
          </p:cNvSpPr>
          <p:nvPr>
            <p:ph type="ftr" sz="quarter" idx="4294967295"/>
          </p:nvPr>
        </p:nvSpPr>
        <p:spPr>
          <a:xfrm>
            <a:off x="285750" y="4963500"/>
            <a:ext cx="4698000" cy="180000"/>
          </a:xfrm>
          <a:prstGeom prst="rect">
            <a:avLst/>
          </a:prstGeom>
        </p:spPr>
        <p:txBody>
          <a:bodyPr vert="horz" lIns="27000" tIns="34290" rIns="68580" bIns="34290" rtlCol="0" anchor="ctr"/>
          <a:lstStyle>
            <a:lvl1pPr algn="l">
              <a:defRPr sz="600">
                <a:solidFill>
                  <a:schemeClr val="bg1">
                    <a:lumMod val="50000"/>
                  </a:schemeClr>
                </a:solidFill>
              </a:defRPr>
            </a:lvl1pPr>
          </a:lstStyle>
          <a:p>
            <a:r>
              <a:rPr lang="en-GB" dirty="0">
                <a:solidFill>
                  <a:srgbClr val="FFFFFF">
                    <a:lumMod val="50000"/>
                  </a:srgbClr>
                </a:solidFill>
              </a:rPr>
              <a:t>For financial intermediary use only, not to be used with customers.</a:t>
            </a:r>
          </a:p>
        </p:txBody>
      </p:sp>
      <p:sp>
        <p:nvSpPr>
          <p:cNvPr id="4" name="Rectangle 3"/>
          <p:cNvSpPr/>
          <p:nvPr/>
        </p:nvSpPr>
        <p:spPr>
          <a:xfrm>
            <a:off x="208407" y="4896534"/>
            <a:ext cx="8308063" cy="175433"/>
          </a:xfrm>
          <a:prstGeom prst="rect">
            <a:avLst/>
          </a:prstGeom>
        </p:spPr>
        <p:txBody>
          <a:bodyPr wrap="square">
            <a:spAutoFit/>
          </a:bodyPr>
          <a:lstStyle/>
          <a:p>
            <a:pPr lvl="0">
              <a:lnSpc>
                <a:spcPct val="90000"/>
              </a:lnSpc>
            </a:pPr>
            <a:r>
              <a:rPr lang="en-US" sz="600" dirty="0">
                <a:solidFill>
                  <a:srgbClr val="373433"/>
                </a:solidFill>
              </a:rPr>
              <a:t>Rates offered from Just on 05.06.2018. Illustrations based on an individual aged 65, with a £100,000 pension fund. A facilitated adviser charge of 2% has been assumed. </a:t>
            </a:r>
          </a:p>
        </p:txBody>
      </p:sp>
    </p:spTree>
    <p:extLst>
      <p:ext uri="{BB962C8B-B14F-4D97-AF65-F5344CB8AC3E}">
        <p14:creationId xmlns:p14="http://schemas.microsoft.com/office/powerpoint/2010/main" val="355993716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wipe(down)">
                                      <p:cBhvr>
                                        <p:cTn id="7" dur="500"/>
                                        <p:tgtEl>
                                          <p:spTgt spid="6">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graphicEl>
                                              <a:chart seriesIdx="-4" categoryIdx="0" bldStep="category"/>
                                            </p:graphicEl>
                                          </p:spTgt>
                                        </p:tgtEl>
                                        <p:attrNameLst>
                                          <p:attrName>style.visibility</p:attrName>
                                        </p:attrNameLst>
                                      </p:cBhvr>
                                      <p:to>
                                        <p:strVal val="visible"/>
                                      </p:to>
                                    </p:set>
                                    <p:animEffect transition="in" filter="wipe(down)">
                                      <p:cBhvr>
                                        <p:cTn id="12" dur="500"/>
                                        <p:tgtEl>
                                          <p:spTgt spid="6">
                                            <p:graphicEl>
                                              <a:chart seriesIdx="-4" categoryIdx="0" bldStep="category"/>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graphicEl>
                                              <a:chart seriesIdx="-4" categoryIdx="1" bldStep="category"/>
                                            </p:graphicEl>
                                          </p:spTgt>
                                        </p:tgtEl>
                                        <p:attrNameLst>
                                          <p:attrName>style.visibility</p:attrName>
                                        </p:attrNameLst>
                                      </p:cBhvr>
                                      <p:to>
                                        <p:strVal val="visible"/>
                                      </p:to>
                                    </p:set>
                                    <p:animEffect transition="in" filter="wipe(down)">
                                      <p:cBhvr>
                                        <p:cTn id="17" dur="500"/>
                                        <p:tgtEl>
                                          <p:spTgt spid="6">
                                            <p:graphicEl>
                                              <a:chart seriesIdx="-4" categoryIdx="1" bldStep="category"/>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graphicEl>
                                              <a:chart seriesIdx="-4" categoryIdx="2" bldStep="category"/>
                                            </p:graphicEl>
                                          </p:spTgt>
                                        </p:tgtEl>
                                        <p:attrNameLst>
                                          <p:attrName>style.visibility</p:attrName>
                                        </p:attrNameLst>
                                      </p:cBhvr>
                                      <p:to>
                                        <p:strVal val="visible"/>
                                      </p:to>
                                    </p:set>
                                    <p:animEffect transition="in" filter="wipe(down)">
                                      <p:cBhvr>
                                        <p:cTn id="22" dur="500"/>
                                        <p:tgtEl>
                                          <p:spTgt spid="6">
                                            <p:graphicEl>
                                              <a:chart seriesIdx="-4" categoryIdx="2" bldStep="category"/>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graphicEl>
                                              <a:chart seriesIdx="-4" categoryIdx="3" bldStep="category"/>
                                            </p:graphicEl>
                                          </p:spTgt>
                                        </p:tgtEl>
                                        <p:attrNameLst>
                                          <p:attrName>style.visibility</p:attrName>
                                        </p:attrNameLst>
                                      </p:cBhvr>
                                      <p:to>
                                        <p:strVal val="visible"/>
                                      </p:to>
                                    </p:set>
                                    <p:animEffect transition="in" filter="wipe(down)">
                                      <p:cBhvr>
                                        <p:cTn id="27" dur="500"/>
                                        <p:tgtEl>
                                          <p:spTgt spid="6">
                                            <p:graphicEl>
                                              <a:chart seriesIdx="-4" categoryIdx="3" bldStep="category"/>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
                                            <p:graphicEl>
                                              <a:chart seriesIdx="-4" categoryIdx="4" bldStep="category"/>
                                            </p:graphicEl>
                                          </p:spTgt>
                                        </p:tgtEl>
                                        <p:attrNameLst>
                                          <p:attrName>style.visibility</p:attrName>
                                        </p:attrNameLst>
                                      </p:cBhvr>
                                      <p:to>
                                        <p:strVal val="visible"/>
                                      </p:to>
                                    </p:set>
                                    <p:animEffect transition="in" filter="wipe(down)">
                                      <p:cBhvr>
                                        <p:cTn id="32" dur="500"/>
                                        <p:tgtEl>
                                          <p:spTgt spid="6">
                                            <p:graphicEl>
                                              <a:chart seriesIdx="-4" categoryIdx="4" bldStep="category"/>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6">
                                            <p:graphicEl>
                                              <a:chart seriesIdx="-4" categoryIdx="5" bldStep="category"/>
                                            </p:graphicEl>
                                          </p:spTgt>
                                        </p:tgtEl>
                                        <p:attrNameLst>
                                          <p:attrName>style.visibility</p:attrName>
                                        </p:attrNameLst>
                                      </p:cBhvr>
                                      <p:to>
                                        <p:strVal val="visible"/>
                                      </p:to>
                                    </p:set>
                                    <p:animEffect transition="in" filter="wipe(down)">
                                      <p:cBhvr>
                                        <p:cTn id="37" dur="500"/>
                                        <p:tgtEl>
                                          <p:spTgt spid="6">
                                            <p:graphicEl>
                                              <a:chart seriesIdx="-4" categoryIdx="5"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Chart bld="category"/>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3087688" y="1886697"/>
            <a:ext cx="2035641" cy="36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smtClean="0">
              <a:solidFill>
                <a:schemeClr val="bg1"/>
              </a:solidFill>
              <a:latin typeface="Just Script" panose="02020803050402020203" pitchFamily="18" charset="0"/>
            </a:endParaRPr>
          </a:p>
        </p:txBody>
      </p:sp>
      <p:sp>
        <p:nvSpPr>
          <p:cNvPr id="2" name="Title 1"/>
          <p:cNvSpPr>
            <a:spLocks noGrp="1"/>
          </p:cNvSpPr>
          <p:nvPr>
            <p:ph type="title"/>
          </p:nvPr>
        </p:nvSpPr>
        <p:spPr/>
        <p:txBody>
          <a:bodyPr/>
          <a:lstStyle/>
          <a:p>
            <a:r>
              <a:rPr lang="en-GB" smtClean="0"/>
              <a:t>Value Protection – a lump sum benefit</a:t>
            </a:r>
            <a:endParaRPr lang="en-GB" dirty="0"/>
          </a:p>
        </p:txBody>
      </p:sp>
      <p:pic>
        <p:nvPicPr>
          <p:cNvPr id="101" name="Picture 100" descr="JUST Icons_Final_Coral_RGB_Pensions.png"/>
          <p:cNvPicPr>
            <a:picLocks noChangeAspect="1"/>
          </p:cNvPicPr>
          <p:nvPr/>
        </p:nvPicPr>
        <p:blipFill>
          <a:blip r:embed="rId3" cstate="print"/>
          <a:stretch>
            <a:fillRect/>
          </a:stretch>
        </p:blipFill>
        <p:spPr>
          <a:xfrm>
            <a:off x="848145" y="1475070"/>
            <a:ext cx="2472297" cy="2472296"/>
          </a:xfrm>
          <a:prstGeom prst="rect">
            <a:avLst/>
          </a:prstGeom>
        </p:spPr>
      </p:pic>
      <p:sp>
        <p:nvSpPr>
          <p:cNvPr id="20" name="Rectangle 19"/>
          <p:cNvSpPr/>
          <p:nvPr/>
        </p:nvSpPr>
        <p:spPr>
          <a:xfrm>
            <a:off x="3047347" y="1873250"/>
            <a:ext cx="5789612" cy="1715341"/>
          </a:xfrm>
          <a:prstGeom prst="rect">
            <a:avLst/>
          </a:prstGeom>
        </p:spPr>
        <p:txBody>
          <a:bodyPr wrap="square">
            <a:noAutofit/>
          </a:bodyPr>
          <a:lstStyle/>
          <a:p>
            <a:pPr marL="72000">
              <a:spcAft>
                <a:spcPts val="600"/>
              </a:spcAft>
              <a:tabLst>
                <a:tab pos="712788" algn="l"/>
              </a:tabLst>
            </a:pPr>
            <a:r>
              <a:rPr lang="en-US" sz="1800" b="1" dirty="0" smtClean="0">
                <a:solidFill>
                  <a:schemeClr val="bg1"/>
                </a:solidFill>
              </a:rPr>
              <a:t>Full Fund Value </a:t>
            </a:r>
          </a:p>
          <a:p>
            <a:pPr>
              <a:tabLst>
                <a:tab pos="712788" algn="l"/>
              </a:tabLst>
            </a:pPr>
            <a:r>
              <a:rPr lang="en-US" sz="1800" b="1" dirty="0" smtClean="0"/>
              <a:t>Less</a:t>
            </a:r>
            <a:r>
              <a:rPr lang="en-US" sz="1800" dirty="0" smtClean="0"/>
              <a:t>	Pension Commencement Lump Sum</a:t>
            </a:r>
          </a:p>
          <a:p>
            <a:pPr>
              <a:tabLst>
                <a:tab pos="712788" algn="l"/>
              </a:tabLst>
            </a:pPr>
            <a:r>
              <a:rPr lang="en-US" sz="1800" b="1" dirty="0" smtClean="0"/>
              <a:t>Less</a:t>
            </a:r>
            <a:r>
              <a:rPr lang="en-US" sz="1800" dirty="0" smtClean="0"/>
              <a:t>	Taxable Lump Sum</a:t>
            </a:r>
          </a:p>
          <a:p>
            <a:pPr>
              <a:tabLst>
                <a:tab pos="712788" algn="l"/>
              </a:tabLst>
            </a:pPr>
            <a:r>
              <a:rPr lang="en-US" sz="1800" b="1" dirty="0" smtClean="0"/>
              <a:t>X</a:t>
            </a:r>
            <a:r>
              <a:rPr lang="en-US" sz="1800" dirty="0" smtClean="0"/>
              <a:t>	% of Value Protection selected</a:t>
            </a:r>
          </a:p>
          <a:p>
            <a:pPr>
              <a:spcAft>
                <a:spcPts val="600"/>
              </a:spcAft>
              <a:tabLst>
                <a:tab pos="712788" algn="l"/>
              </a:tabLst>
            </a:pPr>
            <a:r>
              <a:rPr lang="en-US" sz="1800" b="1" dirty="0" smtClean="0"/>
              <a:t>Less	</a:t>
            </a:r>
            <a:r>
              <a:rPr lang="en-US" sz="1800" dirty="0" smtClean="0"/>
              <a:t>Gross Payments to date</a:t>
            </a:r>
          </a:p>
          <a:p>
            <a:pPr>
              <a:tabLst>
                <a:tab pos="712788" algn="l"/>
              </a:tabLst>
            </a:pPr>
            <a:r>
              <a:rPr lang="en-US" sz="1800" b="1" dirty="0" smtClean="0"/>
              <a:t>=	Value Protection Lump Sum</a:t>
            </a:r>
          </a:p>
        </p:txBody>
      </p:sp>
      <p:cxnSp>
        <p:nvCxnSpPr>
          <p:cNvPr id="22" name="Straight Connector 21"/>
          <p:cNvCxnSpPr/>
          <p:nvPr/>
        </p:nvCxnSpPr>
        <p:spPr>
          <a:xfrm>
            <a:off x="3141476" y="3409483"/>
            <a:ext cx="4934137" cy="0"/>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141476" y="3765176"/>
            <a:ext cx="4934137" cy="0"/>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sp>
        <p:nvSpPr>
          <p:cNvPr id="10" name="Footer Placeholder 27"/>
          <p:cNvSpPr>
            <a:spLocks noGrp="1"/>
          </p:cNvSpPr>
          <p:nvPr>
            <p:ph type="ftr" sz="quarter" idx="10"/>
          </p:nvPr>
        </p:nvSpPr>
        <p:spPr>
          <a:xfrm>
            <a:off x="287895" y="4932000"/>
            <a:ext cx="6264000" cy="180000"/>
          </a:xfrm>
        </p:spPr>
        <p:txBody>
          <a:bodyPr/>
          <a:lstStyle/>
          <a:p>
            <a:r>
              <a:rPr lang="en-GB" dirty="0" smtClean="0">
                <a:solidFill>
                  <a:srgbClr val="FFFFFF">
                    <a:lumMod val="50000"/>
                  </a:srgbClr>
                </a:solidFill>
              </a:rPr>
              <a:t>For financial intermediary use only. Not approved for use with consumers.</a:t>
            </a:r>
            <a:endParaRPr lang="en-GB" dirty="0">
              <a:solidFill>
                <a:srgbClr val="FFFFFF">
                  <a:lumMod val="50000"/>
                </a:srgbClr>
              </a:solidFill>
            </a:endParaRPr>
          </a:p>
        </p:txBody>
      </p:sp>
    </p:spTree>
    <p:extLst>
      <p:ext uri="{BB962C8B-B14F-4D97-AF65-F5344CB8AC3E}">
        <p14:creationId xmlns:p14="http://schemas.microsoft.com/office/powerpoint/2010/main" val="38847002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Annuity Death Benefits</a:t>
            </a:r>
            <a:endParaRPr lang="en-GB" dirty="0"/>
          </a:p>
        </p:txBody>
      </p:sp>
      <p:sp>
        <p:nvSpPr>
          <p:cNvPr id="21" name="TextBox 20"/>
          <p:cNvSpPr txBox="1"/>
          <p:nvPr/>
        </p:nvSpPr>
        <p:spPr>
          <a:xfrm>
            <a:off x="2130357" y="1680290"/>
            <a:ext cx="2649606" cy="432000"/>
          </a:xfrm>
          <a:prstGeom prst="rect">
            <a:avLst/>
          </a:prstGeom>
          <a:solidFill>
            <a:schemeClr val="tx1"/>
          </a:solidFill>
          <a:ln w="38100" cap="flat" cmpd="sng" algn="ctr">
            <a:noFill/>
            <a:prstDash val="solid"/>
          </a:ln>
          <a:effectLst/>
        </p:spPr>
        <p:txBody>
          <a:bodyPr wrap="square" lIns="0" rIns="0" rtlCol="0" anchor="ctr"/>
          <a:lstStyle>
            <a:defPPr>
              <a:defRPr lang="en-US"/>
            </a:defPPr>
            <a:lvl1pPr algn="ctr">
              <a:defRPr sz="2400">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defRPr/>
            </a:pPr>
            <a:r>
              <a:rPr lang="en-GB" sz="1800" b="1" kern="0" dirty="0">
                <a:solidFill>
                  <a:prstClr val="white"/>
                </a:solidFill>
              </a:rPr>
              <a:t>No </a:t>
            </a:r>
            <a:r>
              <a:rPr lang="en-GB" sz="1800" b="1" kern="0" dirty="0" smtClean="0">
                <a:solidFill>
                  <a:prstClr val="white"/>
                </a:solidFill>
              </a:rPr>
              <a:t>Death Benefit</a:t>
            </a:r>
            <a:endParaRPr lang="en-GB" sz="1800" b="1" kern="0" dirty="0">
              <a:solidFill>
                <a:prstClr val="white"/>
              </a:solidFill>
            </a:endParaRPr>
          </a:p>
        </p:txBody>
      </p:sp>
      <p:grpSp>
        <p:nvGrpSpPr>
          <p:cNvPr id="43" name="Group 61"/>
          <p:cNvGrpSpPr/>
          <p:nvPr/>
        </p:nvGrpSpPr>
        <p:grpSpPr>
          <a:xfrm>
            <a:off x="266700" y="1163638"/>
            <a:ext cx="1686278" cy="3033712"/>
            <a:chOff x="266700" y="1163638"/>
            <a:chExt cx="1686278" cy="3033712"/>
          </a:xfrm>
        </p:grpSpPr>
        <p:grpSp>
          <p:nvGrpSpPr>
            <p:cNvPr id="44" name="Group 57"/>
            <p:cNvGrpSpPr/>
            <p:nvPr/>
          </p:nvGrpSpPr>
          <p:grpSpPr>
            <a:xfrm>
              <a:off x="266700" y="1163638"/>
              <a:ext cx="1504950" cy="1504950"/>
              <a:chOff x="266700" y="1163638"/>
              <a:chExt cx="1504950" cy="1504950"/>
            </a:xfrm>
          </p:grpSpPr>
          <p:sp>
            <p:nvSpPr>
              <p:cNvPr id="53" name="Rectangle 52"/>
              <p:cNvSpPr/>
              <p:nvPr/>
            </p:nvSpPr>
            <p:spPr>
              <a:xfrm>
                <a:off x="266700" y="1163638"/>
                <a:ext cx="1504950" cy="15049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smtClean="0">
                  <a:solidFill>
                    <a:srgbClr val="FFFFFF"/>
                  </a:solidFill>
                  <a:latin typeface="Just Script" panose="02020803050402020203" pitchFamily="18" charset="0"/>
                </a:endParaRPr>
              </a:p>
            </p:txBody>
          </p:sp>
          <p:pic>
            <p:nvPicPr>
              <p:cNvPr id="54" name="Picture 53" descr="JUST Icons_Final_Coral_RGB_Retirement Planning.png"/>
              <p:cNvPicPr>
                <a:picLocks noChangeAspect="1"/>
              </p:cNvPicPr>
              <p:nvPr/>
            </p:nvPicPr>
            <p:blipFill>
              <a:blip r:embed="rId3" cstate="print"/>
              <a:stretch>
                <a:fillRect/>
              </a:stretch>
            </p:blipFill>
            <p:spPr>
              <a:xfrm>
                <a:off x="381000" y="1323976"/>
                <a:ext cx="1228725" cy="1205375"/>
              </a:xfrm>
              <a:prstGeom prst="rect">
                <a:avLst/>
              </a:prstGeom>
            </p:spPr>
          </p:pic>
        </p:grpSp>
        <p:cxnSp>
          <p:nvCxnSpPr>
            <p:cNvPr id="52" name="Straight Connector 51"/>
            <p:cNvCxnSpPr/>
            <p:nvPr/>
          </p:nvCxnSpPr>
          <p:spPr>
            <a:xfrm>
              <a:off x="1952978" y="1201738"/>
              <a:ext cx="0" cy="2995612"/>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grpSp>
      <p:grpSp>
        <p:nvGrpSpPr>
          <p:cNvPr id="55" name="Group 54"/>
          <p:cNvGrpSpPr/>
          <p:nvPr/>
        </p:nvGrpSpPr>
        <p:grpSpPr>
          <a:xfrm>
            <a:off x="284163" y="2706975"/>
            <a:ext cx="1512000" cy="1490375"/>
            <a:chOff x="1657684" y="1125538"/>
            <a:chExt cx="1512000" cy="1490375"/>
          </a:xfrm>
        </p:grpSpPr>
        <p:sp>
          <p:nvSpPr>
            <p:cNvPr id="56" name="Rectangle 55"/>
            <p:cNvSpPr/>
            <p:nvPr/>
          </p:nvSpPr>
          <p:spPr>
            <a:xfrm>
              <a:off x="1657684" y="2263488"/>
              <a:ext cx="1512000" cy="35242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defRPr/>
              </a:pPr>
              <a:r>
                <a:rPr lang="en-GB" sz="1800" b="1" kern="0" dirty="0" smtClean="0">
                  <a:solidFill>
                    <a:srgbClr val="373433"/>
                  </a:solidFill>
                </a:rPr>
                <a:t>£50,000</a:t>
              </a:r>
              <a:endParaRPr lang="en-GB" sz="1800" b="1" kern="0" dirty="0">
                <a:solidFill>
                  <a:srgbClr val="373433"/>
                </a:solidFill>
              </a:endParaRPr>
            </a:p>
          </p:txBody>
        </p:sp>
        <p:pic>
          <p:nvPicPr>
            <p:cNvPr id="57" name="Picture 56" descr="JUST Icons_Final_Coral_RGB_Retirement Income.png"/>
            <p:cNvPicPr>
              <a:picLocks noChangeAspect="1"/>
            </p:cNvPicPr>
            <p:nvPr/>
          </p:nvPicPr>
          <p:blipFill>
            <a:blip r:embed="rId4" cstate="print"/>
            <a:stretch>
              <a:fillRect/>
            </a:stretch>
          </p:blipFill>
          <p:spPr>
            <a:xfrm>
              <a:off x="1857375" y="1125538"/>
              <a:ext cx="1136076" cy="1136076"/>
            </a:xfrm>
            <a:prstGeom prst="rect">
              <a:avLst/>
            </a:prstGeom>
          </p:spPr>
        </p:pic>
      </p:grpSp>
      <p:sp>
        <p:nvSpPr>
          <p:cNvPr id="58" name="Pentagon 57"/>
          <p:cNvSpPr/>
          <p:nvPr/>
        </p:nvSpPr>
        <p:spPr>
          <a:xfrm>
            <a:off x="4857750" y="1680291"/>
            <a:ext cx="4019550" cy="432205"/>
          </a:xfrm>
          <a:prstGeom prst="homePlate">
            <a:avLst/>
          </a:prstGeom>
          <a:solidFill>
            <a:srgbClr val="FF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solidFill>
                  <a:srgbClr val="373433"/>
                </a:solidFill>
              </a:rPr>
              <a:t>£2,888</a:t>
            </a:r>
          </a:p>
        </p:txBody>
      </p:sp>
      <p:sp>
        <p:nvSpPr>
          <p:cNvPr id="60" name="TextBox 59"/>
          <p:cNvSpPr txBox="1"/>
          <p:nvPr/>
        </p:nvSpPr>
        <p:spPr>
          <a:xfrm>
            <a:off x="2130357" y="2679811"/>
            <a:ext cx="2649606" cy="432000"/>
          </a:xfrm>
          <a:prstGeom prst="rect">
            <a:avLst/>
          </a:prstGeom>
          <a:solidFill>
            <a:schemeClr val="tx1"/>
          </a:solidFill>
          <a:ln w="38100" cap="flat" cmpd="sng" algn="ctr">
            <a:noFill/>
            <a:prstDash val="solid"/>
          </a:ln>
          <a:effectLst/>
        </p:spPr>
        <p:txBody>
          <a:bodyPr wrap="square" lIns="0" rIns="0" rtlCol="0" anchor="ctr"/>
          <a:lstStyle>
            <a:defPPr>
              <a:defRPr lang="en-US"/>
            </a:defPPr>
            <a:lvl1pPr algn="ctr">
              <a:defRPr sz="2400">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defRPr/>
            </a:pPr>
            <a:r>
              <a:rPr lang="en-GB" sz="1800" b="1" kern="0" dirty="0" smtClean="0">
                <a:solidFill>
                  <a:prstClr val="white"/>
                </a:solidFill>
              </a:rPr>
              <a:t>50% Spouse + G5</a:t>
            </a:r>
          </a:p>
        </p:txBody>
      </p:sp>
      <p:sp>
        <p:nvSpPr>
          <p:cNvPr id="61" name="Pentagon 60"/>
          <p:cNvSpPr/>
          <p:nvPr/>
        </p:nvSpPr>
        <p:spPr>
          <a:xfrm>
            <a:off x="4857750" y="2679812"/>
            <a:ext cx="2942082" cy="432205"/>
          </a:xfrm>
          <a:prstGeom prst="homePlate">
            <a:avLst/>
          </a:prstGeom>
          <a:solidFill>
            <a:srgbClr val="FF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solidFill>
                  <a:srgbClr val="373433"/>
                </a:solidFill>
              </a:rPr>
              <a:t>£2,537</a:t>
            </a:r>
          </a:p>
        </p:txBody>
      </p:sp>
      <p:sp>
        <p:nvSpPr>
          <p:cNvPr id="62" name="TextBox 61"/>
          <p:cNvSpPr txBox="1"/>
          <p:nvPr/>
        </p:nvSpPr>
        <p:spPr>
          <a:xfrm>
            <a:off x="2130357" y="2197674"/>
            <a:ext cx="2649606" cy="432000"/>
          </a:xfrm>
          <a:prstGeom prst="rect">
            <a:avLst/>
          </a:prstGeom>
          <a:solidFill>
            <a:schemeClr val="tx1"/>
          </a:solidFill>
          <a:ln w="38100" cap="flat" cmpd="sng" algn="ctr">
            <a:noFill/>
            <a:prstDash val="solid"/>
          </a:ln>
          <a:effectLst/>
        </p:spPr>
        <p:txBody>
          <a:bodyPr wrap="square" lIns="0" rIns="0" rtlCol="0" anchor="ctr"/>
          <a:lstStyle>
            <a:defPPr>
              <a:defRPr lang="en-US"/>
            </a:defPPr>
            <a:lvl1pPr algn="ctr">
              <a:defRPr sz="2400">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defRPr/>
            </a:pPr>
            <a:r>
              <a:rPr lang="en-GB" sz="1800" b="1" kern="0" dirty="0" smtClean="0">
                <a:solidFill>
                  <a:prstClr val="white"/>
                </a:solidFill>
              </a:rPr>
              <a:t>20 Year Guarantee</a:t>
            </a:r>
          </a:p>
        </p:txBody>
      </p:sp>
      <p:sp>
        <p:nvSpPr>
          <p:cNvPr id="63" name="Pentagon 62"/>
          <p:cNvSpPr/>
          <p:nvPr/>
        </p:nvSpPr>
        <p:spPr>
          <a:xfrm>
            <a:off x="4857750" y="2197675"/>
            <a:ext cx="3410762" cy="432205"/>
          </a:xfrm>
          <a:prstGeom prst="homePlate">
            <a:avLst/>
          </a:prstGeom>
          <a:solidFill>
            <a:srgbClr val="FF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solidFill>
                  <a:srgbClr val="373433"/>
                </a:solidFill>
              </a:rPr>
              <a:t>£2,605</a:t>
            </a:r>
          </a:p>
        </p:txBody>
      </p:sp>
      <p:sp>
        <p:nvSpPr>
          <p:cNvPr id="64" name="TextBox 63"/>
          <p:cNvSpPr txBox="1"/>
          <p:nvPr/>
        </p:nvSpPr>
        <p:spPr>
          <a:xfrm>
            <a:off x="2130357" y="3175749"/>
            <a:ext cx="2649606" cy="432000"/>
          </a:xfrm>
          <a:prstGeom prst="rect">
            <a:avLst/>
          </a:prstGeom>
          <a:solidFill>
            <a:schemeClr val="tx1"/>
          </a:solidFill>
          <a:ln w="38100" cap="flat" cmpd="sng" algn="ctr">
            <a:noFill/>
            <a:prstDash val="solid"/>
          </a:ln>
          <a:effectLst/>
        </p:spPr>
        <p:txBody>
          <a:bodyPr wrap="square" lIns="0" rIns="0" rtlCol="0" anchor="ctr"/>
          <a:lstStyle>
            <a:defPPr>
              <a:defRPr lang="en-US"/>
            </a:defPPr>
            <a:lvl1pPr algn="ctr">
              <a:defRPr sz="2400">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defRPr/>
            </a:pPr>
            <a:r>
              <a:rPr lang="en-GB" sz="1800" b="1" kern="0" dirty="0" smtClean="0">
                <a:solidFill>
                  <a:prstClr val="white"/>
                </a:solidFill>
              </a:rPr>
              <a:t>100% Value Protection</a:t>
            </a:r>
          </a:p>
        </p:txBody>
      </p:sp>
      <p:sp>
        <p:nvSpPr>
          <p:cNvPr id="65" name="Pentagon 64"/>
          <p:cNvSpPr/>
          <p:nvPr/>
        </p:nvSpPr>
        <p:spPr>
          <a:xfrm>
            <a:off x="4857750" y="3175750"/>
            <a:ext cx="2585466" cy="432205"/>
          </a:xfrm>
          <a:prstGeom prst="homePlate">
            <a:avLst/>
          </a:prstGeom>
          <a:solidFill>
            <a:srgbClr val="FF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solidFill>
                  <a:srgbClr val="373433"/>
                </a:solidFill>
              </a:rPr>
              <a:t>£2,461</a:t>
            </a:r>
          </a:p>
        </p:txBody>
      </p:sp>
      <p:sp>
        <p:nvSpPr>
          <p:cNvPr id="25" name="Footer Placeholder 27"/>
          <p:cNvSpPr>
            <a:spLocks noGrp="1"/>
          </p:cNvSpPr>
          <p:nvPr>
            <p:ph type="ftr" sz="quarter" idx="10"/>
          </p:nvPr>
        </p:nvSpPr>
        <p:spPr>
          <a:xfrm>
            <a:off x="287895" y="4932000"/>
            <a:ext cx="6264000" cy="180000"/>
          </a:xfrm>
        </p:spPr>
        <p:txBody>
          <a:bodyPr/>
          <a:lstStyle/>
          <a:p>
            <a:r>
              <a:rPr lang="en-GB" dirty="0" smtClean="0">
                <a:solidFill>
                  <a:srgbClr val="FFFFFF">
                    <a:lumMod val="50000"/>
                  </a:srgbClr>
                </a:solidFill>
              </a:rPr>
              <a:t>For financial intermediary use only. Not approved for use with consumers.</a:t>
            </a:r>
            <a:endParaRPr lang="en-GB" dirty="0">
              <a:solidFill>
                <a:srgbClr val="FFFFFF">
                  <a:lumMod val="50000"/>
                </a:srgbClr>
              </a:solidFill>
            </a:endParaRPr>
          </a:p>
        </p:txBody>
      </p:sp>
      <p:sp>
        <p:nvSpPr>
          <p:cNvPr id="4" name="Rectangle 3"/>
          <p:cNvSpPr/>
          <p:nvPr/>
        </p:nvSpPr>
        <p:spPr>
          <a:xfrm>
            <a:off x="121283" y="3916131"/>
            <a:ext cx="8147230" cy="1015663"/>
          </a:xfrm>
          <a:prstGeom prst="rect">
            <a:avLst/>
          </a:prstGeom>
        </p:spPr>
        <p:txBody>
          <a:bodyPr wrap="square">
            <a:spAutoFit/>
          </a:bodyPr>
          <a:lstStyle/>
          <a:p>
            <a:endParaRPr lang="en-GB" sz="2800" dirty="0">
              <a:solidFill>
                <a:srgbClr val="000000"/>
              </a:solidFill>
              <a:latin typeface="Just Sans" panose="020B0603030202020203" pitchFamily="34" charset="0"/>
            </a:endParaRPr>
          </a:p>
          <a:p>
            <a:r>
              <a:rPr lang="en-US" sz="800" dirty="0" smtClean="0">
                <a:solidFill>
                  <a:srgbClr val="000000"/>
                </a:solidFill>
                <a:latin typeface="Just Sans" panose="020B0603030202020203" pitchFamily="34" charset="0"/>
              </a:rPr>
              <a:t>Comparisons </a:t>
            </a:r>
            <a:r>
              <a:rPr lang="en-US" sz="800" dirty="0">
                <a:solidFill>
                  <a:srgbClr val="000000"/>
                </a:solidFill>
                <a:latin typeface="Just Sans" panose="020B0603030202020203" pitchFamily="34" charset="0"/>
              </a:rPr>
              <a:t>are based on an individual aged 65 with a £50,000 pension fund. They are slightly underweight, an ex-smoker, and suffer from high blood pressure and cholesterol, for which they take 1 medication for each condition daily. They have a healthy spouse aged 62. </a:t>
            </a:r>
          </a:p>
          <a:p>
            <a:r>
              <a:rPr lang="en-US" sz="800" dirty="0">
                <a:solidFill>
                  <a:srgbClr val="000000"/>
                </a:solidFill>
                <a:latin typeface="Just Sans" panose="020B0603030202020203" pitchFamily="34" charset="0"/>
              </a:rPr>
              <a:t>The above figures are based on an annuity being payable monthly in arrears, no overlap where applicable, based on RH2 7RT postcode, where a facilitated adviser charge of 2% has been assumed. Just annuity rates, 5 June 2018. </a:t>
            </a:r>
            <a:endParaRPr lang="en-GB" dirty="0"/>
          </a:p>
        </p:txBody>
      </p:sp>
    </p:spTree>
    <p:extLst>
      <p:ext uri="{BB962C8B-B14F-4D97-AF65-F5344CB8AC3E}">
        <p14:creationId xmlns:p14="http://schemas.microsoft.com/office/powerpoint/2010/main" val="16228036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500" fill="hold"/>
                                        <p:tgtEl>
                                          <p:spTgt spid="43"/>
                                        </p:tgtEl>
                                        <p:attrNameLst>
                                          <p:attrName>ppt_w</p:attrName>
                                        </p:attrNameLst>
                                      </p:cBhvr>
                                      <p:tavLst>
                                        <p:tav tm="0">
                                          <p:val>
                                            <p:fltVal val="0"/>
                                          </p:val>
                                        </p:tav>
                                        <p:tav tm="100000">
                                          <p:val>
                                            <p:strVal val="#ppt_w"/>
                                          </p:val>
                                        </p:tav>
                                      </p:tavLst>
                                    </p:anim>
                                    <p:anim calcmode="lin" valueType="num">
                                      <p:cBhvr>
                                        <p:cTn id="8" dur="500" fill="hold"/>
                                        <p:tgtEl>
                                          <p:spTgt spid="43"/>
                                        </p:tgtEl>
                                        <p:attrNameLst>
                                          <p:attrName>ppt_h</p:attrName>
                                        </p:attrNameLst>
                                      </p:cBhvr>
                                      <p:tavLst>
                                        <p:tav tm="0">
                                          <p:val>
                                            <p:fltVal val="0"/>
                                          </p:val>
                                        </p:tav>
                                        <p:tav tm="100000">
                                          <p:val>
                                            <p:strVal val="#ppt_h"/>
                                          </p:val>
                                        </p:tav>
                                      </p:tavLst>
                                    </p:anim>
                                    <p:animEffect transition="in" filter="fade">
                                      <p:cBhvr>
                                        <p:cTn id="9" dur="500"/>
                                        <p:tgtEl>
                                          <p:spTgt spid="43"/>
                                        </p:tgtEl>
                                      </p:cBhvr>
                                    </p:animEffect>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wipe(up)">
                                      <p:cBhvr>
                                        <p:cTn id="13" dur="500"/>
                                        <p:tgtEl>
                                          <p:spTgt spid="55"/>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left)">
                                      <p:cBhvr>
                                        <p:cTn id="24" dur="500"/>
                                        <p:tgtEl>
                                          <p:spTgt spid="58"/>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0" fill="hold" grpId="0" nodeType="clickEffect">
                                  <p:stCondLst>
                                    <p:cond delay="0"/>
                                  </p:stCondLst>
                                  <p:childTnLst>
                                    <p:set>
                                      <p:cBhvr>
                                        <p:cTn id="28" dur="1" fill="hold">
                                          <p:stCondLst>
                                            <p:cond delay="0"/>
                                          </p:stCondLst>
                                        </p:cTn>
                                        <p:tgtEl>
                                          <p:spTgt spid="62"/>
                                        </p:tgtEl>
                                        <p:attrNameLst>
                                          <p:attrName>style.visibility</p:attrName>
                                        </p:attrNameLst>
                                      </p:cBhvr>
                                      <p:to>
                                        <p:strVal val="visible"/>
                                      </p:to>
                                    </p:set>
                                    <p:anim calcmode="lin" valueType="num">
                                      <p:cBhvr>
                                        <p:cTn id="29" dur="500" fill="hold"/>
                                        <p:tgtEl>
                                          <p:spTgt spid="62"/>
                                        </p:tgtEl>
                                        <p:attrNameLst>
                                          <p:attrName>ppt_w</p:attrName>
                                        </p:attrNameLst>
                                      </p:cBhvr>
                                      <p:tavLst>
                                        <p:tav tm="0">
                                          <p:val>
                                            <p:fltVal val="0"/>
                                          </p:val>
                                        </p:tav>
                                        <p:tav tm="100000">
                                          <p:val>
                                            <p:strVal val="#ppt_w"/>
                                          </p:val>
                                        </p:tav>
                                      </p:tavLst>
                                    </p:anim>
                                    <p:anim calcmode="lin" valueType="num">
                                      <p:cBhvr>
                                        <p:cTn id="30" dur="500" fill="hold"/>
                                        <p:tgtEl>
                                          <p:spTgt spid="62"/>
                                        </p:tgtEl>
                                        <p:attrNameLst>
                                          <p:attrName>ppt_h</p:attrName>
                                        </p:attrNameLst>
                                      </p:cBhvr>
                                      <p:tavLst>
                                        <p:tav tm="0">
                                          <p:val>
                                            <p:fltVal val="0"/>
                                          </p:val>
                                        </p:tav>
                                        <p:tav tm="100000">
                                          <p:val>
                                            <p:strVal val="#ppt_h"/>
                                          </p:val>
                                        </p:tav>
                                      </p:tavLst>
                                    </p:anim>
                                    <p:animEffect transition="in" filter="fade">
                                      <p:cBhvr>
                                        <p:cTn id="31" dur="500"/>
                                        <p:tgtEl>
                                          <p:spTgt spid="62"/>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0" fill="hold" grpId="0" nodeType="click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p:cTn id="40" dur="500" fill="hold"/>
                                        <p:tgtEl>
                                          <p:spTgt spid="60"/>
                                        </p:tgtEl>
                                        <p:attrNameLst>
                                          <p:attrName>ppt_w</p:attrName>
                                        </p:attrNameLst>
                                      </p:cBhvr>
                                      <p:tavLst>
                                        <p:tav tm="0">
                                          <p:val>
                                            <p:fltVal val="0"/>
                                          </p:val>
                                        </p:tav>
                                        <p:tav tm="100000">
                                          <p:val>
                                            <p:strVal val="#ppt_w"/>
                                          </p:val>
                                        </p:tav>
                                      </p:tavLst>
                                    </p:anim>
                                    <p:anim calcmode="lin" valueType="num">
                                      <p:cBhvr>
                                        <p:cTn id="41" dur="500" fill="hold"/>
                                        <p:tgtEl>
                                          <p:spTgt spid="60"/>
                                        </p:tgtEl>
                                        <p:attrNameLst>
                                          <p:attrName>ppt_h</p:attrName>
                                        </p:attrNameLst>
                                      </p:cBhvr>
                                      <p:tavLst>
                                        <p:tav tm="0">
                                          <p:val>
                                            <p:fltVal val="0"/>
                                          </p:val>
                                        </p:tav>
                                        <p:tav tm="100000">
                                          <p:val>
                                            <p:strVal val="#ppt_h"/>
                                          </p:val>
                                        </p:tav>
                                      </p:tavLst>
                                    </p:anim>
                                    <p:animEffect transition="in" filter="fade">
                                      <p:cBhvr>
                                        <p:cTn id="42" dur="500"/>
                                        <p:tgtEl>
                                          <p:spTgt spid="60"/>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left)">
                                      <p:cBhvr>
                                        <p:cTn id="46" dur="500"/>
                                        <p:tgtEl>
                                          <p:spTgt spid="61"/>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0" fill="hold" grpId="0" nodeType="clickEffect">
                                  <p:stCondLst>
                                    <p:cond delay="0"/>
                                  </p:stCondLst>
                                  <p:childTnLst>
                                    <p:set>
                                      <p:cBhvr>
                                        <p:cTn id="50" dur="1" fill="hold">
                                          <p:stCondLst>
                                            <p:cond delay="0"/>
                                          </p:stCondLst>
                                        </p:cTn>
                                        <p:tgtEl>
                                          <p:spTgt spid="64"/>
                                        </p:tgtEl>
                                        <p:attrNameLst>
                                          <p:attrName>style.visibility</p:attrName>
                                        </p:attrNameLst>
                                      </p:cBhvr>
                                      <p:to>
                                        <p:strVal val="visible"/>
                                      </p:to>
                                    </p:set>
                                    <p:anim calcmode="lin" valueType="num">
                                      <p:cBhvr>
                                        <p:cTn id="51" dur="500" fill="hold"/>
                                        <p:tgtEl>
                                          <p:spTgt spid="64"/>
                                        </p:tgtEl>
                                        <p:attrNameLst>
                                          <p:attrName>ppt_w</p:attrName>
                                        </p:attrNameLst>
                                      </p:cBhvr>
                                      <p:tavLst>
                                        <p:tav tm="0">
                                          <p:val>
                                            <p:fltVal val="0"/>
                                          </p:val>
                                        </p:tav>
                                        <p:tav tm="100000">
                                          <p:val>
                                            <p:strVal val="#ppt_w"/>
                                          </p:val>
                                        </p:tav>
                                      </p:tavLst>
                                    </p:anim>
                                    <p:anim calcmode="lin" valueType="num">
                                      <p:cBhvr>
                                        <p:cTn id="52" dur="500" fill="hold"/>
                                        <p:tgtEl>
                                          <p:spTgt spid="64"/>
                                        </p:tgtEl>
                                        <p:attrNameLst>
                                          <p:attrName>ppt_h</p:attrName>
                                        </p:attrNameLst>
                                      </p:cBhvr>
                                      <p:tavLst>
                                        <p:tav tm="0">
                                          <p:val>
                                            <p:fltVal val="0"/>
                                          </p:val>
                                        </p:tav>
                                        <p:tav tm="100000">
                                          <p:val>
                                            <p:strVal val="#ppt_h"/>
                                          </p:val>
                                        </p:tav>
                                      </p:tavLst>
                                    </p:anim>
                                    <p:animEffect transition="in" filter="fade">
                                      <p:cBhvr>
                                        <p:cTn id="53" dur="500"/>
                                        <p:tgtEl>
                                          <p:spTgt spid="64"/>
                                        </p:tgtEl>
                                      </p:cBhvr>
                                    </p:animEffect>
                                  </p:childTnLst>
                                </p:cTn>
                              </p:par>
                            </p:childTnLst>
                          </p:cTn>
                        </p:par>
                        <p:par>
                          <p:cTn id="54" fill="hold">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wipe(left)">
                                      <p:cBhvr>
                                        <p:cTn id="5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8" grpId="0" animBg="1"/>
      <p:bldP spid="60" grpId="0" animBg="1"/>
      <p:bldP spid="61" grpId="0" animBg="1"/>
      <p:bldP spid="62" grpId="0" animBg="1"/>
      <p:bldP spid="63" grpId="0" animBg="1"/>
      <p:bldP spid="64" grpId="0" animBg="1"/>
      <p:bldP spid="6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GIfL death benefits 100% Value protection </a:t>
            </a:r>
            <a:endParaRPr lang="en-GB" dirty="0"/>
          </a:p>
        </p:txBody>
      </p:sp>
      <p:grpSp>
        <p:nvGrpSpPr>
          <p:cNvPr id="43" name="Group 61"/>
          <p:cNvGrpSpPr/>
          <p:nvPr/>
        </p:nvGrpSpPr>
        <p:grpSpPr>
          <a:xfrm>
            <a:off x="266700" y="1163638"/>
            <a:ext cx="1686278" cy="3033712"/>
            <a:chOff x="266700" y="1163638"/>
            <a:chExt cx="1686278" cy="3033712"/>
          </a:xfrm>
        </p:grpSpPr>
        <p:grpSp>
          <p:nvGrpSpPr>
            <p:cNvPr id="44" name="Group 57"/>
            <p:cNvGrpSpPr/>
            <p:nvPr/>
          </p:nvGrpSpPr>
          <p:grpSpPr>
            <a:xfrm>
              <a:off x="266700" y="1163638"/>
              <a:ext cx="1504950" cy="1504950"/>
              <a:chOff x="266700" y="1163638"/>
              <a:chExt cx="1504950" cy="1504950"/>
            </a:xfrm>
          </p:grpSpPr>
          <p:sp>
            <p:nvSpPr>
              <p:cNvPr id="59" name="Rectangle 58"/>
              <p:cNvSpPr/>
              <p:nvPr/>
            </p:nvSpPr>
            <p:spPr>
              <a:xfrm>
                <a:off x="266700" y="1163638"/>
                <a:ext cx="1504950" cy="15049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smtClean="0">
                  <a:solidFill>
                    <a:srgbClr val="FFFFFF"/>
                  </a:solidFill>
                  <a:latin typeface="Just Script" panose="02020803050402020203" pitchFamily="18" charset="0"/>
                </a:endParaRPr>
              </a:p>
            </p:txBody>
          </p:sp>
          <p:pic>
            <p:nvPicPr>
              <p:cNvPr id="60" name="Picture 59" descr="JUST Icons_Final_Coral_RGB_Retirement Planning.png"/>
              <p:cNvPicPr>
                <a:picLocks noChangeAspect="1"/>
              </p:cNvPicPr>
              <p:nvPr/>
            </p:nvPicPr>
            <p:blipFill>
              <a:blip r:embed="rId3" cstate="print"/>
              <a:stretch>
                <a:fillRect/>
              </a:stretch>
            </p:blipFill>
            <p:spPr>
              <a:xfrm>
                <a:off x="381000" y="1323976"/>
                <a:ext cx="1228725" cy="1205375"/>
              </a:xfrm>
              <a:prstGeom prst="rect">
                <a:avLst/>
              </a:prstGeom>
            </p:spPr>
          </p:pic>
        </p:grpSp>
        <p:cxnSp>
          <p:nvCxnSpPr>
            <p:cNvPr id="58" name="Straight Connector 57"/>
            <p:cNvCxnSpPr/>
            <p:nvPr/>
          </p:nvCxnSpPr>
          <p:spPr>
            <a:xfrm>
              <a:off x="1952978" y="1201738"/>
              <a:ext cx="0" cy="2995612"/>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284163" y="2706975"/>
            <a:ext cx="1512000" cy="1490375"/>
            <a:chOff x="1657684" y="1125538"/>
            <a:chExt cx="1512000" cy="1490375"/>
          </a:xfrm>
        </p:grpSpPr>
        <p:sp>
          <p:nvSpPr>
            <p:cNvPr id="62" name="Rectangle 61"/>
            <p:cNvSpPr/>
            <p:nvPr/>
          </p:nvSpPr>
          <p:spPr>
            <a:xfrm>
              <a:off x="1657684" y="2263488"/>
              <a:ext cx="1512000" cy="35242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defRPr/>
              </a:pPr>
              <a:r>
                <a:rPr lang="en-GB" sz="1800" b="1" kern="0" dirty="0" smtClean="0">
                  <a:solidFill>
                    <a:srgbClr val="373433"/>
                  </a:solidFill>
                </a:rPr>
                <a:t>£50,000</a:t>
              </a:r>
              <a:endParaRPr lang="en-GB" sz="1800" b="1" kern="0" dirty="0">
                <a:solidFill>
                  <a:srgbClr val="373433"/>
                </a:solidFill>
              </a:endParaRPr>
            </a:p>
          </p:txBody>
        </p:sp>
        <p:pic>
          <p:nvPicPr>
            <p:cNvPr id="63" name="Picture 62" descr="JUST Icons_Final_Coral_RGB_Retirement Income.png"/>
            <p:cNvPicPr>
              <a:picLocks noChangeAspect="1"/>
            </p:cNvPicPr>
            <p:nvPr/>
          </p:nvPicPr>
          <p:blipFill>
            <a:blip r:embed="rId4" cstate="print"/>
            <a:stretch>
              <a:fillRect/>
            </a:stretch>
          </p:blipFill>
          <p:spPr>
            <a:xfrm>
              <a:off x="1857375" y="1125538"/>
              <a:ext cx="1136076" cy="1136076"/>
            </a:xfrm>
            <a:prstGeom prst="rect">
              <a:avLst/>
            </a:prstGeom>
          </p:spPr>
        </p:pic>
      </p:grpSp>
      <p:grpSp>
        <p:nvGrpSpPr>
          <p:cNvPr id="24" name="Group 23"/>
          <p:cNvGrpSpPr/>
          <p:nvPr/>
        </p:nvGrpSpPr>
        <p:grpSpPr>
          <a:xfrm>
            <a:off x="2130357" y="1680290"/>
            <a:ext cx="6746943" cy="432206"/>
            <a:chOff x="2130357" y="1680290"/>
            <a:chExt cx="6746943" cy="432206"/>
          </a:xfrm>
        </p:grpSpPr>
        <p:sp>
          <p:nvSpPr>
            <p:cNvPr id="64" name="TextBox 63"/>
            <p:cNvSpPr txBox="1"/>
            <p:nvPr/>
          </p:nvSpPr>
          <p:spPr>
            <a:xfrm>
              <a:off x="2130357" y="1680290"/>
              <a:ext cx="2649606" cy="432000"/>
            </a:xfrm>
            <a:prstGeom prst="rect">
              <a:avLst/>
            </a:prstGeom>
            <a:solidFill>
              <a:schemeClr val="tx1"/>
            </a:solidFill>
            <a:ln w="38100" cap="flat" cmpd="sng" algn="ctr">
              <a:noFill/>
              <a:prstDash val="solid"/>
            </a:ln>
            <a:effectLst/>
          </p:spPr>
          <p:txBody>
            <a:bodyPr wrap="square" lIns="144000" rIns="0" rtlCol="0" anchor="ctr"/>
            <a:lstStyle>
              <a:defPPr>
                <a:defRPr lang="en-US"/>
              </a:defPPr>
              <a:lvl1pPr algn="ctr">
                <a:defRPr sz="2400">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defRPr/>
              </a:pPr>
              <a:r>
                <a:rPr lang="en-GB" sz="1800" b="1" kern="0" dirty="0" smtClean="0">
                  <a:solidFill>
                    <a:prstClr val="white"/>
                  </a:solidFill>
                </a:rPr>
                <a:t>Death after 6 months</a:t>
              </a:r>
            </a:p>
          </p:txBody>
        </p:sp>
        <p:sp>
          <p:nvSpPr>
            <p:cNvPr id="65" name="Pentagon 64"/>
            <p:cNvSpPr/>
            <p:nvPr/>
          </p:nvSpPr>
          <p:spPr>
            <a:xfrm>
              <a:off x="4857750" y="1680291"/>
              <a:ext cx="920480" cy="432205"/>
            </a:xfrm>
            <a:prstGeom prst="homePlate">
              <a:avLst>
                <a:gd name="adj"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solidFill>
                    <a:srgbClr val="373433"/>
                  </a:solidFill>
                </a:rPr>
                <a:t>£1,230</a:t>
              </a:r>
            </a:p>
          </p:txBody>
        </p:sp>
        <p:sp>
          <p:nvSpPr>
            <p:cNvPr id="66" name="Pentagon 65"/>
            <p:cNvSpPr/>
            <p:nvPr/>
          </p:nvSpPr>
          <p:spPr>
            <a:xfrm>
              <a:off x="5817140" y="1680291"/>
              <a:ext cx="3060160" cy="432205"/>
            </a:xfrm>
            <a:prstGeom prst="homePlate">
              <a:avLst>
                <a:gd name="adj" fmla="val 0"/>
              </a:avLst>
            </a:prstGeom>
            <a:solidFill>
              <a:srgbClr val="FF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solidFill>
                    <a:srgbClr val="373433"/>
                  </a:solidFill>
                </a:rPr>
                <a:t>£48,770</a:t>
              </a:r>
            </a:p>
          </p:txBody>
        </p:sp>
      </p:grpSp>
      <p:grpSp>
        <p:nvGrpSpPr>
          <p:cNvPr id="25" name="Group 24"/>
          <p:cNvGrpSpPr/>
          <p:nvPr/>
        </p:nvGrpSpPr>
        <p:grpSpPr>
          <a:xfrm>
            <a:off x="2130357" y="2166673"/>
            <a:ext cx="6746942" cy="432206"/>
            <a:chOff x="2130357" y="2166673"/>
            <a:chExt cx="6746942" cy="432206"/>
          </a:xfrm>
        </p:grpSpPr>
        <p:sp>
          <p:nvSpPr>
            <p:cNvPr id="67" name="TextBox 66"/>
            <p:cNvSpPr txBox="1"/>
            <p:nvPr/>
          </p:nvSpPr>
          <p:spPr>
            <a:xfrm>
              <a:off x="2130357" y="2166673"/>
              <a:ext cx="2649606" cy="432000"/>
            </a:xfrm>
            <a:prstGeom prst="rect">
              <a:avLst/>
            </a:prstGeom>
            <a:solidFill>
              <a:schemeClr val="tx1"/>
            </a:solidFill>
            <a:ln w="38100" cap="flat" cmpd="sng" algn="ctr">
              <a:noFill/>
              <a:prstDash val="solid"/>
            </a:ln>
            <a:effectLst/>
          </p:spPr>
          <p:txBody>
            <a:bodyPr wrap="square" lIns="144000" rIns="0" rtlCol="0" anchor="ctr"/>
            <a:lstStyle>
              <a:defPPr>
                <a:defRPr lang="en-US"/>
              </a:defPPr>
              <a:lvl1pPr algn="ctr">
                <a:defRPr sz="2400">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defRPr/>
              </a:pPr>
              <a:r>
                <a:rPr lang="en-GB" sz="1800" b="1" kern="0" dirty="0" smtClean="0">
                  <a:solidFill>
                    <a:prstClr val="white"/>
                  </a:solidFill>
                </a:rPr>
                <a:t>Death after 5 years</a:t>
              </a:r>
            </a:p>
          </p:txBody>
        </p:sp>
        <p:sp>
          <p:nvSpPr>
            <p:cNvPr id="68" name="Pentagon 67"/>
            <p:cNvSpPr/>
            <p:nvPr/>
          </p:nvSpPr>
          <p:spPr>
            <a:xfrm>
              <a:off x="4857750" y="2166674"/>
              <a:ext cx="1358224" cy="432205"/>
            </a:xfrm>
            <a:prstGeom prst="homePlate">
              <a:avLst>
                <a:gd name="adj"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solidFill>
                    <a:srgbClr val="373433"/>
                  </a:solidFill>
                </a:rPr>
                <a:t>£12,305</a:t>
              </a:r>
            </a:p>
          </p:txBody>
        </p:sp>
        <p:sp>
          <p:nvSpPr>
            <p:cNvPr id="69" name="Pentagon 68"/>
            <p:cNvSpPr/>
            <p:nvPr/>
          </p:nvSpPr>
          <p:spPr>
            <a:xfrm>
              <a:off x="6264612" y="2166674"/>
              <a:ext cx="2612687" cy="432205"/>
            </a:xfrm>
            <a:prstGeom prst="homePlate">
              <a:avLst>
                <a:gd name="adj" fmla="val 0"/>
              </a:avLst>
            </a:prstGeom>
            <a:solidFill>
              <a:srgbClr val="FF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solidFill>
                    <a:srgbClr val="373433"/>
                  </a:solidFill>
                </a:rPr>
                <a:t>£37,695</a:t>
              </a:r>
            </a:p>
          </p:txBody>
        </p:sp>
      </p:grpSp>
      <p:grpSp>
        <p:nvGrpSpPr>
          <p:cNvPr id="26" name="Group 25"/>
          <p:cNvGrpSpPr/>
          <p:nvPr/>
        </p:nvGrpSpPr>
        <p:grpSpPr>
          <a:xfrm>
            <a:off x="2130357" y="2653056"/>
            <a:ext cx="6746941" cy="432206"/>
            <a:chOff x="2130357" y="2653056"/>
            <a:chExt cx="6746941" cy="432206"/>
          </a:xfrm>
        </p:grpSpPr>
        <p:sp>
          <p:nvSpPr>
            <p:cNvPr id="70" name="TextBox 69"/>
            <p:cNvSpPr txBox="1"/>
            <p:nvPr/>
          </p:nvSpPr>
          <p:spPr>
            <a:xfrm>
              <a:off x="2130357" y="2653056"/>
              <a:ext cx="2649606" cy="432000"/>
            </a:xfrm>
            <a:prstGeom prst="rect">
              <a:avLst/>
            </a:prstGeom>
            <a:solidFill>
              <a:schemeClr val="tx1"/>
            </a:solidFill>
            <a:ln w="38100" cap="flat" cmpd="sng" algn="ctr">
              <a:noFill/>
              <a:prstDash val="solid"/>
            </a:ln>
            <a:effectLst/>
          </p:spPr>
          <p:txBody>
            <a:bodyPr wrap="square" lIns="144000" rIns="0" rtlCol="0" anchor="ctr"/>
            <a:lstStyle>
              <a:defPPr>
                <a:defRPr lang="en-US"/>
              </a:defPPr>
              <a:lvl1pPr algn="ctr">
                <a:defRPr sz="2400">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defRPr/>
              </a:pPr>
              <a:r>
                <a:rPr lang="en-GB" sz="1800" b="1" kern="0" dirty="0" smtClean="0">
                  <a:solidFill>
                    <a:prstClr val="white"/>
                  </a:solidFill>
                </a:rPr>
                <a:t>Death after 10 years</a:t>
              </a:r>
            </a:p>
          </p:txBody>
        </p:sp>
        <p:sp>
          <p:nvSpPr>
            <p:cNvPr id="71" name="Pentagon 70"/>
            <p:cNvSpPr/>
            <p:nvPr/>
          </p:nvSpPr>
          <p:spPr>
            <a:xfrm>
              <a:off x="4857749" y="2653057"/>
              <a:ext cx="1922430" cy="432205"/>
            </a:xfrm>
            <a:prstGeom prst="homePlate">
              <a:avLst>
                <a:gd name="adj"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solidFill>
                    <a:srgbClr val="373433"/>
                  </a:solidFill>
                </a:rPr>
                <a:t>£24,610</a:t>
              </a:r>
            </a:p>
          </p:txBody>
        </p:sp>
        <p:sp>
          <p:nvSpPr>
            <p:cNvPr id="72" name="Pentagon 71"/>
            <p:cNvSpPr/>
            <p:nvPr/>
          </p:nvSpPr>
          <p:spPr>
            <a:xfrm>
              <a:off x="6828817" y="2653057"/>
              <a:ext cx="2048481" cy="432205"/>
            </a:xfrm>
            <a:prstGeom prst="homePlate">
              <a:avLst>
                <a:gd name="adj" fmla="val 0"/>
              </a:avLst>
            </a:prstGeom>
            <a:solidFill>
              <a:srgbClr val="FF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solidFill>
                    <a:srgbClr val="373433"/>
                  </a:solidFill>
                </a:rPr>
                <a:t>£25,390 </a:t>
              </a:r>
              <a:r>
                <a:rPr lang="en-GB" sz="1000" b="1" dirty="0" smtClean="0">
                  <a:solidFill>
                    <a:srgbClr val="373433"/>
                  </a:solidFill>
                </a:rPr>
                <a:t>(subject to tax)</a:t>
              </a:r>
            </a:p>
          </p:txBody>
        </p:sp>
      </p:grpSp>
      <p:grpSp>
        <p:nvGrpSpPr>
          <p:cNvPr id="27" name="Group 26"/>
          <p:cNvGrpSpPr/>
          <p:nvPr/>
        </p:nvGrpSpPr>
        <p:grpSpPr>
          <a:xfrm>
            <a:off x="2130357" y="3138820"/>
            <a:ext cx="6746942" cy="432206"/>
            <a:chOff x="2130357" y="3138820"/>
            <a:chExt cx="6746942" cy="432206"/>
          </a:xfrm>
        </p:grpSpPr>
        <p:sp>
          <p:nvSpPr>
            <p:cNvPr id="73" name="TextBox 72"/>
            <p:cNvSpPr txBox="1"/>
            <p:nvPr/>
          </p:nvSpPr>
          <p:spPr>
            <a:xfrm>
              <a:off x="2130357" y="3138820"/>
              <a:ext cx="2649606" cy="432000"/>
            </a:xfrm>
            <a:prstGeom prst="rect">
              <a:avLst/>
            </a:prstGeom>
            <a:solidFill>
              <a:schemeClr val="tx1"/>
            </a:solidFill>
            <a:ln w="38100" cap="flat" cmpd="sng" algn="ctr">
              <a:noFill/>
              <a:prstDash val="solid"/>
            </a:ln>
            <a:effectLst/>
          </p:spPr>
          <p:txBody>
            <a:bodyPr wrap="square" lIns="144000" rIns="0" rtlCol="0" anchor="ctr"/>
            <a:lstStyle>
              <a:defPPr>
                <a:defRPr lang="en-US"/>
              </a:defPPr>
              <a:lvl1pPr algn="ctr">
                <a:defRPr sz="2400">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defRPr/>
              </a:pPr>
              <a:r>
                <a:rPr lang="en-GB" sz="1800" b="1" kern="0" dirty="0" smtClean="0">
                  <a:solidFill>
                    <a:prstClr val="white"/>
                  </a:solidFill>
                </a:rPr>
                <a:t>Death after 24 years</a:t>
              </a:r>
            </a:p>
          </p:txBody>
        </p:sp>
        <p:sp>
          <p:nvSpPr>
            <p:cNvPr id="74" name="Pentagon 73"/>
            <p:cNvSpPr/>
            <p:nvPr/>
          </p:nvSpPr>
          <p:spPr>
            <a:xfrm>
              <a:off x="4857748" y="3138821"/>
              <a:ext cx="4019551" cy="432205"/>
            </a:xfrm>
            <a:prstGeom prst="homePlate">
              <a:avLst>
                <a:gd name="adj"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solidFill>
                    <a:srgbClr val="373433"/>
                  </a:solidFill>
                </a:rPr>
                <a:t>£59,064</a:t>
              </a:r>
            </a:p>
          </p:txBody>
        </p:sp>
      </p:grpSp>
      <p:sp>
        <p:nvSpPr>
          <p:cNvPr id="28" name="Footer Placeholder 27"/>
          <p:cNvSpPr>
            <a:spLocks noGrp="1"/>
          </p:cNvSpPr>
          <p:nvPr>
            <p:ph type="ftr" sz="quarter" idx="10"/>
          </p:nvPr>
        </p:nvSpPr>
        <p:spPr>
          <a:xfrm>
            <a:off x="287895" y="4932000"/>
            <a:ext cx="6264000" cy="180000"/>
          </a:xfrm>
        </p:spPr>
        <p:txBody>
          <a:bodyPr/>
          <a:lstStyle/>
          <a:p>
            <a:r>
              <a:rPr lang="en-GB" dirty="0" smtClean="0">
                <a:solidFill>
                  <a:srgbClr val="FFFFFF">
                    <a:lumMod val="50000"/>
                  </a:srgbClr>
                </a:solidFill>
              </a:rPr>
              <a:t>For financial intermediary use only. Not approved for use with consumers.</a:t>
            </a:r>
            <a:endParaRPr lang="en-GB" dirty="0">
              <a:solidFill>
                <a:srgbClr val="FFFFFF">
                  <a:lumMod val="50000"/>
                </a:srgbClr>
              </a:solidFill>
            </a:endParaRPr>
          </a:p>
        </p:txBody>
      </p:sp>
      <p:sp>
        <p:nvSpPr>
          <p:cNvPr id="30" name="Rectangle 29"/>
          <p:cNvSpPr/>
          <p:nvPr/>
        </p:nvSpPr>
        <p:spPr>
          <a:xfrm>
            <a:off x="121283" y="3916131"/>
            <a:ext cx="8147230" cy="1015663"/>
          </a:xfrm>
          <a:prstGeom prst="rect">
            <a:avLst/>
          </a:prstGeom>
        </p:spPr>
        <p:txBody>
          <a:bodyPr wrap="square">
            <a:spAutoFit/>
          </a:bodyPr>
          <a:lstStyle/>
          <a:p>
            <a:endParaRPr lang="en-GB" sz="2800" dirty="0">
              <a:solidFill>
                <a:srgbClr val="000000"/>
              </a:solidFill>
              <a:latin typeface="Just Sans" panose="020B0603030202020203" pitchFamily="34" charset="0"/>
            </a:endParaRPr>
          </a:p>
          <a:p>
            <a:r>
              <a:rPr lang="en-US" sz="800" dirty="0" smtClean="0">
                <a:solidFill>
                  <a:srgbClr val="000000"/>
                </a:solidFill>
                <a:latin typeface="Just Sans" panose="020B0603030202020203" pitchFamily="34" charset="0"/>
              </a:rPr>
              <a:t>Comparisons </a:t>
            </a:r>
            <a:r>
              <a:rPr lang="en-US" sz="800" dirty="0">
                <a:solidFill>
                  <a:srgbClr val="000000"/>
                </a:solidFill>
                <a:latin typeface="Just Sans" panose="020B0603030202020203" pitchFamily="34" charset="0"/>
              </a:rPr>
              <a:t>are based on an individual aged 65 with a £50,000 pension fund. They are slightly underweight, an ex-smoker, and suffer from high blood pressure and cholesterol, for which they take 1 medication for each condition daily. They have a healthy spouse aged 62. </a:t>
            </a:r>
          </a:p>
          <a:p>
            <a:r>
              <a:rPr lang="en-US" sz="800" dirty="0">
                <a:solidFill>
                  <a:srgbClr val="000000"/>
                </a:solidFill>
                <a:latin typeface="Just Sans" panose="020B0603030202020203" pitchFamily="34" charset="0"/>
              </a:rPr>
              <a:t>The above figures are based on an annuity being payable monthly in arrears, no overlap where applicable, based on RH2 7RT postcode, where a facilitated adviser charge of 2% has been assumed. Just annuity rates, 5 June 2018. </a:t>
            </a:r>
            <a:endParaRPr lang="en-GB" dirty="0"/>
          </a:p>
        </p:txBody>
      </p:sp>
    </p:spTree>
    <p:extLst>
      <p:ext uri="{BB962C8B-B14F-4D97-AF65-F5344CB8AC3E}">
        <p14:creationId xmlns:p14="http://schemas.microsoft.com/office/powerpoint/2010/main" val="10231068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500" fill="hold"/>
                                        <p:tgtEl>
                                          <p:spTgt spid="43"/>
                                        </p:tgtEl>
                                        <p:attrNameLst>
                                          <p:attrName>ppt_w</p:attrName>
                                        </p:attrNameLst>
                                      </p:cBhvr>
                                      <p:tavLst>
                                        <p:tav tm="0">
                                          <p:val>
                                            <p:fltVal val="0"/>
                                          </p:val>
                                        </p:tav>
                                        <p:tav tm="100000">
                                          <p:val>
                                            <p:strVal val="#ppt_w"/>
                                          </p:val>
                                        </p:tav>
                                      </p:tavLst>
                                    </p:anim>
                                    <p:anim calcmode="lin" valueType="num">
                                      <p:cBhvr>
                                        <p:cTn id="8" dur="500" fill="hold"/>
                                        <p:tgtEl>
                                          <p:spTgt spid="43"/>
                                        </p:tgtEl>
                                        <p:attrNameLst>
                                          <p:attrName>ppt_h</p:attrName>
                                        </p:attrNameLst>
                                      </p:cBhvr>
                                      <p:tavLst>
                                        <p:tav tm="0">
                                          <p:val>
                                            <p:fltVal val="0"/>
                                          </p:val>
                                        </p:tav>
                                        <p:tav tm="100000">
                                          <p:val>
                                            <p:strVal val="#ppt_h"/>
                                          </p:val>
                                        </p:tav>
                                      </p:tavLst>
                                    </p:anim>
                                    <p:animEffect transition="in" filter="fade">
                                      <p:cBhvr>
                                        <p:cTn id="9" dur="500"/>
                                        <p:tgtEl>
                                          <p:spTgt spid="43"/>
                                        </p:tgtEl>
                                      </p:cBhvr>
                                    </p:animEffect>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61"/>
                                        </p:tgtEl>
                                        <p:attrNameLst>
                                          <p:attrName>style.visibility</p:attrName>
                                        </p:attrNameLst>
                                      </p:cBhvr>
                                      <p:to>
                                        <p:strVal val="visible"/>
                                      </p:to>
                                    </p:set>
                                    <p:animEffect transition="in" filter="wipe(up)">
                                      <p:cBhvr>
                                        <p:cTn id="13" dur="500"/>
                                        <p:tgtEl>
                                          <p:spTgt spid="6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ipe(left)">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left)">
                                      <p:cBhvr>
                                        <p:cTn id="28" dur="500"/>
                                        <p:tgtEl>
                                          <p:spTgt spid="2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wipe(left)">
                                      <p:cBhvr>
                                        <p:cTn id="3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Unscrambling the information</a:t>
            </a:r>
            <a:endParaRPr lang="en-GB" dirty="0"/>
          </a:p>
        </p:txBody>
      </p:sp>
      <p:sp>
        <p:nvSpPr>
          <p:cNvPr id="9" name="Footer Placeholder 3"/>
          <p:cNvSpPr>
            <a:spLocks noGrp="1"/>
          </p:cNvSpPr>
          <p:nvPr>
            <p:ph type="ftr" sz="quarter" idx="4294967295"/>
          </p:nvPr>
        </p:nvSpPr>
        <p:spPr>
          <a:xfrm>
            <a:off x="287895" y="4932000"/>
            <a:ext cx="6264000" cy="180000"/>
          </a:xfrm>
          <a:prstGeom prst="rect">
            <a:avLst/>
          </a:prstGeom>
        </p:spPr>
        <p:txBody>
          <a:bodyPr/>
          <a:lstStyle/>
          <a:p>
            <a:r>
              <a:rPr lang="en-GB" sz="1000" dirty="0">
                <a:solidFill>
                  <a:srgbClr val="FFFFFF">
                    <a:lumMod val="50000"/>
                  </a:srgbClr>
                </a:solidFill>
              </a:rPr>
              <a:t>For financial intermediary use only. Not approved for use with customers.</a:t>
            </a:r>
          </a:p>
        </p:txBody>
      </p:sp>
      <p:pic>
        <p:nvPicPr>
          <p:cNvPr id="10" name="Picture 9"/>
          <p:cNvPicPr>
            <a:picLocks noChangeAspect="1"/>
          </p:cNvPicPr>
          <p:nvPr/>
        </p:nvPicPr>
        <p:blipFill>
          <a:blip r:embed="rId3"/>
          <a:stretch>
            <a:fillRect/>
          </a:stretch>
        </p:blipFill>
        <p:spPr>
          <a:xfrm rot="365099">
            <a:off x="5245778" y="1101273"/>
            <a:ext cx="2174511" cy="3116572"/>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11"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199616" y="823338"/>
            <a:ext cx="2214956" cy="3116573"/>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a:extLst/>
        </p:spPr>
      </p:pic>
      <p:pic>
        <p:nvPicPr>
          <p:cNvPr id="12" name="Picture 11"/>
          <p:cNvPicPr>
            <a:picLocks noChangeAspect="1"/>
          </p:cNvPicPr>
          <p:nvPr/>
        </p:nvPicPr>
        <p:blipFill>
          <a:blip r:embed="rId5"/>
          <a:stretch>
            <a:fillRect/>
          </a:stretch>
        </p:blipFill>
        <p:spPr>
          <a:xfrm rot="361618">
            <a:off x="1812908" y="1196318"/>
            <a:ext cx="2215167" cy="3116572"/>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13" name="Picture 3"/>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rot="21423291">
            <a:off x="751265" y="1539997"/>
            <a:ext cx="2217960" cy="3116571"/>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a:extLst/>
        </p:spPr>
      </p:pic>
      <p:pic>
        <p:nvPicPr>
          <p:cNvPr id="14" name="Picture 13"/>
          <p:cNvPicPr>
            <a:picLocks noChangeAspect="1"/>
          </p:cNvPicPr>
          <p:nvPr/>
        </p:nvPicPr>
        <p:blipFill>
          <a:blip r:embed="rId7"/>
          <a:stretch>
            <a:fillRect/>
          </a:stretch>
        </p:blipFill>
        <p:spPr>
          <a:xfrm rot="236497">
            <a:off x="6118203" y="987216"/>
            <a:ext cx="2305595" cy="3261717"/>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17" name="Rectangle 16"/>
          <p:cNvSpPr/>
          <p:nvPr/>
        </p:nvSpPr>
        <p:spPr>
          <a:xfrm>
            <a:off x="393404" y="993297"/>
            <a:ext cx="8729329" cy="3586179"/>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smtClean="0">
              <a:solidFill>
                <a:schemeClr val="bg1"/>
              </a:solidFill>
              <a:latin typeface="Just Script" panose="02020803050402020203" pitchFamily="18" charset="0"/>
            </a:endParaRPr>
          </a:p>
        </p:txBody>
      </p:sp>
      <p:pic>
        <p:nvPicPr>
          <p:cNvPr id="15" name="Picture 14"/>
          <p:cNvPicPr>
            <a:picLocks noChangeAspect="1"/>
          </p:cNvPicPr>
          <p:nvPr/>
        </p:nvPicPr>
        <p:blipFill>
          <a:blip r:embed="rId3"/>
          <a:stretch>
            <a:fillRect/>
          </a:stretch>
        </p:blipFill>
        <p:spPr>
          <a:xfrm>
            <a:off x="3446594" y="1194140"/>
            <a:ext cx="2454144" cy="35173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3348620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par>
                                <p:cTn id="8" presetID="1"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228387" y="2331056"/>
            <a:ext cx="2114682" cy="2114682"/>
          </a:xfrm>
          <a:prstGeom prst="rect">
            <a:avLst/>
          </a:prstGeom>
        </p:spPr>
      </p:pic>
      <p:sp>
        <p:nvSpPr>
          <p:cNvPr id="3" name="Title 2"/>
          <p:cNvSpPr>
            <a:spLocks noGrp="1"/>
          </p:cNvSpPr>
          <p:nvPr>
            <p:ph type="title"/>
          </p:nvPr>
        </p:nvSpPr>
        <p:spPr/>
        <p:txBody>
          <a:bodyPr/>
          <a:lstStyle/>
          <a:p>
            <a:r>
              <a:rPr lang="en-GB" dirty="0" smtClean="0"/>
              <a:t>conundrum</a:t>
            </a:r>
            <a:endParaRPr lang="en-GB" dirty="0"/>
          </a:p>
        </p:txBody>
      </p:sp>
      <p:sp>
        <p:nvSpPr>
          <p:cNvPr id="4" name="Text Placeholder 3"/>
          <p:cNvSpPr>
            <a:spLocks noGrp="1"/>
          </p:cNvSpPr>
          <p:nvPr>
            <p:ph type="body" sz="quarter" idx="13"/>
          </p:nvPr>
        </p:nvSpPr>
        <p:spPr/>
        <p:txBody>
          <a:bodyPr/>
          <a:lstStyle/>
          <a:p>
            <a:endParaRPr lang="en-GB"/>
          </a:p>
        </p:txBody>
      </p:sp>
      <p:sp>
        <p:nvSpPr>
          <p:cNvPr id="7" name="TextBox 6"/>
          <p:cNvSpPr txBox="1"/>
          <p:nvPr/>
        </p:nvSpPr>
        <p:spPr>
          <a:xfrm>
            <a:off x="811260" y="1381739"/>
            <a:ext cx="674287" cy="787033"/>
          </a:xfrm>
          <a:prstGeom prst="rect">
            <a:avLst/>
          </a:prstGeom>
          <a:solidFill>
            <a:schemeClr val="accent1"/>
          </a:solidFill>
        </p:spPr>
        <p:txBody>
          <a:bodyPr wrap="square" lIns="0" tIns="0" rIns="0" bIns="0" rtlCol="0">
            <a:noAutofit/>
          </a:bodyPr>
          <a:lstStyle/>
          <a:p>
            <a:pPr algn="ctr">
              <a:spcAft>
                <a:spcPts val="600"/>
              </a:spcAft>
            </a:pPr>
            <a:r>
              <a:rPr lang="en-GB" sz="6000" dirty="0">
                <a:solidFill>
                  <a:srgbClr val="FFFFFF"/>
                </a:solidFill>
                <a:latin typeface="Just Script"/>
              </a:rPr>
              <a:t>R</a:t>
            </a:r>
            <a:endParaRPr lang="en-GB" sz="6000" dirty="0" smtClean="0">
              <a:solidFill>
                <a:srgbClr val="FFFFFF"/>
              </a:solidFill>
              <a:latin typeface="Just Script"/>
            </a:endParaRPr>
          </a:p>
        </p:txBody>
      </p:sp>
      <p:sp>
        <p:nvSpPr>
          <p:cNvPr id="8" name="TextBox 7"/>
          <p:cNvSpPr txBox="1"/>
          <p:nvPr/>
        </p:nvSpPr>
        <p:spPr>
          <a:xfrm>
            <a:off x="1564904" y="1381739"/>
            <a:ext cx="674287" cy="787033"/>
          </a:xfrm>
          <a:prstGeom prst="rect">
            <a:avLst/>
          </a:prstGeom>
          <a:solidFill>
            <a:schemeClr val="accent1"/>
          </a:solidFill>
        </p:spPr>
        <p:txBody>
          <a:bodyPr wrap="square" lIns="0" tIns="0" rIns="0" bIns="0" rtlCol="0">
            <a:noAutofit/>
          </a:bodyPr>
          <a:lstStyle/>
          <a:p>
            <a:pPr algn="ctr">
              <a:spcAft>
                <a:spcPts val="600"/>
              </a:spcAft>
            </a:pPr>
            <a:r>
              <a:rPr lang="en-GB" sz="6000" dirty="0">
                <a:solidFill>
                  <a:srgbClr val="FFFFFF"/>
                </a:solidFill>
                <a:latin typeface="Just Script"/>
              </a:rPr>
              <a:t>E</a:t>
            </a:r>
            <a:endParaRPr lang="en-GB" sz="6000" dirty="0" smtClean="0">
              <a:solidFill>
                <a:srgbClr val="FFFFFF"/>
              </a:solidFill>
              <a:latin typeface="Just Script"/>
            </a:endParaRPr>
          </a:p>
        </p:txBody>
      </p:sp>
      <p:sp>
        <p:nvSpPr>
          <p:cNvPr id="9" name="TextBox 8"/>
          <p:cNvSpPr txBox="1"/>
          <p:nvPr/>
        </p:nvSpPr>
        <p:spPr>
          <a:xfrm>
            <a:off x="2318548" y="1381739"/>
            <a:ext cx="674287" cy="787033"/>
          </a:xfrm>
          <a:prstGeom prst="rect">
            <a:avLst/>
          </a:prstGeom>
          <a:solidFill>
            <a:schemeClr val="accent1"/>
          </a:solidFill>
        </p:spPr>
        <p:txBody>
          <a:bodyPr wrap="square" lIns="0" tIns="0" rIns="0" bIns="0" rtlCol="0">
            <a:noAutofit/>
          </a:bodyPr>
          <a:lstStyle/>
          <a:p>
            <a:pPr algn="ctr">
              <a:spcAft>
                <a:spcPts val="600"/>
              </a:spcAft>
            </a:pPr>
            <a:r>
              <a:rPr lang="en-GB" sz="6000" dirty="0">
                <a:solidFill>
                  <a:srgbClr val="FFFFFF"/>
                </a:solidFill>
                <a:latin typeface="Just Script"/>
              </a:rPr>
              <a:t>T</a:t>
            </a:r>
            <a:endParaRPr lang="en-GB" sz="6000" dirty="0" smtClean="0">
              <a:solidFill>
                <a:srgbClr val="FFFFFF"/>
              </a:solidFill>
              <a:latin typeface="Just Script"/>
            </a:endParaRPr>
          </a:p>
        </p:txBody>
      </p:sp>
      <p:sp>
        <p:nvSpPr>
          <p:cNvPr id="10" name="TextBox 9"/>
          <p:cNvSpPr txBox="1"/>
          <p:nvPr/>
        </p:nvSpPr>
        <p:spPr>
          <a:xfrm>
            <a:off x="3072192" y="1381739"/>
            <a:ext cx="674287" cy="787033"/>
          </a:xfrm>
          <a:prstGeom prst="rect">
            <a:avLst/>
          </a:prstGeom>
          <a:solidFill>
            <a:schemeClr val="accent1"/>
          </a:solidFill>
        </p:spPr>
        <p:txBody>
          <a:bodyPr wrap="square" lIns="0" tIns="0" rIns="0" bIns="0" rtlCol="0">
            <a:noAutofit/>
          </a:bodyPr>
          <a:lstStyle/>
          <a:p>
            <a:pPr algn="ctr">
              <a:spcAft>
                <a:spcPts val="600"/>
              </a:spcAft>
            </a:pPr>
            <a:r>
              <a:rPr lang="en-GB" sz="6000" dirty="0">
                <a:solidFill>
                  <a:srgbClr val="FFFFFF"/>
                </a:solidFill>
                <a:latin typeface="Just Script"/>
              </a:rPr>
              <a:t>i</a:t>
            </a:r>
            <a:endParaRPr lang="en-GB" sz="6000" dirty="0" smtClean="0">
              <a:solidFill>
                <a:srgbClr val="FFFFFF"/>
              </a:solidFill>
              <a:latin typeface="Just Script"/>
            </a:endParaRPr>
          </a:p>
        </p:txBody>
      </p:sp>
      <p:sp>
        <p:nvSpPr>
          <p:cNvPr id="11" name="TextBox 10"/>
          <p:cNvSpPr txBox="1"/>
          <p:nvPr/>
        </p:nvSpPr>
        <p:spPr>
          <a:xfrm>
            <a:off x="3825836" y="1381739"/>
            <a:ext cx="674287" cy="787033"/>
          </a:xfrm>
          <a:prstGeom prst="rect">
            <a:avLst/>
          </a:prstGeom>
          <a:solidFill>
            <a:schemeClr val="accent1"/>
          </a:solidFill>
        </p:spPr>
        <p:txBody>
          <a:bodyPr wrap="square" lIns="0" tIns="0" rIns="0" bIns="0" rtlCol="0">
            <a:noAutofit/>
          </a:bodyPr>
          <a:lstStyle/>
          <a:p>
            <a:pPr algn="ctr">
              <a:spcAft>
                <a:spcPts val="600"/>
              </a:spcAft>
            </a:pPr>
            <a:r>
              <a:rPr lang="en-GB" sz="6000" dirty="0">
                <a:solidFill>
                  <a:srgbClr val="FFFFFF"/>
                </a:solidFill>
                <a:latin typeface="Just Script"/>
              </a:rPr>
              <a:t>r</a:t>
            </a:r>
            <a:endParaRPr lang="en-GB" sz="6000" dirty="0" smtClean="0">
              <a:solidFill>
                <a:srgbClr val="FFFFFF"/>
              </a:solidFill>
              <a:latin typeface="Just Script"/>
            </a:endParaRPr>
          </a:p>
        </p:txBody>
      </p:sp>
      <p:sp>
        <p:nvSpPr>
          <p:cNvPr id="12" name="TextBox 11"/>
          <p:cNvSpPr txBox="1"/>
          <p:nvPr/>
        </p:nvSpPr>
        <p:spPr>
          <a:xfrm>
            <a:off x="4579480" y="1381739"/>
            <a:ext cx="674287" cy="787033"/>
          </a:xfrm>
          <a:prstGeom prst="rect">
            <a:avLst/>
          </a:prstGeom>
          <a:solidFill>
            <a:schemeClr val="accent1"/>
          </a:solidFill>
        </p:spPr>
        <p:txBody>
          <a:bodyPr wrap="square" lIns="0" tIns="0" rIns="0" bIns="0" rtlCol="0">
            <a:noAutofit/>
          </a:bodyPr>
          <a:lstStyle/>
          <a:p>
            <a:pPr algn="ctr">
              <a:spcAft>
                <a:spcPts val="600"/>
              </a:spcAft>
            </a:pPr>
            <a:r>
              <a:rPr lang="en-GB" sz="6000" dirty="0">
                <a:solidFill>
                  <a:srgbClr val="FFFFFF"/>
                </a:solidFill>
                <a:latin typeface="Just Script"/>
              </a:rPr>
              <a:t>e</a:t>
            </a:r>
            <a:endParaRPr lang="en-GB" sz="6000" dirty="0" smtClean="0">
              <a:solidFill>
                <a:srgbClr val="FFFFFF"/>
              </a:solidFill>
              <a:latin typeface="Just Script"/>
            </a:endParaRPr>
          </a:p>
        </p:txBody>
      </p:sp>
      <p:sp>
        <p:nvSpPr>
          <p:cNvPr id="13" name="TextBox 12"/>
          <p:cNvSpPr txBox="1"/>
          <p:nvPr/>
        </p:nvSpPr>
        <p:spPr>
          <a:xfrm>
            <a:off x="5333124" y="1381739"/>
            <a:ext cx="674287" cy="787033"/>
          </a:xfrm>
          <a:prstGeom prst="rect">
            <a:avLst/>
          </a:prstGeom>
          <a:solidFill>
            <a:schemeClr val="accent1"/>
          </a:solidFill>
        </p:spPr>
        <p:txBody>
          <a:bodyPr wrap="square" lIns="0" tIns="0" rIns="0" bIns="0" rtlCol="0">
            <a:noAutofit/>
          </a:bodyPr>
          <a:lstStyle/>
          <a:p>
            <a:pPr algn="ctr">
              <a:spcAft>
                <a:spcPts val="600"/>
              </a:spcAft>
            </a:pPr>
            <a:r>
              <a:rPr lang="en-GB" sz="6000" dirty="0">
                <a:solidFill>
                  <a:srgbClr val="FFFFFF"/>
                </a:solidFill>
                <a:latin typeface="Just Script"/>
              </a:rPr>
              <a:t>m</a:t>
            </a:r>
            <a:endParaRPr lang="en-GB" sz="6000" dirty="0" smtClean="0">
              <a:solidFill>
                <a:srgbClr val="FFFFFF"/>
              </a:solidFill>
              <a:latin typeface="Just Script"/>
            </a:endParaRPr>
          </a:p>
        </p:txBody>
      </p:sp>
      <p:sp>
        <p:nvSpPr>
          <p:cNvPr id="14" name="TextBox 13"/>
          <p:cNvSpPr txBox="1"/>
          <p:nvPr/>
        </p:nvSpPr>
        <p:spPr>
          <a:xfrm>
            <a:off x="6086768" y="1381739"/>
            <a:ext cx="674287" cy="787033"/>
          </a:xfrm>
          <a:prstGeom prst="rect">
            <a:avLst/>
          </a:prstGeom>
          <a:solidFill>
            <a:schemeClr val="accent1"/>
          </a:solidFill>
        </p:spPr>
        <p:txBody>
          <a:bodyPr wrap="square" lIns="0" tIns="0" rIns="0" bIns="0" rtlCol="0">
            <a:noAutofit/>
          </a:bodyPr>
          <a:lstStyle/>
          <a:p>
            <a:pPr algn="ctr">
              <a:spcAft>
                <a:spcPts val="600"/>
              </a:spcAft>
            </a:pPr>
            <a:r>
              <a:rPr lang="en-GB" sz="6000" dirty="0">
                <a:solidFill>
                  <a:srgbClr val="FFFFFF"/>
                </a:solidFill>
                <a:latin typeface="Just Script"/>
              </a:rPr>
              <a:t>e</a:t>
            </a:r>
            <a:endParaRPr lang="en-GB" sz="6000" dirty="0" smtClean="0">
              <a:solidFill>
                <a:srgbClr val="FFFFFF"/>
              </a:solidFill>
              <a:latin typeface="Just Script"/>
            </a:endParaRPr>
          </a:p>
        </p:txBody>
      </p:sp>
      <p:sp>
        <p:nvSpPr>
          <p:cNvPr id="15" name="TextBox 14"/>
          <p:cNvSpPr txBox="1"/>
          <p:nvPr/>
        </p:nvSpPr>
        <p:spPr>
          <a:xfrm>
            <a:off x="6840412" y="1381739"/>
            <a:ext cx="674287" cy="787033"/>
          </a:xfrm>
          <a:prstGeom prst="rect">
            <a:avLst/>
          </a:prstGeom>
          <a:solidFill>
            <a:schemeClr val="accent1"/>
          </a:solidFill>
        </p:spPr>
        <p:txBody>
          <a:bodyPr wrap="square" lIns="0" tIns="0" rIns="0" bIns="0" rtlCol="0">
            <a:noAutofit/>
          </a:bodyPr>
          <a:lstStyle/>
          <a:p>
            <a:pPr algn="ctr">
              <a:spcAft>
                <a:spcPts val="600"/>
              </a:spcAft>
            </a:pPr>
            <a:r>
              <a:rPr lang="en-GB" sz="6000" dirty="0">
                <a:solidFill>
                  <a:srgbClr val="FFFFFF"/>
                </a:solidFill>
                <a:latin typeface="Just Script"/>
              </a:rPr>
              <a:t>n</a:t>
            </a:r>
            <a:endParaRPr lang="en-GB" sz="6000" dirty="0" smtClean="0">
              <a:solidFill>
                <a:srgbClr val="FFFFFF"/>
              </a:solidFill>
              <a:latin typeface="Just Script"/>
            </a:endParaRPr>
          </a:p>
        </p:txBody>
      </p:sp>
      <p:sp>
        <p:nvSpPr>
          <p:cNvPr id="16" name="TextBox 15"/>
          <p:cNvSpPr txBox="1"/>
          <p:nvPr/>
        </p:nvSpPr>
        <p:spPr>
          <a:xfrm>
            <a:off x="7594060" y="1381739"/>
            <a:ext cx="674287" cy="787033"/>
          </a:xfrm>
          <a:prstGeom prst="rect">
            <a:avLst/>
          </a:prstGeom>
          <a:solidFill>
            <a:schemeClr val="accent1"/>
          </a:solidFill>
        </p:spPr>
        <p:txBody>
          <a:bodyPr wrap="square" lIns="0" tIns="0" rIns="0" bIns="0" rtlCol="0">
            <a:noAutofit/>
          </a:bodyPr>
          <a:lstStyle/>
          <a:p>
            <a:pPr algn="ctr">
              <a:spcAft>
                <a:spcPts val="600"/>
              </a:spcAft>
            </a:pPr>
            <a:r>
              <a:rPr lang="en-GB" sz="6000" dirty="0">
                <a:solidFill>
                  <a:srgbClr val="FFFFFF"/>
                </a:solidFill>
                <a:latin typeface="Just Script"/>
              </a:rPr>
              <a:t>t</a:t>
            </a:r>
            <a:endParaRPr lang="en-GB" sz="6000" dirty="0" smtClean="0">
              <a:solidFill>
                <a:srgbClr val="FFFFFF"/>
              </a:solidFill>
              <a:latin typeface="Just Script"/>
            </a:endParaRPr>
          </a:p>
        </p:txBody>
      </p:sp>
      <p:sp>
        <p:nvSpPr>
          <p:cNvPr id="2" name="TextBox 1"/>
          <p:cNvSpPr txBox="1"/>
          <p:nvPr/>
        </p:nvSpPr>
        <p:spPr>
          <a:xfrm>
            <a:off x="811260" y="2473268"/>
            <a:ext cx="5869466" cy="646331"/>
          </a:xfrm>
          <a:prstGeom prst="rect">
            <a:avLst/>
          </a:prstGeom>
          <a:noFill/>
        </p:spPr>
        <p:txBody>
          <a:bodyPr wrap="square" rtlCol="0">
            <a:spAutoFit/>
          </a:bodyPr>
          <a:lstStyle/>
          <a:p>
            <a:r>
              <a:rPr lang="en-GB" sz="3600" dirty="0" smtClean="0">
                <a:solidFill>
                  <a:srgbClr val="373433"/>
                </a:solidFill>
              </a:rPr>
              <a:t>How long should it last?</a:t>
            </a:r>
            <a:endParaRPr lang="en-GB" sz="3600" dirty="0">
              <a:solidFill>
                <a:srgbClr val="373433"/>
              </a:solidFill>
            </a:endParaRPr>
          </a:p>
        </p:txBody>
      </p:sp>
      <p:grpSp>
        <p:nvGrpSpPr>
          <p:cNvPr id="18" name="Group 17"/>
          <p:cNvGrpSpPr/>
          <p:nvPr/>
        </p:nvGrpSpPr>
        <p:grpSpPr>
          <a:xfrm rot="18628807">
            <a:off x="6635020" y="2942661"/>
            <a:ext cx="1301412" cy="1320983"/>
            <a:chOff x="6549247" y="2928660"/>
            <a:chExt cx="1301412" cy="1320983"/>
          </a:xfrm>
        </p:grpSpPr>
        <p:sp>
          <p:nvSpPr>
            <p:cNvPr id="23" name="Oval 22"/>
            <p:cNvSpPr/>
            <p:nvPr/>
          </p:nvSpPr>
          <p:spPr>
            <a:xfrm rot="18975559">
              <a:off x="6653943" y="2950455"/>
              <a:ext cx="1135354" cy="1214635"/>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smtClean="0">
                <a:solidFill>
                  <a:srgbClr val="FFFFFF"/>
                </a:solidFill>
                <a:latin typeface="Just Script" panose="02020803050402020203" pitchFamily="18" charset="0"/>
              </a:endParaRPr>
            </a:p>
          </p:txBody>
        </p:sp>
        <p:pic>
          <p:nvPicPr>
            <p:cNvPr id="17" name="Picture 16"/>
            <p:cNvPicPr>
              <a:picLocks noChangeAspect="1"/>
            </p:cNvPicPr>
            <p:nvPr/>
          </p:nvPicPr>
          <p:blipFill rotWithShape="1">
            <a:blip r:embed="rId4" cstate="email">
              <a:extLst>
                <a:ext uri="{28A0092B-C50C-407E-A947-70E740481C1C}">
                  <a14:useLocalDpi xmlns:a14="http://schemas.microsoft.com/office/drawing/2010/main" val="0"/>
                </a:ext>
              </a:extLst>
            </a:blip>
            <a:srcRect l="19130" t="27320" r="20046" b="10943"/>
            <a:stretch/>
          </p:blipFill>
          <p:spPr>
            <a:xfrm>
              <a:off x="6549247" y="2928660"/>
              <a:ext cx="1301412" cy="1320983"/>
            </a:xfrm>
            <a:prstGeom prst="ellipse">
              <a:avLst/>
            </a:prstGeom>
          </p:spPr>
        </p:pic>
      </p:grpSp>
      <p:sp>
        <p:nvSpPr>
          <p:cNvPr id="19" name="Footer Placeholder 3"/>
          <p:cNvSpPr>
            <a:spLocks noGrp="1"/>
          </p:cNvSpPr>
          <p:nvPr>
            <p:ph type="ftr" sz="quarter" idx="4294967295"/>
          </p:nvPr>
        </p:nvSpPr>
        <p:spPr>
          <a:xfrm>
            <a:off x="287895" y="4932000"/>
            <a:ext cx="6264000" cy="180000"/>
          </a:xfrm>
          <a:prstGeom prst="rect">
            <a:avLst/>
          </a:prstGeom>
        </p:spPr>
        <p:txBody>
          <a:bodyPr/>
          <a:lstStyle/>
          <a:p>
            <a:r>
              <a:rPr lang="en-GB" sz="1000" dirty="0">
                <a:solidFill>
                  <a:srgbClr val="FFFFFF">
                    <a:lumMod val="50000"/>
                  </a:srgbClr>
                </a:solidFill>
              </a:rPr>
              <a:t>For financial intermediary use only. Not approved for use with customers.</a:t>
            </a:r>
          </a:p>
        </p:txBody>
      </p:sp>
    </p:spTree>
    <p:extLst>
      <p:ext uri="{BB962C8B-B14F-4D97-AF65-F5344CB8AC3E}">
        <p14:creationId xmlns:p14="http://schemas.microsoft.com/office/powerpoint/2010/main" val="278877946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7">
                                            <p:txEl>
                                              <p:charRg st="4294967295" end="4294967295"/>
                                            </p:txEl>
                                          </p:spTgt>
                                        </p:tgtEl>
                                        <p:attrNameLst>
                                          <p:attrName>style.visibility</p:attrName>
                                        </p:attrNameLst>
                                      </p:cBhvr>
                                      <p:to>
                                        <p:strVal val="visible"/>
                                      </p:to>
                                    </p:set>
                                    <p:animEffect transition="in" filter="fade">
                                      <p:cBhvr>
                                        <p:cTn id="7" dur="500"/>
                                        <p:tgtEl>
                                          <p:spTgt spid="7">
                                            <p:txEl>
                                              <p:charRg st="4294967295" end="4294967295"/>
                                            </p:txEl>
                                          </p:spTgt>
                                        </p:tgtEl>
                                      </p:cBhvr>
                                    </p:animEffect>
                                    <p:anim calcmode="lin" valueType="num">
                                      <p:cBhvr>
                                        <p:cTn id="8" dur="500" fill="hold"/>
                                        <p:tgtEl>
                                          <p:spTgt spid="7">
                                            <p:txEl>
                                              <p:charRg st="4294967295" end="4294967295"/>
                                            </p:txEl>
                                          </p:spTgt>
                                        </p:tgtEl>
                                        <p:attrNameLst>
                                          <p:attrName>ppt_w</p:attrName>
                                        </p:attrNameLst>
                                      </p:cBhvr>
                                      <p:tavLst>
                                        <p:tav tm="0" fmla="#ppt_w*sin(2.5*pi*$)">
                                          <p:val>
                                            <p:fltVal val="0"/>
                                          </p:val>
                                        </p:tav>
                                        <p:tav tm="100000">
                                          <p:val>
                                            <p:fltVal val="1"/>
                                          </p:val>
                                        </p:tav>
                                      </p:tavLst>
                                    </p:anim>
                                    <p:anim calcmode="lin" valueType="num">
                                      <p:cBhvr>
                                        <p:cTn id="9" dur="500" fill="hold"/>
                                        <p:tgtEl>
                                          <p:spTgt spid="7">
                                            <p:txEl>
                                              <p:charRg st="4294967295" end="4294967295"/>
                                            </p:txEl>
                                          </p:spTgt>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8">
                                            <p:txEl>
                                              <p:charRg st="4294967295" end="4294967295"/>
                                            </p:txEl>
                                          </p:spTgt>
                                        </p:tgtEl>
                                        <p:attrNameLst>
                                          <p:attrName>style.visibility</p:attrName>
                                        </p:attrNameLst>
                                      </p:cBhvr>
                                      <p:to>
                                        <p:strVal val="visible"/>
                                      </p:to>
                                    </p:set>
                                    <p:animEffect transition="in" filter="fade">
                                      <p:cBhvr>
                                        <p:cTn id="12" dur="500"/>
                                        <p:tgtEl>
                                          <p:spTgt spid="8">
                                            <p:txEl>
                                              <p:charRg st="4294967295" end="4294967295"/>
                                            </p:txEl>
                                          </p:spTgt>
                                        </p:tgtEl>
                                      </p:cBhvr>
                                    </p:animEffect>
                                    <p:anim calcmode="lin" valueType="num">
                                      <p:cBhvr>
                                        <p:cTn id="13" dur="500" fill="hold"/>
                                        <p:tgtEl>
                                          <p:spTgt spid="8">
                                            <p:txEl>
                                              <p:charRg st="4294967295" end="4294967295"/>
                                            </p:txEl>
                                          </p:spTgt>
                                        </p:tgtEl>
                                        <p:attrNameLst>
                                          <p:attrName>ppt_w</p:attrName>
                                        </p:attrNameLst>
                                      </p:cBhvr>
                                      <p:tavLst>
                                        <p:tav tm="0" fmla="#ppt_w*sin(2.5*pi*$)">
                                          <p:val>
                                            <p:fltVal val="0"/>
                                          </p:val>
                                        </p:tav>
                                        <p:tav tm="100000">
                                          <p:val>
                                            <p:fltVal val="1"/>
                                          </p:val>
                                        </p:tav>
                                      </p:tavLst>
                                    </p:anim>
                                    <p:anim calcmode="lin" valueType="num">
                                      <p:cBhvr>
                                        <p:cTn id="14" dur="500" fill="hold"/>
                                        <p:tgtEl>
                                          <p:spTgt spid="8">
                                            <p:txEl>
                                              <p:charRg st="4294967295" end="4294967295"/>
                                            </p:txEl>
                                          </p:spTgt>
                                        </p:tgtEl>
                                        <p:attrNameLst>
                                          <p:attrName>ppt_h</p:attrName>
                                        </p:attrNameLst>
                                      </p:cBhvr>
                                      <p:tavLst>
                                        <p:tav tm="0">
                                          <p:val>
                                            <p:strVal val="#ppt_h"/>
                                          </p:val>
                                        </p:tav>
                                        <p:tav tm="100000">
                                          <p:val>
                                            <p:strVal val="#ppt_h"/>
                                          </p:val>
                                        </p:tav>
                                      </p:tavLst>
                                    </p:anim>
                                  </p:childTnLst>
                                </p:cTn>
                              </p:par>
                              <p:par>
                                <p:cTn id="15" presetID="45" presetClass="entr" presetSubtype="0" fill="hold" grpId="0" nodeType="withEffect">
                                  <p:stCondLst>
                                    <p:cond delay="0"/>
                                  </p:stCondLst>
                                  <p:childTnLst>
                                    <p:set>
                                      <p:cBhvr>
                                        <p:cTn id="16" dur="1" fill="hold">
                                          <p:stCondLst>
                                            <p:cond delay="0"/>
                                          </p:stCondLst>
                                        </p:cTn>
                                        <p:tgtEl>
                                          <p:spTgt spid="9">
                                            <p:txEl>
                                              <p:charRg st="4294967295" end="4294967295"/>
                                            </p:txEl>
                                          </p:spTgt>
                                        </p:tgtEl>
                                        <p:attrNameLst>
                                          <p:attrName>style.visibility</p:attrName>
                                        </p:attrNameLst>
                                      </p:cBhvr>
                                      <p:to>
                                        <p:strVal val="visible"/>
                                      </p:to>
                                    </p:set>
                                    <p:animEffect transition="in" filter="fade">
                                      <p:cBhvr>
                                        <p:cTn id="17" dur="500"/>
                                        <p:tgtEl>
                                          <p:spTgt spid="9">
                                            <p:txEl>
                                              <p:charRg st="4294967295" end="4294967295"/>
                                            </p:txEl>
                                          </p:spTgt>
                                        </p:tgtEl>
                                      </p:cBhvr>
                                    </p:animEffect>
                                    <p:anim calcmode="lin" valueType="num">
                                      <p:cBhvr>
                                        <p:cTn id="18" dur="500" fill="hold"/>
                                        <p:tgtEl>
                                          <p:spTgt spid="9">
                                            <p:txEl>
                                              <p:charRg st="4294967295" end="4294967295"/>
                                            </p:txEl>
                                          </p:spTgt>
                                        </p:tgtEl>
                                        <p:attrNameLst>
                                          <p:attrName>ppt_w</p:attrName>
                                        </p:attrNameLst>
                                      </p:cBhvr>
                                      <p:tavLst>
                                        <p:tav tm="0" fmla="#ppt_w*sin(2.5*pi*$)">
                                          <p:val>
                                            <p:fltVal val="0"/>
                                          </p:val>
                                        </p:tav>
                                        <p:tav tm="100000">
                                          <p:val>
                                            <p:fltVal val="1"/>
                                          </p:val>
                                        </p:tav>
                                      </p:tavLst>
                                    </p:anim>
                                    <p:anim calcmode="lin" valueType="num">
                                      <p:cBhvr>
                                        <p:cTn id="19" dur="500" fill="hold"/>
                                        <p:tgtEl>
                                          <p:spTgt spid="9">
                                            <p:txEl>
                                              <p:charRg st="4294967295" end="4294967295"/>
                                            </p:txEl>
                                          </p:spTgt>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0">
                                            <p:txEl>
                                              <p:charRg st="4294967295" end="4294967295"/>
                                            </p:txEl>
                                          </p:spTgt>
                                        </p:tgtEl>
                                        <p:attrNameLst>
                                          <p:attrName>style.visibility</p:attrName>
                                        </p:attrNameLst>
                                      </p:cBhvr>
                                      <p:to>
                                        <p:strVal val="visible"/>
                                      </p:to>
                                    </p:set>
                                    <p:animEffect transition="in" filter="fade">
                                      <p:cBhvr>
                                        <p:cTn id="22" dur="500"/>
                                        <p:tgtEl>
                                          <p:spTgt spid="10">
                                            <p:txEl>
                                              <p:charRg st="4294967295" end="4294967295"/>
                                            </p:txEl>
                                          </p:spTgt>
                                        </p:tgtEl>
                                      </p:cBhvr>
                                    </p:animEffect>
                                    <p:anim calcmode="lin" valueType="num">
                                      <p:cBhvr>
                                        <p:cTn id="23" dur="500" fill="hold"/>
                                        <p:tgtEl>
                                          <p:spTgt spid="10">
                                            <p:txEl>
                                              <p:charRg st="4294967295" end="4294967295"/>
                                            </p:txEl>
                                          </p:spTgt>
                                        </p:tgtEl>
                                        <p:attrNameLst>
                                          <p:attrName>ppt_w</p:attrName>
                                        </p:attrNameLst>
                                      </p:cBhvr>
                                      <p:tavLst>
                                        <p:tav tm="0" fmla="#ppt_w*sin(2.5*pi*$)">
                                          <p:val>
                                            <p:fltVal val="0"/>
                                          </p:val>
                                        </p:tav>
                                        <p:tav tm="100000">
                                          <p:val>
                                            <p:fltVal val="1"/>
                                          </p:val>
                                        </p:tav>
                                      </p:tavLst>
                                    </p:anim>
                                    <p:anim calcmode="lin" valueType="num">
                                      <p:cBhvr>
                                        <p:cTn id="24" dur="500" fill="hold"/>
                                        <p:tgtEl>
                                          <p:spTgt spid="10">
                                            <p:txEl>
                                              <p:charRg st="4294967295" end="4294967295"/>
                                            </p:txEl>
                                          </p:spTgt>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11">
                                            <p:txEl>
                                              <p:charRg st="4294967295" end="4294967295"/>
                                            </p:txEl>
                                          </p:spTgt>
                                        </p:tgtEl>
                                        <p:attrNameLst>
                                          <p:attrName>style.visibility</p:attrName>
                                        </p:attrNameLst>
                                      </p:cBhvr>
                                      <p:to>
                                        <p:strVal val="visible"/>
                                      </p:to>
                                    </p:set>
                                    <p:animEffect transition="in" filter="fade">
                                      <p:cBhvr>
                                        <p:cTn id="27" dur="500"/>
                                        <p:tgtEl>
                                          <p:spTgt spid="11">
                                            <p:txEl>
                                              <p:charRg st="4294967295" end="4294967295"/>
                                            </p:txEl>
                                          </p:spTgt>
                                        </p:tgtEl>
                                      </p:cBhvr>
                                    </p:animEffect>
                                    <p:anim calcmode="lin" valueType="num">
                                      <p:cBhvr>
                                        <p:cTn id="28" dur="500" fill="hold"/>
                                        <p:tgtEl>
                                          <p:spTgt spid="11">
                                            <p:txEl>
                                              <p:charRg st="4294967295" end="4294967295"/>
                                            </p:txEl>
                                          </p:spTgt>
                                        </p:tgtEl>
                                        <p:attrNameLst>
                                          <p:attrName>ppt_w</p:attrName>
                                        </p:attrNameLst>
                                      </p:cBhvr>
                                      <p:tavLst>
                                        <p:tav tm="0" fmla="#ppt_w*sin(2.5*pi*$)">
                                          <p:val>
                                            <p:fltVal val="0"/>
                                          </p:val>
                                        </p:tav>
                                        <p:tav tm="100000">
                                          <p:val>
                                            <p:fltVal val="1"/>
                                          </p:val>
                                        </p:tav>
                                      </p:tavLst>
                                    </p:anim>
                                    <p:anim calcmode="lin" valueType="num">
                                      <p:cBhvr>
                                        <p:cTn id="29" dur="500" fill="hold"/>
                                        <p:tgtEl>
                                          <p:spTgt spid="11">
                                            <p:txEl>
                                              <p:charRg st="4294967295" end="4294967295"/>
                                            </p:txEl>
                                          </p:spTgt>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12">
                                            <p:txEl>
                                              <p:charRg st="4294967295" end="4294967295"/>
                                            </p:txEl>
                                          </p:spTgt>
                                        </p:tgtEl>
                                        <p:attrNameLst>
                                          <p:attrName>style.visibility</p:attrName>
                                        </p:attrNameLst>
                                      </p:cBhvr>
                                      <p:to>
                                        <p:strVal val="visible"/>
                                      </p:to>
                                    </p:set>
                                    <p:animEffect transition="in" filter="fade">
                                      <p:cBhvr>
                                        <p:cTn id="32" dur="500"/>
                                        <p:tgtEl>
                                          <p:spTgt spid="12">
                                            <p:txEl>
                                              <p:charRg st="4294967295" end="4294967295"/>
                                            </p:txEl>
                                          </p:spTgt>
                                        </p:tgtEl>
                                      </p:cBhvr>
                                    </p:animEffect>
                                    <p:anim calcmode="lin" valueType="num">
                                      <p:cBhvr>
                                        <p:cTn id="33" dur="500" fill="hold"/>
                                        <p:tgtEl>
                                          <p:spTgt spid="12">
                                            <p:txEl>
                                              <p:charRg st="4294967295" end="4294967295"/>
                                            </p:txEl>
                                          </p:spTgt>
                                        </p:tgtEl>
                                        <p:attrNameLst>
                                          <p:attrName>ppt_w</p:attrName>
                                        </p:attrNameLst>
                                      </p:cBhvr>
                                      <p:tavLst>
                                        <p:tav tm="0" fmla="#ppt_w*sin(2.5*pi*$)">
                                          <p:val>
                                            <p:fltVal val="0"/>
                                          </p:val>
                                        </p:tav>
                                        <p:tav tm="100000">
                                          <p:val>
                                            <p:fltVal val="1"/>
                                          </p:val>
                                        </p:tav>
                                      </p:tavLst>
                                    </p:anim>
                                    <p:anim calcmode="lin" valueType="num">
                                      <p:cBhvr>
                                        <p:cTn id="34" dur="500" fill="hold"/>
                                        <p:tgtEl>
                                          <p:spTgt spid="12">
                                            <p:txEl>
                                              <p:charRg st="4294967295" end="4294967295"/>
                                            </p:txEl>
                                          </p:spTgt>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13">
                                            <p:txEl>
                                              <p:charRg st="4294967295" end="4294967295"/>
                                            </p:txEl>
                                          </p:spTgt>
                                        </p:tgtEl>
                                        <p:attrNameLst>
                                          <p:attrName>style.visibility</p:attrName>
                                        </p:attrNameLst>
                                      </p:cBhvr>
                                      <p:to>
                                        <p:strVal val="visible"/>
                                      </p:to>
                                    </p:set>
                                    <p:animEffect transition="in" filter="fade">
                                      <p:cBhvr>
                                        <p:cTn id="37" dur="500"/>
                                        <p:tgtEl>
                                          <p:spTgt spid="13">
                                            <p:txEl>
                                              <p:charRg st="4294967295" end="4294967295"/>
                                            </p:txEl>
                                          </p:spTgt>
                                        </p:tgtEl>
                                      </p:cBhvr>
                                    </p:animEffect>
                                    <p:anim calcmode="lin" valueType="num">
                                      <p:cBhvr>
                                        <p:cTn id="38" dur="500" fill="hold"/>
                                        <p:tgtEl>
                                          <p:spTgt spid="13">
                                            <p:txEl>
                                              <p:charRg st="4294967295" end="4294967295"/>
                                            </p:txEl>
                                          </p:spTgt>
                                        </p:tgtEl>
                                        <p:attrNameLst>
                                          <p:attrName>ppt_w</p:attrName>
                                        </p:attrNameLst>
                                      </p:cBhvr>
                                      <p:tavLst>
                                        <p:tav tm="0" fmla="#ppt_w*sin(2.5*pi*$)">
                                          <p:val>
                                            <p:fltVal val="0"/>
                                          </p:val>
                                        </p:tav>
                                        <p:tav tm="100000">
                                          <p:val>
                                            <p:fltVal val="1"/>
                                          </p:val>
                                        </p:tav>
                                      </p:tavLst>
                                    </p:anim>
                                    <p:anim calcmode="lin" valueType="num">
                                      <p:cBhvr>
                                        <p:cTn id="39" dur="500" fill="hold"/>
                                        <p:tgtEl>
                                          <p:spTgt spid="13">
                                            <p:txEl>
                                              <p:charRg st="4294967295" end="4294967295"/>
                                            </p:txEl>
                                          </p:spTgt>
                                        </p:tgtEl>
                                        <p:attrNameLst>
                                          <p:attrName>ppt_h</p:attrName>
                                        </p:attrNameLst>
                                      </p:cBhvr>
                                      <p:tavLst>
                                        <p:tav tm="0">
                                          <p:val>
                                            <p:strVal val="#ppt_h"/>
                                          </p:val>
                                        </p:tav>
                                        <p:tav tm="100000">
                                          <p:val>
                                            <p:strVal val="#ppt_h"/>
                                          </p:val>
                                        </p:tav>
                                      </p:tavLst>
                                    </p:anim>
                                  </p:childTnLst>
                                </p:cTn>
                              </p:par>
                              <p:par>
                                <p:cTn id="40" presetID="45" presetClass="entr" presetSubtype="0" fill="hold" grpId="0" nodeType="withEffect">
                                  <p:stCondLst>
                                    <p:cond delay="0"/>
                                  </p:stCondLst>
                                  <p:childTnLst>
                                    <p:set>
                                      <p:cBhvr>
                                        <p:cTn id="41" dur="1" fill="hold">
                                          <p:stCondLst>
                                            <p:cond delay="0"/>
                                          </p:stCondLst>
                                        </p:cTn>
                                        <p:tgtEl>
                                          <p:spTgt spid="14">
                                            <p:txEl>
                                              <p:charRg st="4294967295" end="4294967295"/>
                                            </p:txEl>
                                          </p:spTgt>
                                        </p:tgtEl>
                                        <p:attrNameLst>
                                          <p:attrName>style.visibility</p:attrName>
                                        </p:attrNameLst>
                                      </p:cBhvr>
                                      <p:to>
                                        <p:strVal val="visible"/>
                                      </p:to>
                                    </p:set>
                                    <p:animEffect transition="in" filter="fade">
                                      <p:cBhvr>
                                        <p:cTn id="42" dur="500"/>
                                        <p:tgtEl>
                                          <p:spTgt spid="14">
                                            <p:txEl>
                                              <p:charRg st="4294967295" end="4294967295"/>
                                            </p:txEl>
                                          </p:spTgt>
                                        </p:tgtEl>
                                      </p:cBhvr>
                                    </p:animEffect>
                                    <p:anim calcmode="lin" valueType="num">
                                      <p:cBhvr>
                                        <p:cTn id="43" dur="500" fill="hold"/>
                                        <p:tgtEl>
                                          <p:spTgt spid="14">
                                            <p:txEl>
                                              <p:charRg st="4294967295" end="4294967295"/>
                                            </p:txEl>
                                          </p:spTgt>
                                        </p:tgtEl>
                                        <p:attrNameLst>
                                          <p:attrName>ppt_w</p:attrName>
                                        </p:attrNameLst>
                                      </p:cBhvr>
                                      <p:tavLst>
                                        <p:tav tm="0" fmla="#ppt_w*sin(2.5*pi*$)">
                                          <p:val>
                                            <p:fltVal val="0"/>
                                          </p:val>
                                        </p:tav>
                                        <p:tav tm="100000">
                                          <p:val>
                                            <p:fltVal val="1"/>
                                          </p:val>
                                        </p:tav>
                                      </p:tavLst>
                                    </p:anim>
                                    <p:anim calcmode="lin" valueType="num">
                                      <p:cBhvr>
                                        <p:cTn id="44" dur="500" fill="hold"/>
                                        <p:tgtEl>
                                          <p:spTgt spid="14">
                                            <p:txEl>
                                              <p:charRg st="4294967295" end="4294967295"/>
                                            </p:txEl>
                                          </p:spTgt>
                                        </p:tgtEl>
                                        <p:attrNameLst>
                                          <p:attrName>ppt_h</p:attrName>
                                        </p:attrNameLst>
                                      </p:cBhvr>
                                      <p:tavLst>
                                        <p:tav tm="0">
                                          <p:val>
                                            <p:strVal val="#ppt_h"/>
                                          </p:val>
                                        </p:tav>
                                        <p:tav tm="100000">
                                          <p:val>
                                            <p:strVal val="#ppt_h"/>
                                          </p:val>
                                        </p:tav>
                                      </p:tavLst>
                                    </p:anim>
                                  </p:childTnLst>
                                </p:cTn>
                              </p:par>
                              <p:par>
                                <p:cTn id="45" presetID="45" presetClass="entr" presetSubtype="0" fill="hold" grpId="0" nodeType="withEffect">
                                  <p:stCondLst>
                                    <p:cond delay="0"/>
                                  </p:stCondLst>
                                  <p:childTnLst>
                                    <p:set>
                                      <p:cBhvr>
                                        <p:cTn id="46" dur="1" fill="hold">
                                          <p:stCondLst>
                                            <p:cond delay="0"/>
                                          </p:stCondLst>
                                        </p:cTn>
                                        <p:tgtEl>
                                          <p:spTgt spid="15">
                                            <p:txEl>
                                              <p:charRg st="4294967295" end="4294967295"/>
                                            </p:txEl>
                                          </p:spTgt>
                                        </p:tgtEl>
                                        <p:attrNameLst>
                                          <p:attrName>style.visibility</p:attrName>
                                        </p:attrNameLst>
                                      </p:cBhvr>
                                      <p:to>
                                        <p:strVal val="visible"/>
                                      </p:to>
                                    </p:set>
                                    <p:animEffect transition="in" filter="fade">
                                      <p:cBhvr>
                                        <p:cTn id="47" dur="500"/>
                                        <p:tgtEl>
                                          <p:spTgt spid="15">
                                            <p:txEl>
                                              <p:charRg st="4294967295" end="4294967295"/>
                                            </p:txEl>
                                          </p:spTgt>
                                        </p:tgtEl>
                                      </p:cBhvr>
                                    </p:animEffect>
                                    <p:anim calcmode="lin" valueType="num">
                                      <p:cBhvr>
                                        <p:cTn id="48" dur="500" fill="hold"/>
                                        <p:tgtEl>
                                          <p:spTgt spid="15">
                                            <p:txEl>
                                              <p:charRg st="4294967295" end="4294967295"/>
                                            </p:txEl>
                                          </p:spTgt>
                                        </p:tgtEl>
                                        <p:attrNameLst>
                                          <p:attrName>ppt_w</p:attrName>
                                        </p:attrNameLst>
                                      </p:cBhvr>
                                      <p:tavLst>
                                        <p:tav tm="0" fmla="#ppt_w*sin(2.5*pi*$)">
                                          <p:val>
                                            <p:fltVal val="0"/>
                                          </p:val>
                                        </p:tav>
                                        <p:tav tm="100000">
                                          <p:val>
                                            <p:fltVal val="1"/>
                                          </p:val>
                                        </p:tav>
                                      </p:tavLst>
                                    </p:anim>
                                    <p:anim calcmode="lin" valueType="num">
                                      <p:cBhvr>
                                        <p:cTn id="49" dur="500" fill="hold"/>
                                        <p:tgtEl>
                                          <p:spTgt spid="15">
                                            <p:txEl>
                                              <p:charRg st="4294967295" end="4294967295"/>
                                            </p:txEl>
                                          </p:spTgt>
                                        </p:tgtEl>
                                        <p:attrNameLst>
                                          <p:attrName>ppt_h</p:attrName>
                                        </p:attrNameLst>
                                      </p:cBhvr>
                                      <p:tavLst>
                                        <p:tav tm="0">
                                          <p:val>
                                            <p:strVal val="#ppt_h"/>
                                          </p:val>
                                        </p:tav>
                                        <p:tav tm="100000">
                                          <p:val>
                                            <p:strVal val="#ppt_h"/>
                                          </p:val>
                                        </p:tav>
                                      </p:tavLst>
                                    </p:anim>
                                  </p:childTnLst>
                                </p:cTn>
                              </p:par>
                              <p:par>
                                <p:cTn id="50" presetID="45" presetClass="entr" presetSubtype="0" fill="hold" grpId="0" nodeType="withEffect">
                                  <p:stCondLst>
                                    <p:cond delay="0"/>
                                  </p:stCondLst>
                                  <p:childTnLst>
                                    <p:set>
                                      <p:cBhvr>
                                        <p:cTn id="51" dur="1" fill="hold">
                                          <p:stCondLst>
                                            <p:cond delay="0"/>
                                          </p:stCondLst>
                                        </p:cTn>
                                        <p:tgtEl>
                                          <p:spTgt spid="16">
                                            <p:txEl>
                                              <p:charRg st="4294967295" end="4294967295"/>
                                            </p:txEl>
                                          </p:spTgt>
                                        </p:tgtEl>
                                        <p:attrNameLst>
                                          <p:attrName>style.visibility</p:attrName>
                                        </p:attrNameLst>
                                      </p:cBhvr>
                                      <p:to>
                                        <p:strVal val="visible"/>
                                      </p:to>
                                    </p:set>
                                    <p:animEffect transition="in" filter="fade">
                                      <p:cBhvr>
                                        <p:cTn id="52" dur="500"/>
                                        <p:tgtEl>
                                          <p:spTgt spid="16">
                                            <p:txEl>
                                              <p:charRg st="4294967295" end="4294967295"/>
                                            </p:txEl>
                                          </p:spTgt>
                                        </p:tgtEl>
                                      </p:cBhvr>
                                    </p:animEffect>
                                    <p:anim calcmode="lin" valueType="num">
                                      <p:cBhvr>
                                        <p:cTn id="53" dur="500" fill="hold"/>
                                        <p:tgtEl>
                                          <p:spTgt spid="16">
                                            <p:txEl>
                                              <p:charRg st="4294967295" end="4294967295"/>
                                            </p:txEl>
                                          </p:spTgt>
                                        </p:tgtEl>
                                        <p:attrNameLst>
                                          <p:attrName>ppt_w</p:attrName>
                                        </p:attrNameLst>
                                      </p:cBhvr>
                                      <p:tavLst>
                                        <p:tav tm="0" fmla="#ppt_w*sin(2.5*pi*$)">
                                          <p:val>
                                            <p:fltVal val="0"/>
                                          </p:val>
                                        </p:tav>
                                        <p:tav tm="100000">
                                          <p:val>
                                            <p:fltVal val="1"/>
                                          </p:val>
                                        </p:tav>
                                      </p:tavLst>
                                    </p:anim>
                                    <p:anim calcmode="lin" valueType="num">
                                      <p:cBhvr>
                                        <p:cTn id="54" dur="500" fill="hold"/>
                                        <p:tgtEl>
                                          <p:spTgt spid="16">
                                            <p:txEl>
                                              <p:charRg st="4294967295" end="4294967295"/>
                                            </p:txEl>
                                          </p:spTgt>
                                        </p:tgtEl>
                                        <p:attrNameLst>
                                          <p:attrName>ppt_h</p:attrName>
                                        </p:attrNameLst>
                                      </p:cBhvr>
                                      <p:tavLst>
                                        <p:tav tm="0">
                                          <p:val>
                                            <p:strVal val="#ppt_h"/>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wipe(left)">
                                      <p:cBhvr>
                                        <p:cTn id="59" dur="500"/>
                                        <p:tgtEl>
                                          <p:spTgt spid="2"/>
                                        </p:tgtEl>
                                      </p:cBhvr>
                                    </p:animEffect>
                                  </p:childTnLst>
                                </p:cTn>
                              </p:par>
                            </p:childTnLst>
                          </p:cTn>
                        </p:par>
                      </p:childTnLst>
                    </p:cTn>
                  </p:par>
                  <p:par>
                    <p:cTn id="60" fill="hold">
                      <p:stCondLst>
                        <p:cond delay="indefinite"/>
                      </p:stCondLst>
                      <p:childTnLst>
                        <p:par>
                          <p:cTn id="61" fill="hold">
                            <p:stCondLst>
                              <p:cond delay="0"/>
                            </p:stCondLst>
                            <p:childTnLst>
                              <p:par>
                                <p:cTn id="62" presetID="8" presetClass="emph" presetSubtype="0" fill="hold" nodeType="clickEffect">
                                  <p:stCondLst>
                                    <p:cond delay="0"/>
                                  </p:stCondLst>
                                  <p:childTnLst>
                                    <p:animRot by="21600000">
                                      <p:cBhvr>
                                        <p:cTn id="63" dur="2000" fill="hold"/>
                                        <p:tgtEl>
                                          <p:spTgt spid="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8" grpId="0" autoUpdateAnimBg="0"/>
      <p:bldP spid="9" grpId="0" autoUpdateAnimBg="0"/>
      <p:bldP spid="10" grpId="0" autoUpdateAnimBg="0"/>
      <p:bldP spid="11" grpId="0" autoUpdateAnimBg="0"/>
      <p:bldP spid="12" grpId="0" autoUpdateAnimBg="0"/>
      <p:bldP spid="13" grpId="0" autoUpdateAnimBg="0"/>
      <p:bldP spid="14" grpId="0" autoUpdateAnimBg="0"/>
      <p:bldP spid="15" grpId="0" autoUpdateAnimBg="0"/>
      <p:bldP spid="16" grpId="0" autoUpdateAnimBg="0"/>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Nudge, nudge</a:t>
            </a:r>
            <a:endParaRPr lang="en-GB" dirty="0"/>
          </a:p>
        </p:txBody>
      </p:sp>
      <p:sp>
        <p:nvSpPr>
          <p:cNvPr id="4" name="Rectangle 3"/>
          <p:cNvSpPr/>
          <p:nvPr/>
        </p:nvSpPr>
        <p:spPr>
          <a:xfrm>
            <a:off x="452846" y="946295"/>
            <a:ext cx="8299268" cy="4031873"/>
          </a:xfrm>
          <a:prstGeom prst="rect">
            <a:avLst/>
          </a:prstGeom>
        </p:spPr>
        <p:txBody>
          <a:bodyPr wrap="square">
            <a:spAutoFit/>
          </a:bodyPr>
          <a:lstStyle/>
          <a:p>
            <a:pPr marL="285750" indent="-285750">
              <a:buFont typeface="Arial" panose="020B0604020202020204" pitchFamily="34" charset="0"/>
              <a:buChar char="•"/>
            </a:pPr>
            <a:r>
              <a:rPr lang="en-US" sz="1600" dirty="0" smtClean="0"/>
              <a:t>Every guaranteed pension </a:t>
            </a:r>
            <a:r>
              <a:rPr lang="en-US" sz="1600" dirty="0"/>
              <a:t>annuity quote </a:t>
            </a:r>
            <a:r>
              <a:rPr lang="en-US" sz="1600" dirty="0" smtClean="0"/>
              <a:t>will include </a:t>
            </a:r>
            <a:r>
              <a:rPr lang="en-US" sz="1600" dirty="0"/>
              <a:t>an information </a:t>
            </a:r>
            <a:r>
              <a:rPr lang="en-US" sz="1600" dirty="0" smtClean="0"/>
              <a:t>prompt.</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smtClean="0"/>
              <a:t>Encourages </a:t>
            </a:r>
            <a:r>
              <a:rPr lang="en-US" sz="1600" dirty="0"/>
              <a:t>the client </a:t>
            </a:r>
            <a:r>
              <a:rPr lang="en-US" sz="1600" dirty="0" smtClean="0"/>
              <a:t>to shop around.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smtClean="0"/>
              <a:t>If </a:t>
            </a:r>
            <a:r>
              <a:rPr lang="en-US" sz="1600" dirty="0"/>
              <a:t>applicable and the </a:t>
            </a:r>
            <a:r>
              <a:rPr lang="en-US" sz="1600" b="1" dirty="0"/>
              <a:t>client</a:t>
            </a:r>
            <a:r>
              <a:rPr lang="en-US" sz="1600" dirty="0"/>
              <a:t> has given </a:t>
            </a:r>
            <a:r>
              <a:rPr lang="en-US" sz="1600" dirty="0" smtClean="0"/>
              <a:t>their </a:t>
            </a:r>
            <a:r>
              <a:rPr lang="en-US" sz="1600" b="1" dirty="0" smtClean="0"/>
              <a:t>consent</a:t>
            </a:r>
            <a:r>
              <a:rPr lang="en-US" sz="1600" dirty="0" smtClean="0"/>
              <a:t>: </a:t>
            </a:r>
          </a:p>
          <a:p>
            <a:pPr marL="285750" indent="-285750">
              <a:buFont typeface="Arial" panose="020B0604020202020204" pitchFamily="34" charset="0"/>
              <a:buChar char="•"/>
            </a:pPr>
            <a:endParaRPr lang="en-US" sz="1600" dirty="0" smtClean="0"/>
          </a:p>
          <a:p>
            <a:pPr marL="628463" lvl="1" indent="-285750">
              <a:buFont typeface="Arial" panose="020B0604020202020204" pitchFamily="34" charset="0"/>
              <a:buChar char="•"/>
            </a:pPr>
            <a:r>
              <a:rPr lang="en-US" sz="1600" dirty="0" smtClean="0"/>
              <a:t>Additional </a:t>
            </a:r>
            <a:r>
              <a:rPr lang="en-US" sz="1600" dirty="0"/>
              <a:t>figure </a:t>
            </a:r>
            <a:r>
              <a:rPr lang="en-US" sz="1600" dirty="0" smtClean="0"/>
              <a:t>showing the </a:t>
            </a:r>
            <a:r>
              <a:rPr lang="en-US" sz="1600" dirty="0"/>
              <a:t>best rate available in the </a:t>
            </a:r>
            <a:r>
              <a:rPr lang="en-US" sz="1600" dirty="0" smtClean="0"/>
              <a:t>market. </a:t>
            </a:r>
          </a:p>
          <a:p>
            <a:pPr marL="628463" lvl="1" indent="-285750">
              <a:buFont typeface="Arial" panose="020B0604020202020204" pitchFamily="34" charset="0"/>
              <a:buChar char="•"/>
            </a:pPr>
            <a:r>
              <a:rPr lang="en-US" sz="1600" dirty="0" smtClean="0"/>
              <a:t>Difference in </a:t>
            </a:r>
            <a:r>
              <a:rPr lang="en-US" sz="1600" dirty="0"/>
              <a:t>monetary </a:t>
            </a:r>
            <a:r>
              <a:rPr lang="en-US" sz="1600" dirty="0" smtClean="0"/>
              <a:t>terms.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smtClean="0"/>
              <a:t>If </a:t>
            </a:r>
            <a:r>
              <a:rPr lang="en-US" sz="1600" dirty="0"/>
              <a:t>the firm does not have access </a:t>
            </a:r>
            <a:r>
              <a:rPr lang="en-US" sz="1600" dirty="0" smtClean="0"/>
              <a:t>to the </a:t>
            </a:r>
            <a:r>
              <a:rPr lang="en-US" sz="1600" dirty="0"/>
              <a:t>best rates in the </a:t>
            </a:r>
            <a:r>
              <a:rPr lang="en-US" sz="1600" dirty="0" smtClean="0"/>
              <a:t>market: </a:t>
            </a:r>
          </a:p>
          <a:p>
            <a:pPr marL="628463" lvl="1" indent="-285750">
              <a:buFont typeface="Arial" panose="020B0604020202020204" pitchFamily="34" charset="0"/>
              <a:buChar char="•"/>
            </a:pPr>
            <a:r>
              <a:rPr lang="en-US" sz="1600" dirty="0"/>
              <a:t>C</a:t>
            </a:r>
            <a:r>
              <a:rPr lang="en-US" sz="1600" dirty="0" smtClean="0"/>
              <a:t>lient made aware. </a:t>
            </a:r>
          </a:p>
          <a:p>
            <a:pPr marL="628463" lvl="1" indent="-285750">
              <a:buFont typeface="Arial" panose="020B0604020202020204" pitchFamily="34" charset="0"/>
              <a:buChar char="•"/>
            </a:pPr>
            <a:r>
              <a:rPr lang="en-US" sz="1600" dirty="0" smtClean="0"/>
              <a:t>Nudged to </a:t>
            </a:r>
            <a:r>
              <a:rPr lang="en-US" sz="1600" dirty="0"/>
              <a:t>shop around more </a:t>
            </a:r>
            <a:r>
              <a:rPr lang="en-US" sz="1600" dirty="0" smtClean="0"/>
              <a:t>widely.</a:t>
            </a:r>
          </a:p>
          <a:p>
            <a:pPr marL="628463" lvl="1"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smtClean="0"/>
              <a:t>Protected benefits shown where applicable.</a:t>
            </a:r>
          </a:p>
          <a:p>
            <a:pPr marL="628463" lvl="1" indent="-285750">
              <a:buFont typeface="Arial" panose="020B0604020202020204" pitchFamily="34" charset="0"/>
              <a:buChar char="•"/>
            </a:pPr>
            <a:r>
              <a:rPr lang="en-US" sz="1600" dirty="0" smtClean="0"/>
              <a:t>If better than ‘market’, the difference that applies.</a:t>
            </a:r>
          </a:p>
          <a:p>
            <a:pPr marL="628463" lvl="1" indent="-285750">
              <a:buFont typeface="Arial" panose="020B0604020202020204" pitchFamily="34" charset="0"/>
              <a:buChar char="•"/>
            </a:pPr>
            <a:endParaRPr lang="en-US" sz="1600" dirty="0"/>
          </a:p>
        </p:txBody>
      </p:sp>
      <p:sp>
        <p:nvSpPr>
          <p:cNvPr id="5" name="Footer Placeholder 3"/>
          <p:cNvSpPr>
            <a:spLocks noGrp="1"/>
          </p:cNvSpPr>
          <p:nvPr>
            <p:ph type="ftr" sz="quarter" idx="4294967295"/>
          </p:nvPr>
        </p:nvSpPr>
        <p:spPr>
          <a:xfrm>
            <a:off x="287895" y="4932000"/>
            <a:ext cx="6264000" cy="180000"/>
          </a:xfrm>
          <a:prstGeom prst="rect">
            <a:avLst/>
          </a:prstGeom>
        </p:spPr>
        <p:txBody>
          <a:bodyPr/>
          <a:lstStyle/>
          <a:p>
            <a:r>
              <a:rPr lang="en-GB" sz="1000" dirty="0">
                <a:solidFill>
                  <a:srgbClr val="FFFFFF">
                    <a:lumMod val="50000"/>
                  </a:srgbClr>
                </a:solidFill>
              </a:rPr>
              <a:t>For financial intermediary use only. Not approved for use with customers.</a:t>
            </a:r>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041502" y="2479166"/>
            <a:ext cx="1710612" cy="1710612"/>
          </a:xfrm>
          <a:prstGeom prst="rect">
            <a:avLst/>
          </a:prstGeom>
        </p:spPr>
      </p:pic>
      <p:sp>
        <p:nvSpPr>
          <p:cNvPr id="7" name="Rectangle 6"/>
          <p:cNvSpPr/>
          <p:nvPr/>
        </p:nvSpPr>
        <p:spPr>
          <a:xfrm>
            <a:off x="7204190" y="3161347"/>
            <a:ext cx="1385235" cy="346249"/>
          </a:xfrm>
          <a:prstGeom prst="rect">
            <a:avLst/>
          </a:prstGeom>
        </p:spPr>
        <p:txBody>
          <a:bodyPr wrap="none" lIns="68580" tIns="34290" rIns="68580" bIns="34290">
            <a:spAutoFit/>
          </a:bodyPr>
          <a:lstStyle/>
          <a:p>
            <a:pPr defTabSz="685409"/>
            <a:r>
              <a:rPr lang="en-GB" sz="1800" dirty="0">
                <a:solidFill>
                  <a:srgbClr val="373433"/>
                </a:solidFill>
                <a:latin typeface="Just Script"/>
              </a:rPr>
              <a:t> 1 March 2018</a:t>
            </a:r>
          </a:p>
        </p:txBody>
      </p:sp>
    </p:spTree>
    <p:extLst>
      <p:ext uri="{BB962C8B-B14F-4D97-AF65-F5344CB8AC3E}">
        <p14:creationId xmlns:p14="http://schemas.microsoft.com/office/powerpoint/2010/main" val="151909181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left)">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wipe(left)">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wipe(left)">
                                      <p:cBhvr>
                                        <p:cTn id="22" dur="5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Effect transition="in" filter="wipe(left)">
                                      <p:cBhvr>
                                        <p:cTn id="27" dur="500"/>
                                        <p:tgtEl>
                                          <p:spTgt spid="4">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
                                            <p:txEl>
                                              <p:pRg st="9" end="9"/>
                                            </p:txEl>
                                          </p:spTgt>
                                        </p:tgtEl>
                                        <p:attrNameLst>
                                          <p:attrName>style.visibility</p:attrName>
                                        </p:attrNameLst>
                                      </p:cBhvr>
                                      <p:to>
                                        <p:strVal val="visible"/>
                                      </p:to>
                                    </p:set>
                                    <p:animEffect transition="in" filter="wipe(left)">
                                      <p:cBhvr>
                                        <p:cTn id="32" dur="500"/>
                                        <p:tgtEl>
                                          <p:spTgt spid="4">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
                                            <p:txEl>
                                              <p:pRg st="10" end="10"/>
                                            </p:txEl>
                                          </p:spTgt>
                                        </p:tgtEl>
                                        <p:attrNameLst>
                                          <p:attrName>style.visibility</p:attrName>
                                        </p:attrNameLst>
                                      </p:cBhvr>
                                      <p:to>
                                        <p:strVal val="visible"/>
                                      </p:to>
                                    </p:set>
                                    <p:animEffect transition="in" filter="wipe(left)">
                                      <p:cBhvr>
                                        <p:cTn id="37" dur="500"/>
                                        <p:tgtEl>
                                          <p:spTgt spid="4">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4">
                                            <p:txEl>
                                              <p:pRg st="11" end="11"/>
                                            </p:txEl>
                                          </p:spTgt>
                                        </p:tgtEl>
                                        <p:attrNameLst>
                                          <p:attrName>style.visibility</p:attrName>
                                        </p:attrNameLst>
                                      </p:cBhvr>
                                      <p:to>
                                        <p:strVal val="visible"/>
                                      </p:to>
                                    </p:set>
                                    <p:animEffect transition="in" filter="wipe(left)">
                                      <p:cBhvr>
                                        <p:cTn id="42" dur="500"/>
                                        <p:tgtEl>
                                          <p:spTgt spid="4">
                                            <p:txEl>
                                              <p:pRg st="11" end="1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4">
                                            <p:txEl>
                                              <p:pRg st="13" end="13"/>
                                            </p:txEl>
                                          </p:spTgt>
                                        </p:tgtEl>
                                        <p:attrNameLst>
                                          <p:attrName>style.visibility</p:attrName>
                                        </p:attrNameLst>
                                      </p:cBhvr>
                                      <p:to>
                                        <p:strVal val="visible"/>
                                      </p:to>
                                    </p:set>
                                    <p:animEffect transition="in" filter="wipe(left)">
                                      <p:cBhvr>
                                        <p:cTn id="47" dur="500"/>
                                        <p:tgtEl>
                                          <p:spTgt spid="4">
                                            <p:txEl>
                                              <p:pRg st="13" end="1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4">
                                            <p:txEl>
                                              <p:pRg st="14" end="14"/>
                                            </p:txEl>
                                          </p:spTgt>
                                        </p:tgtEl>
                                        <p:attrNameLst>
                                          <p:attrName>style.visibility</p:attrName>
                                        </p:attrNameLst>
                                      </p:cBhvr>
                                      <p:to>
                                        <p:strVal val="visible"/>
                                      </p:to>
                                    </p:set>
                                    <p:animEffect transition="in" filter="wipe(left)">
                                      <p:cBhvr>
                                        <p:cTn id="52" dur="500"/>
                                        <p:tgtEl>
                                          <p:spTgt spid="4">
                                            <p:txEl>
                                              <p:pRg st="14" end="1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993" y="0"/>
            <a:ext cx="8172000" cy="828000"/>
          </a:xfrm>
        </p:spPr>
        <p:txBody>
          <a:bodyPr/>
          <a:lstStyle/>
          <a:p>
            <a:r>
              <a:rPr lang="en-US" dirty="0" smtClean="0"/>
              <a:t>Additional warnings</a:t>
            </a:r>
            <a:endParaRPr lang="en-US" dirty="0"/>
          </a:p>
        </p:txBody>
      </p:sp>
      <p:sp>
        <p:nvSpPr>
          <p:cNvPr id="10" name="Text Placeholder 2"/>
          <p:cNvSpPr txBox="1">
            <a:spLocks/>
          </p:cNvSpPr>
          <p:nvPr/>
        </p:nvSpPr>
        <p:spPr>
          <a:xfrm>
            <a:off x="240152" y="4607779"/>
            <a:ext cx="7704000" cy="252413"/>
          </a:xfrm>
          <a:prstGeom prst="rect">
            <a:avLst/>
          </a:prstGeom>
        </p:spPr>
        <p:txBody>
          <a:bodyPr lIns="68580" tIns="34290" rIns="68580" bIns="34290" anchor="ctr"/>
          <a:lstStyle>
            <a:lvl1pPr marL="0" indent="0" algn="l" defTabSz="913901" rtl="0" eaLnBrk="1" latinLnBrk="0" hangingPunct="1">
              <a:lnSpc>
                <a:spcPts val="3600"/>
              </a:lnSpc>
              <a:spcBef>
                <a:spcPts val="0"/>
              </a:spcBef>
              <a:spcAft>
                <a:spcPts val="1200"/>
              </a:spcAft>
              <a:buFont typeface="Arial" panose="020B0604020202020204" pitchFamily="34" charset="0"/>
              <a:buNone/>
              <a:defRPr lang="en-US" sz="4000" b="1" kern="1200" spc="0" baseline="0" dirty="0" smtClean="0">
                <a:solidFill>
                  <a:srgbClr val="373433"/>
                </a:solidFill>
                <a:latin typeface="+mn-lt"/>
                <a:ea typeface="+mn-ea"/>
                <a:cs typeface="+mn-cs"/>
              </a:defRPr>
            </a:lvl1pPr>
            <a:lvl2pPr marL="0" indent="0" algn="l" defTabSz="913901" rtl="0" eaLnBrk="1" latinLnBrk="0" hangingPunct="1">
              <a:lnSpc>
                <a:spcPts val="3600"/>
              </a:lnSpc>
              <a:spcBef>
                <a:spcPts val="0"/>
              </a:spcBef>
              <a:spcAft>
                <a:spcPts val="3600"/>
              </a:spcAft>
              <a:buFont typeface="Arial" panose="020B0604020202020204" pitchFamily="34" charset="0"/>
              <a:buNone/>
              <a:defRPr lang="en-US" sz="3200" b="1" kern="1200" spc="0" baseline="0" dirty="0" smtClean="0">
                <a:solidFill>
                  <a:srgbClr val="373433"/>
                </a:solidFill>
                <a:latin typeface="+mn-lt"/>
                <a:ea typeface="+mn-ea"/>
                <a:cs typeface="+mn-cs"/>
              </a:defRPr>
            </a:lvl2pPr>
            <a:lvl3pPr marL="0" indent="0" algn="l" defTabSz="913901" rtl="0" eaLnBrk="1" latinLnBrk="0" hangingPunct="1">
              <a:lnSpc>
                <a:spcPts val="2520"/>
              </a:lnSpc>
              <a:spcBef>
                <a:spcPts val="0"/>
              </a:spcBef>
              <a:spcAft>
                <a:spcPts val="1680"/>
              </a:spcAft>
              <a:buFont typeface="Arial" panose="020B0604020202020204" pitchFamily="34" charset="0"/>
              <a:buNone/>
              <a:defRPr lang="en-US" sz="1867" b="1" kern="1200" spc="11" baseline="0" dirty="0" smtClean="0">
                <a:solidFill>
                  <a:srgbClr val="373433"/>
                </a:solidFill>
                <a:latin typeface="+mn-lt"/>
                <a:ea typeface="+mn-ea"/>
                <a:cs typeface="+mn-cs"/>
              </a:defRPr>
            </a:lvl3pPr>
            <a:lvl4pPr marL="0" indent="0" algn="l" defTabSz="913901" rtl="0" eaLnBrk="1" latinLnBrk="0" hangingPunct="1">
              <a:lnSpc>
                <a:spcPts val="2520"/>
              </a:lnSpc>
              <a:spcBef>
                <a:spcPts val="0"/>
              </a:spcBef>
              <a:spcAft>
                <a:spcPts val="1680"/>
              </a:spcAft>
              <a:buFont typeface="Arial" panose="020B0604020202020204" pitchFamily="34" charset="0"/>
              <a:buNone/>
              <a:defRPr lang="en-US" sz="1867" kern="1200" spc="11" baseline="0" dirty="0" smtClean="0">
                <a:solidFill>
                  <a:srgbClr val="373433"/>
                </a:solidFill>
                <a:latin typeface="+mn-lt"/>
                <a:ea typeface="+mn-ea"/>
                <a:cs typeface="+mn-cs"/>
              </a:defRPr>
            </a:lvl4pPr>
            <a:lvl5pPr marL="0" indent="0" algn="l" defTabSz="913901" rtl="0" eaLnBrk="1" latinLnBrk="0" hangingPunct="1">
              <a:lnSpc>
                <a:spcPts val="1680"/>
              </a:lnSpc>
              <a:spcBef>
                <a:spcPts val="0"/>
              </a:spcBef>
              <a:spcAft>
                <a:spcPts val="1680"/>
              </a:spcAft>
              <a:buFont typeface="Arial" panose="020B0604020202020204" pitchFamily="34" charset="0"/>
              <a:buNone/>
              <a:defRPr lang="en-US" sz="1200" kern="1200" spc="11" baseline="0" dirty="0">
                <a:solidFill>
                  <a:srgbClr val="373433"/>
                </a:solidFill>
                <a:latin typeface="+mn-lt"/>
                <a:ea typeface="+mn-ea"/>
                <a:cs typeface="+mn-cs"/>
              </a:defRPr>
            </a:lvl5pPr>
            <a:lvl6pPr marL="2513221" indent="-228482" algn="l" defTabSz="913901"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0172" indent="-228482" algn="l" defTabSz="913901"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7122" indent="-228482" algn="l" defTabSz="913901"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4086" indent="-228482" algn="l" defTabSz="913901"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a:lstStyle>
          <a:p>
            <a:pPr algn="just"/>
            <a:r>
              <a:rPr sz="700" b="0" dirty="0"/>
              <a:t>Source: FCA PS17/12, May 2017</a:t>
            </a:r>
          </a:p>
        </p:txBody>
      </p:sp>
      <p:sp>
        <p:nvSpPr>
          <p:cNvPr id="22" name="Rectangle 21"/>
          <p:cNvSpPr/>
          <p:nvPr/>
        </p:nvSpPr>
        <p:spPr>
          <a:xfrm>
            <a:off x="3257034" y="1276350"/>
            <a:ext cx="2626758" cy="29724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766"/>
            <a:endParaRPr lang="en-GB" sz="2400" dirty="0">
              <a:solidFill>
                <a:srgbClr val="FFFFFF"/>
              </a:solidFill>
              <a:latin typeface="Just Script" panose="02020803050402020203" pitchFamily="18" charset="0"/>
            </a:endParaRPr>
          </a:p>
        </p:txBody>
      </p:sp>
      <p:sp>
        <p:nvSpPr>
          <p:cNvPr id="24" name="Rectangle 23"/>
          <p:cNvSpPr/>
          <p:nvPr/>
        </p:nvSpPr>
        <p:spPr bwMode="ltGray">
          <a:xfrm>
            <a:off x="654803" y="1276350"/>
            <a:ext cx="2628000" cy="2973868"/>
          </a:xfrm>
          <a:prstGeom prst="rect">
            <a:avLst/>
          </a:prstGeom>
          <a:solidFill>
            <a:schemeClr val="accent1"/>
          </a:solidFill>
          <a:ln w="28575">
            <a:noFill/>
          </a:ln>
        </p:spPr>
        <p:txBody>
          <a:bodyPr vert="horz" lIns="108000" tIns="36000" rIns="72000" bIns="36000" rtlCol="0" anchor="t">
            <a:normAutofit lnSpcReduction="10000"/>
          </a:bodyPr>
          <a:lstStyle/>
          <a:p>
            <a:pPr lvl="0" algn="ctr" defTabSz="685766"/>
            <a:r>
              <a:rPr lang="en-US" sz="1500" b="1" dirty="0">
                <a:solidFill>
                  <a:srgbClr val="373433"/>
                </a:solidFill>
              </a:rPr>
              <a:t>Guaranteed, Enhanced or Protected benefits</a:t>
            </a:r>
          </a:p>
          <a:p>
            <a:pPr marL="257168" lvl="0" indent="-257168" defTabSz="685766">
              <a:buFont typeface="Arial" panose="020B0604020202020204" pitchFamily="34" charset="0"/>
              <a:buChar char="•"/>
            </a:pPr>
            <a:endParaRPr lang="en-US" sz="1500" b="1" dirty="0">
              <a:solidFill>
                <a:srgbClr val="373433"/>
              </a:solidFill>
            </a:endParaRPr>
          </a:p>
          <a:p>
            <a:pPr marL="257168" lvl="0" indent="-257168" defTabSz="685766">
              <a:buFont typeface="Arial" panose="020B0604020202020204" pitchFamily="34" charset="0"/>
              <a:buChar char="•"/>
            </a:pPr>
            <a:r>
              <a:rPr lang="en-US" sz="1500" b="1" dirty="0">
                <a:solidFill>
                  <a:srgbClr val="373433"/>
                </a:solidFill>
              </a:rPr>
              <a:t>Guaranteed Annuity Rate (GAR)</a:t>
            </a:r>
          </a:p>
          <a:p>
            <a:pPr marL="257168" lvl="0" indent="-257168" defTabSz="685766">
              <a:buFont typeface="Arial" panose="020B0604020202020204" pitchFamily="34" charset="0"/>
              <a:buChar char="•"/>
            </a:pPr>
            <a:endParaRPr lang="en-US" sz="1500" b="1" dirty="0">
              <a:solidFill>
                <a:srgbClr val="373433"/>
              </a:solidFill>
            </a:endParaRPr>
          </a:p>
          <a:p>
            <a:pPr marL="257168" lvl="0" indent="-257168" defTabSz="685766">
              <a:buFont typeface="Arial" panose="020B0604020202020204" pitchFamily="34" charset="0"/>
              <a:buChar char="•"/>
            </a:pPr>
            <a:r>
              <a:rPr lang="en-US" sz="1500" b="1" dirty="0">
                <a:solidFill>
                  <a:srgbClr val="373433"/>
                </a:solidFill>
              </a:rPr>
              <a:t>Guaranteed Minimum </a:t>
            </a:r>
            <a:r>
              <a:rPr lang="en-US" sz="1500" b="1" dirty="0" smtClean="0">
                <a:solidFill>
                  <a:srgbClr val="373433"/>
                </a:solidFill>
              </a:rPr>
              <a:t>Pension (GMP</a:t>
            </a:r>
            <a:r>
              <a:rPr lang="en-US" sz="1500" b="1" dirty="0">
                <a:solidFill>
                  <a:srgbClr val="373433"/>
                </a:solidFill>
              </a:rPr>
              <a:t>)</a:t>
            </a:r>
          </a:p>
          <a:p>
            <a:pPr marL="257168" lvl="0" indent="-257168" defTabSz="685766">
              <a:buFont typeface="Arial" panose="020B0604020202020204" pitchFamily="34" charset="0"/>
              <a:buChar char="•"/>
            </a:pPr>
            <a:endParaRPr lang="en-US" sz="1500" b="1" dirty="0">
              <a:solidFill>
                <a:srgbClr val="373433"/>
              </a:solidFill>
            </a:endParaRPr>
          </a:p>
          <a:p>
            <a:pPr marL="257168" lvl="0" indent="-257168" defTabSz="685766">
              <a:buFont typeface="Arial" panose="020B0604020202020204" pitchFamily="34" charset="0"/>
              <a:buChar char="•"/>
            </a:pPr>
            <a:r>
              <a:rPr lang="en-US" sz="1500" b="1" dirty="0">
                <a:solidFill>
                  <a:srgbClr val="373433"/>
                </a:solidFill>
              </a:rPr>
              <a:t>Sect 9(2b) rights</a:t>
            </a:r>
          </a:p>
          <a:p>
            <a:pPr marL="257168" lvl="0" indent="-257168" defTabSz="685766">
              <a:buFont typeface="Arial" panose="020B0604020202020204" pitchFamily="34" charset="0"/>
              <a:buChar char="•"/>
            </a:pPr>
            <a:endParaRPr lang="en-US" sz="1500" b="1" dirty="0">
              <a:solidFill>
                <a:srgbClr val="373433"/>
              </a:solidFill>
            </a:endParaRPr>
          </a:p>
          <a:p>
            <a:pPr marL="257168" lvl="0" indent="-257168" defTabSz="685766">
              <a:buFont typeface="Arial" panose="020B0604020202020204" pitchFamily="34" charset="0"/>
              <a:buChar char="•"/>
            </a:pPr>
            <a:r>
              <a:rPr lang="en-US" sz="1500" b="1" dirty="0">
                <a:solidFill>
                  <a:srgbClr val="373433"/>
                </a:solidFill>
              </a:rPr>
              <a:t>Pension Commencement </a:t>
            </a:r>
            <a:r>
              <a:rPr lang="en-US" sz="1500" b="1" dirty="0" smtClean="0">
                <a:solidFill>
                  <a:srgbClr val="373433"/>
                </a:solidFill>
              </a:rPr>
              <a:t>Lump </a:t>
            </a:r>
            <a:r>
              <a:rPr lang="en-US" sz="1500" b="1" dirty="0">
                <a:solidFill>
                  <a:srgbClr val="373433"/>
                </a:solidFill>
              </a:rPr>
              <a:t>Sum (PCLS) &gt; 25%</a:t>
            </a:r>
          </a:p>
          <a:p>
            <a:pPr algn="ctr" defTabSz="685766"/>
            <a:endParaRPr lang="en-US" sz="1800" b="1" dirty="0">
              <a:solidFill>
                <a:srgbClr val="373433"/>
              </a:solidFill>
            </a:endParaRPr>
          </a:p>
        </p:txBody>
      </p:sp>
      <p:sp>
        <p:nvSpPr>
          <p:cNvPr id="25" name="Rectangle 24"/>
          <p:cNvSpPr/>
          <p:nvPr/>
        </p:nvSpPr>
        <p:spPr bwMode="ltGray">
          <a:xfrm>
            <a:off x="5859850" y="1276350"/>
            <a:ext cx="2628000" cy="2973868"/>
          </a:xfrm>
          <a:prstGeom prst="rect">
            <a:avLst/>
          </a:prstGeom>
          <a:solidFill>
            <a:schemeClr val="accent4"/>
          </a:solidFill>
          <a:ln w="28575">
            <a:noFill/>
          </a:ln>
        </p:spPr>
        <p:txBody>
          <a:bodyPr vert="horz" lIns="108000" tIns="36000" rIns="72000" bIns="36000" rtlCol="0" anchor="t">
            <a:normAutofit/>
          </a:bodyPr>
          <a:lstStyle/>
          <a:p>
            <a:pPr algn="ctr" defTabSz="685766"/>
            <a:r>
              <a:rPr lang="en-US" sz="1500" b="1" dirty="0">
                <a:solidFill>
                  <a:srgbClr val="373433"/>
                </a:solidFill>
              </a:rPr>
              <a:t>Potential eligibility for an Enhanced Annuity</a:t>
            </a:r>
          </a:p>
          <a:p>
            <a:pPr marL="257168" indent="-257168" defTabSz="685766">
              <a:buFont typeface="Arial" panose="020B0604020202020204" pitchFamily="34" charset="0"/>
              <a:buChar char="•"/>
            </a:pPr>
            <a:endParaRPr lang="en-US" sz="1500" b="1" dirty="0">
              <a:solidFill>
                <a:srgbClr val="373433"/>
              </a:solidFill>
            </a:endParaRPr>
          </a:p>
          <a:p>
            <a:pPr marL="257168" indent="-257168" defTabSz="685766">
              <a:buFont typeface="Arial" panose="020B0604020202020204" pitchFamily="34" charset="0"/>
              <a:buChar char="•"/>
            </a:pPr>
            <a:r>
              <a:rPr lang="en-US" sz="1500" b="1" dirty="0">
                <a:solidFill>
                  <a:srgbClr val="373433"/>
                </a:solidFill>
              </a:rPr>
              <a:t>Clear and prominent</a:t>
            </a:r>
          </a:p>
          <a:p>
            <a:pPr marL="257168" indent="-257168" defTabSz="685766">
              <a:buFont typeface="Arial" panose="020B0604020202020204" pitchFamily="34" charset="0"/>
              <a:buChar char="•"/>
            </a:pPr>
            <a:endParaRPr lang="en-US" sz="1500" b="1" dirty="0">
              <a:solidFill>
                <a:srgbClr val="373433"/>
              </a:solidFill>
            </a:endParaRPr>
          </a:p>
          <a:p>
            <a:pPr marL="257168" indent="-257168" defTabSz="685766">
              <a:buFont typeface="Arial" panose="020B0604020202020204" pitchFamily="34" charset="0"/>
              <a:buChar char="•"/>
            </a:pPr>
            <a:r>
              <a:rPr lang="en-US" sz="1500" b="1" dirty="0">
                <a:solidFill>
                  <a:srgbClr val="373433"/>
                </a:solidFill>
              </a:rPr>
              <a:t>Same underwriting information for comparison used to produce own quotes</a:t>
            </a:r>
          </a:p>
          <a:p>
            <a:pPr defTabSz="685766"/>
            <a:endParaRPr lang="en-US" sz="1500" b="1" dirty="0">
              <a:solidFill>
                <a:srgbClr val="373433"/>
              </a:solidFill>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333134" y="1376366"/>
            <a:ext cx="2665192" cy="2665192"/>
          </a:xfrm>
          <a:prstGeom prst="rect">
            <a:avLst/>
          </a:prstGeom>
        </p:spPr>
      </p:pic>
      <p:sp>
        <p:nvSpPr>
          <p:cNvPr id="11" name="Footer Placeholder 3"/>
          <p:cNvSpPr>
            <a:spLocks noGrp="1"/>
          </p:cNvSpPr>
          <p:nvPr>
            <p:ph type="ftr" sz="quarter" idx="4294967295"/>
          </p:nvPr>
        </p:nvSpPr>
        <p:spPr>
          <a:xfrm>
            <a:off x="287895" y="4932000"/>
            <a:ext cx="6264000" cy="180000"/>
          </a:xfrm>
          <a:prstGeom prst="rect">
            <a:avLst/>
          </a:prstGeom>
        </p:spPr>
        <p:txBody>
          <a:bodyPr/>
          <a:lstStyle/>
          <a:p>
            <a:r>
              <a:rPr lang="en-GB" sz="1000" dirty="0">
                <a:solidFill>
                  <a:srgbClr val="FFFFFF">
                    <a:lumMod val="50000"/>
                  </a:srgbClr>
                </a:solidFill>
              </a:rPr>
              <a:t>For financial intermediary use only. Not approved for use with customers.</a:t>
            </a:r>
          </a:p>
        </p:txBody>
      </p:sp>
    </p:spTree>
    <p:extLst>
      <p:ext uri="{BB962C8B-B14F-4D97-AF65-F5344CB8AC3E}">
        <p14:creationId xmlns:p14="http://schemas.microsoft.com/office/powerpoint/2010/main" val="46123244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Client consent to obtain comparisons</a:t>
            </a:r>
            <a:endParaRPr lang="en-GB" dirty="0"/>
          </a:p>
        </p:txBody>
      </p:sp>
      <p:sp>
        <p:nvSpPr>
          <p:cNvPr id="3" name="Rectangle 2"/>
          <p:cNvSpPr/>
          <p:nvPr/>
        </p:nvSpPr>
        <p:spPr>
          <a:xfrm>
            <a:off x="116633" y="647348"/>
            <a:ext cx="5930205" cy="4278094"/>
          </a:xfrm>
          <a:prstGeom prst="rect">
            <a:avLst/>
          </a:prstGeom>
        </p:spPr>
        <p:txBody>
          <a:bodyPr wrap="square">
            <a:spAutoFit/>
          </a:bodyPr>
          <a:lstStyle/>
          <a:p>
            <a:endParaRPr lang="en-US" sz="1600" dirty="0" smtClean="0">
              <a:solidFill>
                <a:srgbClr val="000000"/>
              </a:solidFill>
              <a:latin typeface="Just Sans" panose="020B0603030202020203" pitchFamily="34" charset="0"/>
            </a:endParaRPr>
          </a:p>
          <a:p>
            <a:pPr marL="171450" indent="-171450">
              <a:buFont typeface="Arial" panose="020B0604020202020204" pitchFamily="34" charset="0"/>
              <a:buChar char="•"/>
            </a:pPr>
            <a:r>
              <a:rPr lang="en-US" sz="1600" dirty="0">
                <a:solidFill>
                  <a:srgbClr val="000000"/>
                </a:solidFill>
                <a:latin typeface="Just Sans" panose="020B0603030202020203" pitchFamily="34" charset="0"/>
              </a:rPr>
              <a:t>Adviser validation taken for illustration </a:t>
            </a:r>
            <a:r>
              <a:rPr lang="en-US" sz="1600" dirty="0" smtClean="0">
                <a:solidFill>
                  <a:srgbClr val="000000"/>
                </a:solidFill>
                <a:latin typeface="Just Sans" panose="020B0603030202020203" pitchFamily="34" charset="0"/>
              </a:rPr>
              <a:t>comparisons.</a:t>
            </a:r>
            <a:endParaRPr lang="en-US" sz="1600" b="1" dirty="0" smtClean="0">
              <a:solidFill>
                <a:srgbClr val="000000"/>
              </a:solidFill>
              <a:latin typeface="Just Sans" panose="020B0603030202020203" pitchFamily="34" charset="0"/>
            </a:endParaRPr>
          </a:p>
          <a:p>
            <a:pPr marL="171450" indent="-171450">
              <a:buFont typeface="Arial" panose="020B0604020202020204" pitchFamily="34" charset="0"/>
              <a:buChar char="•"/>
            </a:pPr>
            <a:endParaRPr lang="en-US" sz="1600" b="1" dirty="0">
              <a:solidFill>
                <a:srgbClr val="000000"/>
              </a:solidFill>
              <a:latin typeface="Just Sans" panose="020B0603030202020203" pitchFamily="34" charset="0"/>
            </a:endParaRPr>
          </a:p>
          <a:p>
            <a:pPr marL="171450" indent="-171450">
              <a:buFont typeface="Arial" panose="020B0604020202020204" pitchFamily="34" charset="0"/>
              <a:buChar char="•"/>
            </a:pPr>
            <a:r>
              <a:rPr lang="en-US" sz="1600" b="1" dirty="0" smtClean="0">
                <a:solidFill>
                  <a:srgbClr val="000000"/>
                </a:solidFill>
                <a:latin typeface="Just Sans" panose="020B0603030202020203" pitchFamily="34" charset="0"/>
              </a:rPr>
              <a:t>The </a:t>
            </a:r>
            <a:r>
              <a:rPr lang="en-US" sz="1600" b="1" dirty="0">
                <a:solidFill>
                  <a:srgbClr val="000000"/>
                </a:solidFill>
                <a:latin typeface="Just Sans" panose="020B0603030202020203" pitchFamily="34" charset="0"/>
              </a:rPr>
              <a:t>Retirement Health Form </a:t>
            </a:r>
            <a:r>
              <a:rPr lang="en-US" sz="1600" b="1" dirty="0" smtClean="0">
                <a:solidFill>
                  <a:srgbClr val="000000"/>
                </a:solidFill>
                <a:latin typeface="Just Sans" panose="020B0603030202020203" pitchFamily="34" charset="0"/>
              </a:rPr>
              <a:t>has been updated to enable </a:t>
            </a:r>
            <a:r>
              <a:rPr lang="en-US" sz="1600" b="1" dirty="0">
                <a:solidFill>
                  <a:srgbClr val="000000"/>
                </a:solidFill>
                <a:latin typeface="Just Sans" panose="020B0603030202020203" pitchFamily="34" charset="0"/>
              </a:rPr>
              <a:t>the customer to provide consent for their information to be shared with the market</a:t>
            </a:r>
            <a:r>
              <a:rPr lang="en-US" sz="1600" dirty="0">
                <a:solidFill>
                  <a:srgbClr val="000000"/>
                </a:solidFill>
                <a:latin typeface="Just Sans" panose="020B0603030202020203" pitchFamily="34" charset="0"/>
              </a:rPr>
              <a:t>. </a:t>
            </a:r>
            <a:endParaRPr lang="en-US" sz="1600" dirty="0" smtClean="0">
              <a:solidFill>
                <a:srgbClr val="000000"/>
              </a:solidFill>
              <a:latin typeface="Just Sans" panose="020B0603030202020203" pitchFamily="34" charset="0"/>
            </a:endParaRPr>
          </a:p>
          <a:p>
            <a:pPr marL="171450" indent="-171450">
              <a:buFont typeface="Arial" panose="020B0604020202020204" pitchFamily="34" charset="0"/>
              <a:buChar char="•"/>
            </a:pPr>
            <a:endParaRPr lang="en-US" sz="1600" dirty="0">
              <a:solidFill>
                <a:srgbClr val="000000"/>
              </a:solidFill>
              <a:latin typeface="Just Sans" panose="020B0603030202020203" pitchFamily="34" charset="0"/>
            </a:endParaRPr>
          </a:p>
          <a:p>
            <a:pPr marL="171450" indent="-171450">
              <a:buFont typeface="Arial" panose="020B0604020202020204" pitchFamily="34" charset="0"/>
              <a:buChar char="•"/>
            </a:pPr>
            <a:r>
              <a:rPr lang="en-US" sz="1600" dirty="0" smtClean="0">
                <a:solidFill>
                  <a:srgbClr val="000000"/>
                </a:solidFill>
                <a:latin typeface="Just Sans" panose="020B0603030202020203" pitchFamily="34" charset="0"/>
              </a:rPr>
              <a:t>Template 3 issued where:</a:t>
            </a:r>
          </a:p>
          <a:p>
            <a:pPr marL="171450" indent="-171450">
              <a:buFont typeface="Arial" panose="020B0604020202020204" pitchFamily="34" charset="0"/>
              <a:buChar char="•"/>
            </a:pPr>
            <a:endParaRPr lang="en-US" sz="1600" dirty="0" smtClean="0">
              <a:solidFill>
                <a:srgbClr val="000000"/>
              </a:solidFill>
              <a:latin typeface="Just Sans" panose="020B0603030202020203" pitchFamily="34" charset="0"/>
            </a:endParaRPr>
          </a:p>
          <a:p>
            <a:pPr marL="514163" lvl="1" indent="-171450">
              <a:buFont typeface="Arial" panose="020B0604020202020204" pitchFamily="34" charset="0"/>
              <a:buChar char="•"/>
            </a:pPr>
            <a:r>
              <a:rPr lang="en-US" sz="1600" dirty="0" smtClean="0">
                <a:solidFill>
                  <a:srgbClr val="000000"/>
                </a:solidFill>
                <a:latin typeface="Just Sans" panose="020B0603030202020203" pitchFamily="34" charset="0"/>
              </a:rPr>
              <a:t>Form does not give client consent and no prior consent via adviser.</a:t>
            </a:r>
            <a:endParaRPr lang="en-US" sz="1600" dirty="0">
              <a:solidFill>
                <a:srgbClr val="000000"/>
              </a:solidFill>
              <a:latin typeface="Just Sans" panose="020B0603030202020203" pitchFamily="34" charset="0"/>
            </a:endParaRPr>
          </a:p>
          <a:p>
            <a:pPr marL="514163" lvl="1" indent="-171450">
              <a:buFont typeface="Arial" panose="020B0604020202020204" pitchFamily="34" charset="0"/>
              <a:buChar char="•"/>
            </a:pPr>
            <a:endParaRPr lang="en-US" sz="1600" dirty="0" smtClean="0">
              <a:solidFill>
                <a:srgbClr val="000000"/>
              </a:solidFill>
              <a:latin typeface="Just Sans" panose="020B0603030202020203" pitchFamily="34" charset="0"/>
            </a:endParaRPr>
          </a:p>
          <a:p>
            <a:pPr marL="514163" lvl="1" indent="-171450">
              <a:buFont typeface="Arial" panose="020B0604020202020204" pitchFamily="34" charset="0"/>
              <a:buChar char="•"/>
            </a:pPr>
            <a:r>
              <a:rPr lang="en-US" sz="1600" dirty="0" smtClean="0">
                <a:solidFill>
                  <a:srgbClr val="000000"/>
                </a:solidFill>
                <a:latin typeface="Just Sans" panose="020B0603030202020203" pitchFamily="34" charset="0"/>
              </a:rPr>
              <a:t>Prior consent from adviser, but form contradicts this.</a:t>
            </a:r>
          </a:p>
          <a:p>
            <a:pPr marL="514163" lvl="1" indent="-171450">
              <a:buFont typeface="Arial" panose="020B0604020202020204" pitchFamily="34" charset="0"/>
              <a:buChar char="•"/>
            </a:pPr>
            <a:endParaRPr lang="en-US" sz="1600" dirty="0">
              <a:solidFill>
                <a:srgbClr val="000000"/>
              </a:solidFill>
              <a:latin typeface="Just Sans" panose="020B0603030202020203" pitchFamily="34" charset="0"/>
            </a:endParaRPr>
          </a:p>
          <a:p>
            <a:pPr marL="514163" lvl="1" indent="-171450">
              <a:buFont typeface="Arial" panose="020B0604020202020204" pitchFamily="34" charset="0"/>
              <a:buChar char="•"/>
            </a:pPr>
            <a:r>
              <a:rPr lang="en-US" sz="1600" dirty="0" smtClean="0">
                <a:solidFill>
                  <a:srgbClr val="000000"/>
                </a:solidFill>
                <a:latin typeface="Just Sans" panose="020B0603030202020203" pitchFamily="34" charset="0"/>
              </a:rPr>
              <a:t>Full application received with no client consent.</a:t>
            </a:r>
          </a:p>
          <a:p>
            <a:pPr marL="171450" indent="-171450">
              <a:buFont typeface="Arial" panose="020B0604020202020204" pitchFamily="34" charset="0"/>
              <a:buChar char="•"/>
            </a:pPr>
            <a:endParaRPr lang="en-GB" sz="1600" dirty="0">
              <a:solidFill>
                <a:srgbClr val="000000"/>
              </a:solidFill>
              <a:latin typeface="Just Sans" panose="020B0603030202020203" pitchFamily="34" charset="0"/>
            </a:endParaRPr>
          </a:p>
          <a:p>
            <a:r>
              <a:rPr lang="en-US" sz="1600" dirty="0">
                <a:solidFill>
                  <a:srgbClr val="000000"/>
                </a:solidFill>
                <a:latin typeface="Just Sans" panose="020B0603030202020203" pitchFamily="34" charset="0"/>
              </a:rPr>
              <a:t>	</a:t>
            </a:r>
          </a:p>
        </p:txBody>
      </p:sp>
      <p:pic>
        <p:nvPicPr>
          <p:cNvPr id="4" name="Picture 3"/>
          <p:cNvPicPr>
            <a:picLocks noChangeAspect="1"/>
          </p:cNvPicPr>
          <p:nvPr/>
        </p:nvPicPr>
        <p:blipFill>
          <a:blip r:embed="rId3"/>
          <a:stretch>
            <a:fillRect/>
          </a:stretch>
        </p:blipFill>
        <p:spPr>
          <a:xfrm rot="391631">
            <a:off x="6079010" y="997487"/>
            <a:ext cx="2535421" cy="3529853"/>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5" name="Footer Placeholder 3"/>
          <p:cNvSpPr>
            <a:spLocks noGrp="1"/>
          </p:cNvSpPr>
          <p:nvPr>
            <p:ph type="ftr" sz="quarter" idx="4294967295"/>
          </p:nvPr>
        </p:nvSpPr>
        <p:spPr>
          <a:xfrm>
            <a:off x="287895" y="4932000"/>
            <a:ext cx="6264000" cy="180000"/>
          </a:xfrm>
          <a:prstGeom prst="rect">
            <a:avLst/>
          </a:prstGeom>
        </p:spPr>
        <p:txBody>
          <a:bodyPr/>
          <a:lstStyle/>
          <a:p>
            <a:r>
              <a:rPr lang="en-GB" sz="1000" dirty="0">
                <a:solidFill>
                  <a:srgbClr val="FFFFFF">
                    <a:lumMod val="50000"/>
                  </a:srgbClr>
                </a:solidFill>
              </a:rPr>
              <a:t>For financial intermediary use only. Not approved for use with customers.</a:t>
            </a:r>
          </a:p>
        </p:txBody>
      </p:sp>
    </p:spTree>
    <p:extLst>
      <p:ext uri="{BB962C8B-B14F-4D97-AF65-F5344CB8AC3E}">
        <p14:creationId xmlns:p14="http://schemas.microsoft.com/office/powerpoint/2010/main" val="283459775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wipe(left)">
                                      <p:cBhvr>
                                        <p:cTn id="11" dur="500"/>
                                        <p:tgtEl>
                                          <p:spTgt spid="3">
                                            <p:txEl>
                                              <p:pRg st="3" end="3"/>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wipe(left)">
                                      <p:cBhvr>
                                        <p:cTn id="15" dur="500"/>
                                        <p:tgtEl>
                                          <p:spTgt spid="3">
                                            <p:txEl>
                                              <p:pRg st="5" end="5"/>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wipe(left)">
                                      <p:cBhvr>
                                        <p:cTn id="19" dur="500"/>
                                        <p:tgtEl>
                                          <p:spTgt spid="3">
                                            <p:txEl>
                                              <p:pRg st="7" end="7"/>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animEffect transition="in" filter="wipe(left)">
                                      <p:cBhvr>
                                        <p:cTn id="23" dur="500"/>
                                        <p:tgtEl>
                                          <p:spTgt spid="3">
                                            <p:txEl>
                                              <p:pRg st="9" end="9"/>
                                            </p:txEl>
                                          </p:spTgt>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animEffect transition="in" filter="wipe(left)">
                                      <p:cBhvr>
                                        <p:cTn id="27"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ooter Placeholder 3"/>
          <p:cNvSpPr>
            <a:spLocks noGrp="1"/>
          </p:cNvSpPr>
          <p:nvPr>
            <p:ph type="ftr" sz="quarter" idx="11"/>
          </p:nvPr>
        </p:nvSpPr>
        <p:spPr>
          <a:prstGeom prst="rect">
            <a:avLst/>
          </a:prstGeom>
        </p:spPr>
        <p:txBody>
          <a:bodyPr/>
          <a:lstStyle/>
          <a:p>
            <a:r>
              <a:rPr lang="en-GB" sz="1000" dirty="0">
                <a:solidFill>
                  <a:srgbClr val="FFFFFF">
                    <a:lumMod val="50000"/>
                  </a:srgbClr>
                </a:solidFill>
              </a:rPr>
              <a:t>For financial intermediary use only. Not approved for use with customers.</a:t>
            </a:r>
          </a:p>
        </p:txBody>
      </p:sp>
      <p:sp>
        <p:nvSpPr>
          <p:cNvPr id="2" name="Title 1"/>
          <p:cNvSpPr>
            <a:spLocks noGrp="1"/>
          </p:cNvSpPr>
          <p:nvPr>
            <p:ph type="title"/>
          </p:nvPr>
        </p:nvSpPr>
        <p:spPr/>
        <p:txBody>
          <a:bodyPr>
            <a:normAutofit/>
          </a:bodyPr>
          <a:lstStyle/>
          <a:p>
            <a:r>
              <a:rPr lang="en-GB" sz="2400" dirty="0"/>
              <a:t>Centralised retirement Proposition</a:t>
            </a:r>
          </a:p>
        </p:txBody>
      </p:sp>
      <p:sp>
        <p:nvSpPr>
          <p:cNvPr id="6" name="Freeform 5"/>
          <p:cNvSpPr/>
          <p:nvPr/>
        </p:nvSpPr>
        <p:spPr>
          <a:xfrm>
            <a:off x="3423857" y="2205157"/>
            <a:ext cx="1555193" cy="1345305"/>
          </a:xfrm>
          <a:custGeom>
            <a:avLst/>
            <a:gdLst>
              <a:gd name="connsiteX0" fmla="*/ 0 w 2073591"/>
              <a:gd name="connsiteY0" fmla="*/ 896870 h 1793740"/>
              <a:gd name="connsiteX1" fmla="*/ 512472 w 2073591"/>
              <a:gd name="connsiteY1" fmla="*/ 0 h 1793740"/>
              <a:gd name="connsiteX2" fmla="*/ 1561119 w 2073591"/>
              <a:gd name="connsiteY2" fmla="*/ 0 h 1793740"/>
              <a:gd name="connsiteX3" fmla="*/ 2073591 w 2073591"/>
              <a:gd name="connsiteY3" fmla="*/ 896870 h 1793740"/>
              <a:gd name="connsiteX4" fmla="*/ 1561119 w 2073591"/>
              <a:gd name="connsiteY4" fmla="*/ 1793740 h 1793740"/>
              <a:gd name="connsiteX5" fmla="*/ 512472 w 2073591"/>
              <a:gd name="connsiteY5" fmla="*/ 1793740 h 1793740"/>
              <a:gd name="connsiteX6" fmla="*/ 0 w 2073591"/>
              <a:gd name="connsiteY6" fmla="*/ 896870 h 179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73591" h="1793740">
                <a:moveTo>
                  <a:pt x="0" y="896870"/>
                </a:moveTo>
                <a:lnTo>
                  <a:pt x="512472" y="0"/>
                </a:lnTo>
                <a:lnTo>
                  <a:pt x="1561119" y="0"/>
                </a:lnTo>
                <a:lnTo>
                  <a:pt x="2073591" y="896870"/>
                </a:lnTo>
                <a:lnTo>
                  <a:pt x="1561119" y="1793740"/>
                </a:lnTo>
                <a:lnTo>
                  <a:pt x="512472" y="1793740"/>
                </a:lnTo>
                <a:lnTo>
                  <a:pt x="0" y="89687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8197" tIns="253416" rIns="288197" bIns="253416" numCol="1" spcCol="1270" anchor="ctr" anchorCtr="0">
            <a:noAutofit/>
          </a:bodyPr>
          <a:lstStyle/>
          <a:p>
            <a:pPr algn="ctr" defTabSz="1066800">
              <a:lnSpc>
                <a:spcPct val="90000"/>
              </a:lnSpc>
              <a:spcBef>
                <a:spcPct val="0"/>
              </a:spcBef>
              <a:spcAft>
                <a:spcPct val="35000"/>
              </a:spcAft>
            </a:pPr>
            <a:r>
              <a:rPr lang="en-GB" sz="2400" dirty="0" smtClean="0"/>
              <a:t>CIP</a:t>
            </a:r>
            <a:endParaRPr lang="en-GB" sz="2400" dirty="0"/>
          </a:p>
        </p:txBody>
      </p:sp>
      <p:sp>
        <p:nvSpPr>
          <p:cNvPr id="7" name="Hexagon 6"/>
          <p:cNvSpPr/>
          <p:nvPr/>
        </p:nvSpPr>
        <p:spPr>
          <a:xfrm>
            <a:off x="4397707" y="1561519"/>
            <a:ext cx="586769" cy="505580"/>
          </a:xfrm>
          <a:prstGeom prst="hexagon">
            <a:avLst>
              <a:gd name="adj" fmla="val 28900"/>
              <a:gd name="vf" fmla="val 11547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8" name="Freeform 7"/>
          <p:cNvSpPr/>
          <p:nvPr/>
        </p:nvSpPr>
        <p:spPr>
          <a:xfrm>
            <a:off x="3567113" y="981601"/>
            <a:ext cx="1274470" cy="1102566"/>
          </a:xfrm>
          <a:custGeom>
            <a:avLst/>
            <a:gdLst>
              <a:gd name="connsiteX0" fmla="*/ 0 w 1699293"/>
              <a:gd name="connsiteY0" fmla="*/ 735044 h 1470088"/>
              <a:gd name="connsiteX1" fmla="*/ 420004 w 1699293"/>
              <a:gd name="connsiteY1" fmla="*/ 0 h 1470088"/>
              <a:gd name="connsiteX2" fmla="*/ 1279289 w 1699293"/>
              <a:gd name="connsiteY2" fmla="*/ 0 h 1470088"/>
              <a:gd name="connsiteX3" fmla="*/ 1699293 w 1699293"/>
              <a:gd name="connsiteY3" fmla="*/ 735044 h 1470088"/>
              <a:gd name="connsiteX4" fmla="*/ 1279289 w 1699293"/>
              <a:gd name="connsiteY4" fmla="*/ 1470088 h 1470088"/>
              <a:gd name="connsiteX5" fmla="*/ 420004 w 1699293"/>
              <a:gd name="connsiteY5" fmla="*/ 1470088 h 1470088"/>
              <a:gd name="connsiteX6" fmla="*/ 0 w 1699293"/>
              <a:gd name="connsiteY6" fmla="*/ 735044 h 147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9293" h="1470088">
                <a:moveTo>
                  <a:pt x="0" y="735044"/>
                </a:moveTo>
                <a:lnTo>
                  <a:pt x="420004" y="0"/>
                </a:lnTo>
                <a:lnTo>
                  <a:pt x="1279289" y="0"/>
                </a:lnTo>
                <a:lnTo>
                  <a:pt x="1699293" y="735044"/>
                </a:lnTo>
                <a:lnTo>
                  <a:pt x="1279289" y="1470088"/>
                </a:lnTo>
                <a:lnTo>
                  <a:pt x="420004" y="1470088"/>
                </a:lnTo>
                <a:lnTo>
                  <a:pt x="0" y="73504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1684" tIns="193196" rIns="221684" bIns="193196" numCol="1" spcCol="1270" anchor="ctr" anchorCtr="0">
            <a:noAutofit/>
          </a:bodyPr>
          <a:lstStyle/>
          <a:p>
            <a:pPr algn="ctr" defTabSz="366713">
              <a:lnSpc>
                <a:spcPct val="90000"/>
              </a:lnSpc>
              <a:spcBef>
                <a:spcPct val="0"/>
              </a:spcBef>
              <a:spcAft>
                <a:spcPct val="35000"/>
              </a:spcAft>
            </a:pPr>
            <a:r>
              <a:rPr lang="en-GB" sz="825" b="1" dirty="0"/>
              <a:t>1. </a:t>
            </a:r>
          </a:p>
          <a:p>
            <a:pPr algn="ctr" defTabSz="366713">
              <a:lnSpc>
                <a:spcPct val="90000"/>
              </a:lnSpc>
              <a:spcBef>
                <a:spcPct val="0"/>
              </a:spcBef>
              <a:spcAft>
                <a:spcPct val="35000"/>
              </a:spcAft>
            </a:pPr>
            <a:r>
              <a:rPr lang="en-GB" sz="825" b="1" dirty="0"/>
              <a:t>Consistently applied and documented Advice Principles</a:t>
            </a:r>
          </a:p>
        </p:txBody>
      </p:sp>
      <p:sp>
        <p:nvSpPr>
          <p:cNvPr id="9" name="Hexagon 8"/>
          <p:cNvSpPr/>
          <p:nvPr/>
        </p:nvSpPr>
        <p:spPr>
          <a:xfrm>
            <a:off x="5082514" y="2506684"/>
            <a:ext cx="586769" cy="505580"/>
          </a:xfrm>
          <a:prstGeom prst="hexagon">
            <a:avLst>
              <a:gd name="adj" fmla="val 28900"/>
              <a:gd name="vf" fmla="val 11547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0" name="Freeform 9"/>
          <p:cNvSpPr/>
          <p:nvPr/>
        </p:nvSpPr>
        <p:spPr>
          <a:xfrm>
            <a:off x="4735950" y="1659753"/>
            <a:ext cx="1274470" cy="1102566"/>
          </a:xfrm>
          <a:custGeom>
            <a:avLst/>
            <a:gdLst>
              <a:gd name="connsiteX0" fmla="*/ 0 w 1699293"/>
              <a:gd name="connsiteY0" fmla="*/ 735044 h 1470088"/>
              <a:gd name="connsiteX1" fmla="*/ 420004 w 1699293"/>
              <a:gd name="connsiteY1" fmla="*/ 0 h 1470088"/>
              <a:gd name="connsiteX2" fmla="*/ 1279289 w 1699293"/>
              <a:gd name="connsiteY2" fmla="*/ 0 h 1470088"/>
              <a:gd name="connsiteX3" fmla="*/ 1699293 w 1699293"/>
              <a:gd name="connsiteY3" fmla="*/ 735044 h 1470088"/>
              <a:gd name="connsiteX4" fmla="*/ 1279289 w 1699293"/>
              <a:gd name="connsiteY4" fmla="*/ 1470088 h 1470088"/>
              <a:gd name="connsiteX5" fmla="*/ 420004 w 1699293"/>
              <a:gd name="connsiteY5" fmla="*/ 1470088 h 1470088"/>
              <a:gd name="connsiteX6" fmla="*/ 0 w 1699293"/>
              <a:gd name="connsiteY6" fmla="*/ 735044 h 147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9293" h="1470088">
                <a:moveTo>
                  <a:pt x="0" y="735044"/>
                </a:moveTo>
                <a:lnTo>
                  <a:pt x="420004" y="0"/>
                </a:lnTo>
                <a:lnTo>
                  <a:pt x="1279289" y="0"/>
                </a:lnTo>
                <a:lnTo>
                  <a:pt x="1699293" y="735044"/>
                </a:lnTo>
                <a:lnTo>
                  <a:pt x="1279289" y="1470088"/>
                </a:lnTo>
                <a:lnTo>
                  <a:pt x="420004" y="1470088"/>
                </a:lnTo>
                <a:lnTo>
                  <a:pt x="0" y="73504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1684" tIns="193196" rIns="221684" bIns="193196" numCol="1" spcCol="1270" anchor="ctr" anchorCtr="0">
            <a:noAutofit/>
          </a:bodyPr>
          <a:lstStyle/>
          <a:p>
            <a:pPr algn="ctr" defTabSz="366713">
              <a:lnSpc>
                <a:spcPct val="90000"/>
              </a:lnSpc>
              <a:spcBef>
                <a:spcPct val="0"/>
              </a:spcBef>
              <a:spcAft>
                <a:spcPct val="35000"/>
              </a:spcAft>
            </a:pPr>
            <a:r>
              <a:rPr lang="en-GB" sz="825" b="1" dirty="0"/>
              <a:t>2.</a:t>
            </a:r>
          </a:p>
          <a:p>
            <a:pPr algn="ctr" defTabSz="366713">
              <a:lnSpc>
                <a:spcPct val="90000"/>
              </a:lnSpc>
              <a:spcBef>
                <a:spcPct val="0"/>
              </a:spcBef>
              <a:spcAft>
                <a:spcPct val="35000"/>
              </a:spcAft>
            </a:pPr>
            <a:r>
              <a:rPr lang="en-GB" sz="825" b="1" dirty="0"/>
              <a:t>Robust approach to Capacity for Loss and a spending hierarchy</a:t>
            </a:r>
          </a:p>
          <a:p>
            <a:pPr algn="ctr" defTabSz="366713">
              <a:lnSpc>
                <a:spcPct val="90000"/>
              </a:lnSpc>
              <a:spcBef>
                <a:spcPct val="0"/>
              </a:spcBef>
              <a:spcAft>
                <a:spcPct val="35000"/>
              </a:spcAft>
            </a:pPr>
            <a:endParaRPr lang="en-GB" sz="750" dirty="0"/>
          </a:p>
        </p:txBody>
      </p:sp>
      <p:sp>
        <p:nvSpPr>
          <p:cNvPr id="11" name="Hexagon 10"/>
          <p:cNvSpPr/>
          <p:nvPr/>
        </p:nvSpPr>
        <p:spPr>
          <a:xfrm>
            <a:off x="4606803" y="3573598"/>
            <a:ext cx="586769" cy="505580"/>
          </a:xfrm>
          <a:prstGeom prst="hexagon">
            <a:avLst>
              <a:gd name="adj" fmla="val 28900"/>
              <a:gd name="vf" fmla="val 11547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2" name="Freeform 11"/>
          <p:cNvSpPr/>
          <p:nvPr/>
        </p:nvSpPr>
        <p:spPr>
          <a:xfrm>
            <a:off x="4735950" y="2992922"/>
            <a:ext cx="1274470" cy="1102566"/>
          </a:xfrm>
          <a:custGeom>
            <a:avLst/>
            <a:gdLst>
              <a:gd name="connsiteX0" fmla="*/ 0 w 1699293"/>
              <a:gd name="connsiteY0" fmla="*/ 735044 h 1470088"/>
              <a:gd name="connsiteX1" fmla="*/ 420004 w 1699293"/>
              <a:gd name="connsiteY1" fmla="*/ 0 h 1470088"/>
              <a:gd name="connsiteX2" fmla="*/ 1279289 w 1699293"/>
              <a:gd name="connsiteY2" fmla="*/ 0 h 1470088"/>
              <a:gd name="connsiteX3" fmla="*/ 1699293 w 1699293"/>
              <a:gd name="connsiteY3" fmla="*/ 735044 h 1470088"/>
              <a:gd name="connsiteX4" fmla="*/ 1279289 w 1699293"/>
              <a:gd name="connsiteY4" fmla="*/ 1470088 h 1470088"/>
              <a:gd name="connsiteX5" fmla="*/ 420004 w 1699293"/>
              <a:gd name="connsiteY5" fmla="*/ 1470088 h 1470088"/>
              <a:gd name="connsiteX6" fmla="*/ 0 w 1699293"/>
              <a:gd name="connsiteY6" fmla="*/ 735044 h 147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9293" h="1470088">
                <a:moveTo>
                  <a:pt x="0" y="735044"/>
                </a:moveTo>
                <a:lnTo>
                  <a:pt x="420004" y="0"/>
                </a:lnTo>
                <a:lnTo>
                  <a:pt x="1279289" y="0"/>
                </a:lnTo>
                <a:lnTo>
                  <a:pt x="1699293" y="735044"/>
                </a:lnTo>
                <a:lnTo>
                  <a:pt x="1279289" y="1470088"/>
                </a:lnTo>
                <a:lnTo>
                  <a:pt x="420004" y="1470088"/>
                </a:lnTo>
                <a:lnTo>
                  <a:pt x="0" y="73504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1684" tIns="193196" rIns="221684" bIns="193196" numCol="1" spcCol="1270" anchor="ctr" anchorCtr="0">
            <a:noAutofit/>
          </a:bodyPr>
          <a:lstStyle/>
          <a:p>
            <a:pPr algn="ctr" defTabSz="366713">
              <a:lnSpc>
                <a:spcPct val="90000"/>
              </a:lnSpc>
              <a:spcBef>
                <a:spcPct val="0"/>
              </a:spcBef>
              <a:spcAft>
                <a:spcPct val="35000"/>
              </a:spcAft>
            </a:pPr>
            <a:r>
              <a:rPr lang="en-GB" sz="825" b="1" dirty="0"/>
              <a:t>3.</a:t>
            </a:r>
          </a:p>
          <a:p>
            <a:pPr algn="ctr" defTabSz="366713">
              <a:lnSpc>
                <a:spcPct val="90000"/>
              </a:lnSpc>
              <a:spcBef>
                <a:spcPct val="0"/>
              </a:spcBef>
              <a:spcAft>
                <a:spcPct val="35000"/>
              </a:spcAft>
            </a:pPr>
            <a:r>
              <a:rPr lang="en-GB" sz="825" b="1" dirty="0"/>
              <a:t>Evidence based view on sustainable withdrawal rates</a:t>
            </a:r>
            <a:endParaRPr lang="en-GB" sz="750" dirty="0"/>
          </a:p>
        </p:txBody>
      </p:sp>
      <p:sp>
        <p:nvSpPr>
          <p:cNvPr id="13" name="Hexagon 12"/>
          <p:cNvSpPr/>
          <p:nvPr/>
        </p:nvSpPr>
        <p:spPr>
          <a:xfrm>
            <a:off x="3426751" y="3684348"/>
            <a:ext cx="586769" cy="505580"/>
          </a:xfrm>
          <a:prstGeom prst="hexagon">
            <a:avLst>
              <a:gd name="adj" fmla="val 28900"/>
              <a:gd name="vf" fmla="val 11547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4" name="Freeform 13"/>
          <p:cNvSpPr/>
          <p:nvPr/>
        </p:nvSpPr>
        <p:spPr>
          <a:xfrm>
            <a:off x="3567113" y="3671832"/>
            <a:ext cx="1274470" cy="1102566"/>
          </a:xfrm>
          <a:custGeom>
            <a:avLst/>
            <a:gdLst>
              <a:gd name="connsiteX0" fmla="*/ 0 w 1699293"/>
              <a:gd name="connsiteY0" fmla="*/ 735044 h 1470088"/>
              <a:gd name="connsiteX1" fmla="*/ 420004 w 1699293"/>
              <a:gd name="connsiteY1" fmla="*/ 0 h 1470088"/>
              <a:gd name="connsiteX2" fmla="*/ 1279289 w 1699293"/>
              <a:gd name="connsiteY2" fmla="*/ 0 h 1470088"/>
              <a:gd name="connsiteX3" fmla="*/ 1699293 w 1699293"/>
              <a:gd name="connsiteY3" fmla="*/ 735044 h 1470088"/>
              <a:gd name="connsiteX4" fmla="*/ 1279289 w 1699293"/>
              <a:gd name="connsiteY4" fmla="*/ 1470088 h 1470088"/>
              <a:gd name="connsiteX5" fmla="*/ 420004 w 1699293"/>
              <a:gd name="connsiteY5" fmla="*/ 1470088 h 1470088"/>
              <a:gd name="connsiteX6" fmla="*/ 0 w 1699293"/>
              <a:gd name="connsiteY6" fmla="*/ 735044 h 147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9293" h="1470088">
                <a:moveTo>
                  <a:pt x="0" y="735044"/>
                </a:moveTo>
                <a:lnTo>
                  <a:pt x="420004" y="0"/>
                </a:lnTo>
                <a:lnTo>
                  <a:pt x="1279289" y="0"/>
                </a:lnTo>
                <a:lnTo>
                  <a:pt x="1699293" y="735044"/>
                </a:lnTo>
                <a:lnTo>
                  <a:pt x="1279289" y="1470088"/>
                </a:lnTo>
                <a:lnTo>
                  <a:pt x="420004" y="1470088"/>
                </a:lnTo>
                <a:lnTo>
                  <a:pt x="0" y="73504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1684" tIns="193196" rIns="221684" bIns="193196" numCol="1" spcCol="1270" anchor="ctr" anchorCtr="0">
            <a:noAutofit/>
          </a:bodyPr>
          <a:lstStyle/>
          <a:p>
            <a:pPr algn="ctr" defTabSz="366713">
              <a:lnSpc>
                <a:spcPct val="90000"/>
              </a:lnSpc>
              <a:spcBef>
                <a:spcPct val="0"/>
              </a:spcBef>
              <a:spcAft>
                <a:spcPct val="35000"/>
              </a:spcAft>
            </a:pPr>
            <a:r>
              <a:rPr lang="en-GB" sz="825" b="1" dirty="0"/>
              <a:t>4.</a:t>
            </a:r>
          </a:p>
          <a:p>
            <a:pPr algn="ctr" defTabSz="366713">
              <a:lnSpc>
                <a:spcPct val="90000"/>
              </a:lnSpc>
              <a:spcBef>
                <a:spcPct val="0"/>
              </a:spcBef>
              <a:spcAft>
                <a:spcPct val="35000"/>
              </a:spcAft>
            </a:pPr>
            <a:r>
              <a:rPr lang="en-GB" sz="825" b="1" dirty="0"/>
              <a:t>Use of appropriate planning tools</a:t>
            </a:r>
          </a:p>
        </p:txBody>
      </p:sp>
      <p:sp>
        <p:nvSpPr>
          <p:cNvPr id="15" name="Hexagon 14"/>
          <p:cNvSpPr/>
          <p:nvPr/>
        </p:nvSpPr>
        <p:spPr>
          <a:xfrm>
            <a:off x="2730730" y="2739562"/>
            <a:ext cx="586769" cy="505580"/>
          </a:xfrm>
          <a:prstGeom prst="hexagon">
            <a:avLst>
              <a:gd name="adj" fmla="val 28900"/>
              <a:gd name="vf" fmla="val 11547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6" name="Freeform 15"/>
          <p:cNvSpPr/>
          <p:nvPr/>
        </p:nvSpPr>
        <p:spPr>
          <a:xfrm>
            <a:off x="2392849" y="2993680"/>
            <a:ext cx="1274470" cy="1102566"/>
          </a:xfrm>
          <a:custGeom>
            <a:avLst/>
            <a:gdLst>
              <a:gd name="connsiteX0" fmla="*/ 0 w 1699293"/>
              <a:gd name="connsiteY0" fmla="*/ 735044 h 1470088"/>
              <a:gd name="connsiteX1" fmla="*/ 420004 w 1699293"/>
              <a:gd name="connsiteY1" fmla="*/ 0 h 1470088"/>
              <a:gd name="connsiteX2" fmla="*/ 1279289 w 1699293"/>
              <a:gd name="connsiteY2" fmla="*/ 0 h 1470088"/>
              <a:gd name="connsiteX3" fmla="*/ 1699293 w 1699293"/>
              <a:gd name="connsiteY3" fmla="*/ 735044 h 1470088"/>
              <a:gd name="connsiteX4" fmla="*/ 1279289 w 1699293"/>
              <a:gd name="connsiteY4" fmla="*/ 1470088 h 1470088"/>
              <a:gd name="connsiteX5" fmla="*/ 420004 w 1699293"/>
              <a:gd name="connsiteY5" fmla="*/ 1470088 h 1470088"/>
              <a:gd name="connsiteX6" fmla="*/ 0 w 1699293"/>
              <a:gd name="connsiteY6" fmla="*/ 735044 h 147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9293" h="1470088">
                <a:moveTo>
                  <a:pt x="0" y="735044"/>
                </a:moveTo>
                <a:lnTo>
                  <a:pt x="420004" y="0"/>
                </a:lnTo>
                <a:lnTo>
                  <a:pt x="1279289" y="0"/>
                </a:lnTo>
                <a:lnTo>
                  <a:pt x="1699293" y="735044"/>
                </a:lnTo>
                <a:lnTo>
                  <a:pt x="1279289" y="1470088"/>
                </a:lnTo>
                <a:lnTo>
                  <a:pt x="420004" y="1470088"/>
                </a:lnTo>
                <a:lnTo>
                  <a:pt x="0" y="73504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1684" tIns="193196" rIns="221684" bIns="193196" numCol="1" spcCol="1270" anchor="ctr" anchorCtr="0">
            <a:noAutofit/>
          </a:bodyPr>
          <a:lstStyle/>
          <a:p>
            <a:pPr algn="ctr" defTabSz="366713">
              <a:lnSpc>
                <a:spcPct val="90000"/>
              </a:lnSpc>
              <a:spcBef>
                <a:spcPct val="0"/>
              </a:spcBef>
              <a:spcAft>
                <a:spcPct val="35000"/>
              </a:spcAft>
            </a:pPr>
            <a:r>
              <a:rPr lang="en-GB" sz="825" b="1" dirty="0"/>
              <a:t>5.</a:t>
            </a:r>
          </a:p>
          <a:p>
            <a:pPr algn="ctr" defTabSz="366713">
              <a:lnSpc>
                <a:spcPct val="90000"/>
              </a:lnSpc>
              <a:spcBef>
                <a:spcPct val="0"/>
              </a:spcBef>
              <a:spcAft>
                <a:spcPct val="35000"/>
              </a:spcAft>
            </a:pPr>
            <a:r>
              <a:rPr lang="en-GB" sz="825" b="1" dirty="0"/>
              <a:t>Adoption of Withdrawal Policy Statements</a:t>
            </a:r>
          </a:p>
        </p:txBody>
      </p:sp>
      <p:sp>
        <p:nvSpPr>
          <p:cNvPr id="17" name="Freeform 16"/>
          <p:cNvSpPr/>
          <p:nvPr/>
        </p:nvSpPr>
        <p:spPr>
          <a:xfrm>
            <a:off x="2392849" y="1658236"/>
            <a:ext cx="1274470" cy="1102566"/>
          </a:xfrm>
          <a:custGeom>
            <a:avLst/>
            <a:gdLst>
              <a:gd name="connsiteX0" fmla="*/ 0 w 1699293"/>
              <a:gd name="connsiteY0" fmla="*/ 735044 h 1470088"/>
              <a:gd name="connsiteX1" fmla="*/ 420004 w 1699293"/>
              <a:gd name="connsiteY1" fmla="*/ 0 h 1470088"/>
              <a:gd name="connsiteX2" fmla="*/ 1279289 w 1699293"/>
              <a:gd name="connsiteY2" fmla="*/ 0 h 1470088"/>
              <a:gd name="connsiteX3" fmla="*/ 1699293 w 1699293"/>
              <a:gd name="connsiteY3" fmla="*/ 735044 h 1470088"/>
              <a:gd name="connsiteX4" fmla="*/ 1279289 w 1699293"/>
              <a:gd name="connsiteY4" fmla="*/ 1470088 h 1470088"/>
              <a:gd name="connsiteX5" fmla="*/ 420004 w 1699293"/>
              <a:gd name="connsiteY5" fmla="*/ 1470088 h 1470088"/>
              <a:gd name="connsiteX6" fmla="*/ 0 w 1699293"/>
              <a:gd name="connsiteY6" fmla="*/ 735044 h 147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9293" h="1470088">
                <a:moveTo>
                  <a:pt x="0" y="735044"/>
                </a:moveTo>
                <a:lnTo>
                  <a:pt x="420004" y="0"/>
                </a:lnTo>
                <a:lnTo>
                  <a:pt x="1279289" y="0"/>
                </a:lnTo>
                <a:lnTo>
                  <a:pt x="1699293" y="735044"/>
                </a:lnTo>
                <a:lnTo>
                  <a:pt x="1279289" y="1470088"/>
                </a:lnTo>
                <a:lnTo>
                  <a:pt x="420004" y="1470088"/>
                </a:lnTo>
                <a:lnTo>
                  <a:pt x="0" y="73504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1684" tIns="193196" rIns="221684" bIns="193196" numCol="1" spcCol="1270" anchor="ctr" anchorCtr="0">
            <a:noAutofit/>
          </a:bodyPr>
          <a:lstStyle/>
          <a:p>
            <a:pPr algn="ctr" defTabSz="366713">
              <a:lnSpc>
                <a:spcPct val="90000"/>
              </a:lnSpc>
              <a:spcBef>
                <a:spcPct val="0"/>
              </a:spcBef>
              <a:spcAft>
                <a:spcPct val="35000"/>
              </a:spcAft>
            </a:pPr>
            <a:r>
              <a:rPr lang="en-GB" sz="825" b="1" dirty="0"/>
              <a:t>6.</a:t>
            </a:r>
          </a:p>
          <a:p>
            <a:pPr algn="ctr" defTabSz="366713">
              <a:lnSpc>
                <a:spcPct val="90000"/>
              </a:lnSpc>
              <a:spcBef>
                <a:spcPct val="0"/>
              </a:spcBef>
              <a:spcAft>
                <a:spcPct val="35000"/>
              </a:spcAft>
            </a:pPr>
            <a:r>
              <a:rPr lang="en-GB" sz="825" b="1" dirty="0"/>
              <a:t>Consistent review process</a:t>
            </a:r>
          </a:p>
        </p:txBody>
      </p:sp>
    </p:spTree>
    <p:extLst>
      <p:ext uri="{BB962C8B-B14F-4D97-AF65-F5344CB8AC3E}">
        <p14:creationId xmlns:p14="http://schemas.microsoft.com/office/powerpoint/2010/main" val="3796238815"/>
      </p:ext>
    </p:extLst>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5750" y="0"/>
            <a:ext cx="8172000" cy="828000"/>
          </a:xfrm>
        </p:spPr>
        <p:txBody>
          <a:bodyPr>
            <a:normAutofit/>
          </a:bodyPr>
          <a:lstStyle/>
          <a:p>
            <a:r>
              <a:rPr lang="en-GB" sz="2400" dirty="0" smtClean="0"/>
              <a:t>support</a:t>
            </a:r>
            <a:endParaRPr lang="en-GB" sz="2400" dirty="0"/>
          </a:p>
        </p:txBody>
      </p:sp>
      <p:pic>
        <p:nvPicPr>
          <p:cNvPr id="6" name="Picture 5"/>
          <p:cNvPicPr>
            <a:picLocks noChangeAspect="1"/>
          </p:cNvPicPr>
          <p:nvPr/>
        </p:nvPicPr>
        <p:blipFill>
          <a:blip r:embed="rId2"/>
          <a:stretch>
            <a:fillRect/>
          </a:stretch>
        </p:blipFill>
        <p:spPr>
          <a:xfrm rot="21122338">
            <a:off x="1307599" y="1336065"/>
            <a:ext cx="2249192" cy="3166625"/>
          </a:xfrm>
          <a:prstGeom prst="rect">
            <a:avLst/>
          </a:prstGeom>
          <a:ln>
            <a:solidFill>
              <a:schemeClr val="tx2">
                <a:lumMod val="40000"/>
                <a:lumOff val="60000"/>
              </a:schemeClr>
            </a:solid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3"/>
          <a:stretch>
            <a:fillRect/>
          </a:stretch>
        </p:blipFill>
        <p:spPr>
          <a:xfrm rot="440545">
            <a:off x="5512173" y="1265104"/>
            <a:ext cx="2350448" cy="3308548"/>
          </a:xfrm>
          <a:prstGeom prst="rect">
            <a:avLst/>
          </a:prstGeom>
          <a:ln>
            <a:solidFill>
              <a:schemeClr val="tx2">
                <a:lumMod val="40000"/>
                <a:lumOff val="60000"/>
              </a:schemeClr>
            </a:solid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4"/>
          <a:stretch>
            <a:fillRect/>
          </a:stretch>
        </p:blipFill>
        <p:spPr>
          <a:xfrm rot="300720">
            <a:off x="1509021" y="1128476"/>
            <a:ext cx="2256220" cy="3166625"/>
          </a:xfrm>
          <a:prstGeom prst="rect">
            <a:avLst/>
          </a:prstGeom>
          <a:ln>
            <a:solidFill>
              <a:schemeClr val="tx2">
                <a:lumMod val="40000"/>
                <a:lumOff val="60000"/>
              </a:schemeClr>
            </a:solid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5"/>
          <a:stretch>
            <a:fillRect/>
          </a:stretch>
        </p:blipFill>
        <p:spPr>
          <a:xfrm rot="21055702">
            <a:off x="4934260" y="1057514"/>
            <a:ext cx="2355879" cy="3308548"/>
          </a:xfrm>
          <a:prstGeom prst="rect">
            <a:avLst/>
          </a:prstGeom>
          <a:ln>
            <a:solidFill>
              <a:schemeClr val="tx2">
                <a:lumMod val="40000"/>
                <a:lumOff val="60000"/>
              </a:schemeClr>
            </a:solid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6"/>
          <a:stretch>
            <a:fillRect/>
          </a:stretch>
        </p:blipFill>
        <p:spPr>
          <a:xfrm>
            <a:off x="2094327" y="3734515"/>
            <a:ext cx="4854312" cy="102465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59469067"/>
      </p:ext>
    </p:extLst>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228387" y="2331056"/>
            <a:ext cx="2114682" cy="2114682"/>
          </a:xfrm>
          <a:prstGeom prst="rect">
            <a:avLst/>
          </a:prstGeom>
        </p:spPr>
      </p:pic>
      <p:sp>
        <p:nvSpPr>
          <p:cNvPr id="3" name="Title 2"/>
          <p:cNvSpPr>
            <a:spLocks noGrp="1"/>
          </p:cNvSpPr>
          <p:nvPr>
            <p:ph type="title"/>
          </p:nvPr>
        </p:nvSpPr>
        <p:spPr/>
        <p:txBody>
          <a:bodyPr/>
          <a:lstStyle/>
          <a:p>
            <a:r>
              <a:rPr lang="en-GB" dirty="0" smtClean="0"/>
              <a:t>conundrum</a:t>
            </a:r>
            <a:endParaRPr lang="en-GB" dirty="0"/>
          </a:p>
        </p:txBody>
      </p:sp>
      <p:sp>
        <p:nvSpPr>
          <p:cNvPr id="7" name="TextBox 6"/>
          <p:cNvSpPr txBox="1"/>
          <p:nvPr/>
        </p:nvSpPr>
        <p:spPr>
          <a:xfrm>
            <a:off x="811260" y="1381739"/>
            <a:ext cx="674287" cy="787033"/>
          </a:xfrm>
          <a:prstGeom prst="rect">
            <a:avLst/>
          </a:prstGeom>
          <a:solidFill>
            <a:schemeClr val="accent1"/>
          </a:solidFill>
        </p:spPr>
        <p:txBody>
          <a:bodyPr wrap="square" lIns="0" tIns="0" rIns="0" bIns="0" rtlCol="0">
            <a:noAutofit/>
          </a:bodyPr>
          <a:lstStyle/>
          <a:p>
            <a:pPr algn="ctr">
              <a:spcAft>
                <a:spcPts val="600"/>
              </a:spcAft>
            </a:pPr>
            <a:r>
              <a:rPr lang="en-GB" sz="6000" dirty="0">
                <a:solidFill>
                  <a:schemeClr val="bg1"/>
                </a:solidFill>
                <a:latin typeface="+mj-lt"/>
              </a:rPr>
              <a:t>R</a:t>
            </a:r>
            <a:endParaRPr lang="en-GB" sz="6000" dirty="0" smtClean="0">
              <a:solidFill>
                <a:schemeClr val="bg1"/>
              </a:solidFill>
              <a:latin typeface="+mj-lt"/>
            </a:endParaRPr>
          </a:p>
        </p:txBody>
      </p:sp>
      <p:sp>
        <p:nvSpPr>
          <p:cNvPr id="8" name="TextBox 7"/>
          <p:cNvSpPr txBox="1"/>
          <p:nvPr/>
        </p:nvSpPr>
        <p:spPr>
          <a:xfrm>
            <a:off x="1564904" y="1381739"/>
            <a:ext cx="674287" cy="787033"/>
          </a:xfrm>
          <a:prstGeom prst="rect">
            <a:avLst/>
          </a:prstGeom>
          <a:solidFill>
            <a:schemeClr val="accent1"/>
          </a:solidFill>
        </p:spPr>
        <p:txBody>
          <a:bodyPr wrap="square" lIns="0" tIns="0" rIns="0" bIns="0" rtlCol="0">
            <a:noAutofit/>
          </a:bodyPr>
          <a:lstStyle/>
          <a:p>
            <a:pPr algn="ctr">
              <a:spcAft>
                <a:spcPts val="600"/>
              </a:spcAft>
            </a:pPr>
            <a:r>
              <a:rPr lang="en-GB" sz="6000" dirty="0">
                <a:solidFill>
                  <a:schemeClr val="bg1"/>
                </a:solidFill>
                <a:latin typeface="+mj-lt"/>
              </a:rPr>
              <a:t>E</a:t>
            </a:r>
            <a:endParaRPr lang="en-GB" sz="6000" dirty="0" smtClean="0">
              <a:solidFill>
                <a:schemeClr val="bg1"/>
              </a:solidFill>
              <a:latin typeface="+mj-lt"/>
            </a:endParaRPr>
          </a:p>
        </p:txBody>
      </p:sp>
      <p:sp>
        <p:nvSpPr>
          <p:cNvPr id="9" name="TextBox 8"/>
          <p:cNvSpPr txBox="1"/>
          <p:nvPr/>
        </p:nvSpPr>
        <p:spPr>
          <a:xfrm>
            <a:off x="2318548" y="1381739"/>
            <a:ext cx="674287" cy="787033"/>
          </a:xfrm>
          <a:prstGeom prst="rect">
            <a:avLst/>
          </a:prstGeom>
          <a:solidFill>
            <a:schemeClr val="accent1"/>
          </a:solidFill>
        </p:spPr>
        <p:txBody>
          <a:bodyPr wrap="square" lIns="0" tIns="0" rIns="0" bIns="0" rtlCol="0">
            <a:noAutofit/>
          </a:bodyPr>
          <a:lstStyle/>
          <a:p>
            <a:pPr algn="ctr">
              <a:spcAft>
                <a:spcPts val="600"/>
              </a:spcAft>
            </a:pPr>
            <a:r>
              <a:rPr lang="en-GB" sz="6000" dirty="0">
                <a:solidFill>
                  <a:schemeClr val="bg1"/>
                </a:solidFill>
                <a:latin typeface="+mj-lt"/>
              </a:rPr>
              <a:t>T</a:t>
            </a:r>
            <a:endParaRPr lang="en-GB" sz="6000" dirty="0" smtClean="0">
              <a:solidFill>
                <a:schemeClr val="bg1"/>
              </a:solidFill>
              <a:latin typeface="+mj-lt"/>
            </a:endParaRPr>
          </a:p>
        </p:txBody>
      </p:sp>
      <p:sp>
        <p:nvSpPr>
          <p:cNvPr id="10" name="TextBox 9"/>
          <p:cNvSpPr txBox="1"/>
          <p:nvPr/>
        </p:nvSpPr>
        <p:spPr>
          <a:xfrm>
            <a:off x="3072192" y="1381739"/>
            <a:ext cx="674287" cy="787033"/>
          </a:xfrm>
          <a:prstGeom prst="rect">
            <a:avLst/>
          </a:prstGeom>
          <a:solidFill>
            <a:schemeClr val="accent1"/>
          </a:solidFill>
        </p:spPr>
        <p:txBody>
          <a:bodyPr wrap="square" lIns="0" tIns="0" rIns="0" bIns="0" rtlCol="0">
            <a:noAutofit/>
          </a:bodyPr>
          <a:lstStyle/>
          <a:p>
            <a:pPr algn="ctr">
              <a:spcAft>
                <a:spcPts val="600"/>
              </a:spcAft>
            </a:pPr>
            <a:r>
              <a:rPr lang="en-GB" sz="6000" dirty="0">
                <a:solidFill>
                  <a:schemeClr val="bg1"/>
                </a:solidFill>
                <a:latin typeface="+mj-lt"/>
              </a:rPr>
              <a:t>i</a:t>
            </a:r>
            <a:endParaRPr lang="en-GB" sz="6000" dirty="0" smtClean="0">
              <a:solidFill>
                <a:schemeClr val="bg1"/>
              </a:solidFill>
              <a:latin typeface="+mj-lt"/>
            </a:endParaRPr>
          </a:p>
        </p:txBody>
      </p:sp>
      <p:sp>
        <p:nvSpPr>
          <p:cNvPr id="11" name="TextBox 10"/>
          <p:cNvSpPr txBox="1"/>
          <p:nvPr/>
        </p:nvSpPr>
        <p:spPr>
          <a:xfrm>
            <a:off x="3825836" y="1381739"/>
            <a:ext cx="674287" cy="787033"/>
          </a:xfrm>
          <a:prstGeom prst="rect">
            <a:avLst/>
          </a:prstGeom>
          <a:solidFill>
            <a:schemeClr val="accent1"/>
          </a:solidFill>
        </p:spPr>
        <p:txBody>
          <a:bodyPr wrap="square" lIns="0" tIns="0" rIns="0" bIns="0" rtlCol="0">
            <a:noAutofit/>
          </a:bodyPr>
          <a:lstStyle/>
          <a:p>
            <a:pPr algn="ctr">
              <a:spcAft>
                <a:spcPts val="600"/>
              </a:spcAft>
            </a:pPr>
            <a:r>
              <a:rPr lang="en-GB" sz="6000" dirty="0">
                <a:solidFill>
                  <a:schemeClr val="bg1"/>
                </a:solidFill>
                <a:latin typeface="+mj-lt"/>
              </a:rPr>
              <a:t>r</a:t>
            </a:r>
            <a:endParaRPr lang="en-GB" sz="6000" dirty="0" smtClean="0">
              <a:solidFill>
                <a:schemeClr val="bg1"/>
              </a:solidFill>
              <a:latin typeface="+mj-lt"/>
            </a:endParaRPr>
          </a:p>
        </p:txBody>
      </p:sp>
      <p:sp>
        <p:nvSpPr>
          <p:cNvPr id="12" name="TextBox 11"/>
          <p:cNvSpPr txBox="1"/>
          <p:nvPr/>
        </p:nvSpPr>
        <p:spPr>
          <a:xfrm>
            <a:off x="4579480" y="1381739"/>
            <a:ext cx="674287" cy="787033"/>
          </a:xfrm>
          <a:prstGeom prst="rect">
            <a:avLst/>
          </a:prstGeom>
          <a:solidFill>
            <a:schemeClr val="accent1"/>
          </a:solidFill>
        </p:spPr>
        <p:txBody>
          <a:bodyPr wrap="square" lIns="0" tIns="0" rIns="0" bIns="0" rtlCol="0">
            <a:noAutofit/>
          </a:bodyPr>
          <a:lstStyle/>
          <a:p>
            <a:pPr algn="ctr">
              <a:spcAft>
                <a:spcPts val="600"/>
              </a:spcAft>
            </a:pPr>
            <a:r>
              <a:rPr lang="en-GB" sz="6000" dirty="0">
                <a:solidFill>
                  <a:schemeClr val="bg1"/>
                </a:solidFill>
                <a:latin typeface="+mj-lt"/>
              </a:rPr>
              <a:t>e</a:t>
            </a:r>
            <a:endParaRPr lang="en-GB" sz="6000" dirty="0" smtClean="0">
              <a:solidFill>
                <a:schemeClr val="bg1"/>
              </a:solidFill>
              <a:latin typeface="+mj-lt"/>
            </a:endParaRPr>
          </a:p>
        </p:txBody>
      </p:sp>
      <p:sp>
        <p:nvSpPr>
          <p:cNvPr id="13" name="TextBox 12"/>
          <p:cNvSpPr txBox="1"/>
          <p:nvPr/>
        </p:nvSpPr>
        <p:spPr>
          <a:xfrm>
            <a:off x="5333124" y="1381739"/>
            <a:ext cx="674287" cy="787033"/>
          </a:xfrm>
          <a:prstGeom prst="rect">
            <a:avLst/>
          </a:prstGeom>
          <a:solidFill>
            <a:schemeClr val="accent1"/>
          </a:solidFill>
        </p:spPr>
        <p:txBody>
          <a:bodyPr wrap="square" lIns="0" tIns="0" rIns="0" bIns="0" rtlCol="0">
            <a:noAutofit/>
          </a:bodyPr>
          <a:lstStyle/>
          <a:p>
            <a:pPr algn="ctr">
              <a:spcAft>
                <a:spcPts val="600"/>
              </a:spcAft>
            </a:pPr>
            <a:r>
              <a:rPr lang="en-GB" sz="6000" dirty="0">
                <a:solidFill>
                  <a:schemeClr val="bg1"/>
                </a:solidFill>
                <a:latin typeface="+mj-lt"/>
              </a:rPr>
              <a:t>m</a:t>
            </a:r>
            <a:endParaRPr lang="en-GB" sz="6000" dirty="0" smtClean="0">
              <a:solidFill>
                <a:schemeClr val="bg1"/>
              </a:solidFill>
              <a:latin typeface="+mj-lt"/>
            </a:endParaRPr>
          </a:p>
        </p:txBody>
      </p:sp>
      <p:sp>
        <p:nvSpPr>
          <p:cNvPr id="14" name="TextBox 13"/>
          <p:cNvSpPr txBox="1"/>
          <p:nvPr/>
        </p:nvSpPr>
        <p:spPr>
          <a:xfrm>
            <a:off x="6086768" y="1381739"/>
            <a:ext cx="674287" cy="787033"/>
          </a:xfrm>
          <a:prstGeom prst="rect">
            <a:avLst/>
          </a:prstGeom>
          <a:solidFill>
            <a:schemeClr val="accent1"/>
          </a:solidFill>
        </p:spPr>
        <p:txBody>
          <a:bodyPr wrap="square" lIns="0" tIns="0" rIns="0" bIns="0" rtlCol="0">
            <a:noAutofit/>
          </a:bodyPr>
          <a:lstStyle/>
          <a:p>
            <a:pPr algn="ctr">
              <a:spcAft>
                <a:spcPts val="600"/>
              </a:spcAft>
            </a:pPr>
            <a:r>
              <a:rPr lang="en-GB" sz="6000" dirty="0">
                <a:solidFill>
                  <a:schemeClr val="bg1"/>
                </a:solidFill>
                <a:latin typeface="+mj-lt"/>
              </a:rPr>
              <a:t>e</a:t>
            </a:r>
            <a:endParaRPr lang="en-GB" sz="6000" dirty="0" smtClean="0">
              <a:solidFill>
                <a:schemeClr val="bg1"/>
              </a:solidFill>
              <a:latin typeface="+mj-lt"/>
            </a:endParaRPr>
          </a:p>
        </p:txBody>
      </p:sp>
      <p:sp>
        <p:nvSpPr>
          <p:cNvPr id="15" name="TextBox 14"/>
          <p:cNvSpPr txBox="1"/>
          <p:nvPr/>
        </p:nvSpPr>
        <p:spPr>
          <a:xfrm>
            <a:off x="1580144" y="3001078"/>
            <a:ext cx="674287" cy="787033"/>
          </a:xfrm>
          <a:prstGeom prst="rect">
            <a:avLst/>
          </a:prstGeom>
          <a:solidFill>
            <a:schemeClr val="accent2">
              <a:lumMod val="75000"/>
            </a:schemeClr>
          </a:solidFill>
        </p:spPr>
        <p:txBody>
          <a:bodyPr wrap="square" lIns="0" tIns="0" rIns="0" bIns="0" rtlCol="0">
            <a:noAutofit/>
          </a:bodyPr>
          <a:lstStyle/>
          <a:p>
            <a:pPr algn="ctr">
              <a:spcAft>
                <a:spcPts val="600"/>
              </a:spcAft>
            </a:pPr>
            <a:r>
              <a:rPr lang="en-GB" sz="6000" dirty="0">
                <a:solidFill>
                  <a:schemeClr val="bg1"/>
                </a:solidFill>
                <a:latin typeface="+mj-lt"/>
              </a:rPr>
              <a:t>n</a:t>
            </a:r>
            <a:endParaRPr lang="en-GB" sz="6000" dirty="0" smtClean="0">
              <a:solidFill>
                <a:schemeClr val="bg1"/>
              </a:solidFill>
              <a:latin typeface="+mj-lt"/>
            </a:endParaRPr>
          </a:p>
        </p:txBody>
      </p:sp>
      <p:sp>
        <p:nvSpPr>
          <p:cNvPr id="16" name="TextBox 15"/>
          <p:cNvSpPr txBox="1"/>
          <p:nvPr/>
        </p:nvSpPr>
        <p:spPr>
          <a:xfrm>
            <a:off x="7594060" y="1381739"/>
            <a:ext cx="674287" cy="787033"/>
          </a:xfrm>
          <a:prstGeom prst="rect">
            <a:avLst/>
          </a:prstGeom>
          <a:solidFill>
            <a:schemeClr val="accent1"/>
          </a:solidFill>
        </p:spPr>
        <p:txBody>
          <a:bodyPr wrap="square" lIns="0" tIns="0" rIns="0" bIns="0" rtlCol="0">
            <a:noAutofit/>
          </a:bodyPr>
          <a:lstStyle/>
          <a:p>
            <a:pPr algn="ctr">
              <a:spcAft>
                <a:spcPts val="600"/>
              </a:spcAft>
            </a:pPr>
            <a:r>
              <a:rPr lang="en-GB" sz="6000" dirty="0">
                <a:solidFill>
                  <a:schemeClr val="bg1"/>
                </a:solidFill>
                <a:latin typeface="+mj-lt"/>
              </a:rPr>
              <a:t>t</a:t>
            </a:r>
            <a:endParaRPr lang="en-GB" sz="6000" dirty="0" smtClean="0">
              <a:solidFill>
                <a:schemeClr val="bg1"/>
              </a:solidFill>
              <a:latin typeface="+mj-lt"/>
            </a:endParaRPr>
          </a:p>
        </p:txBody>
      </p:sp>
      <p:sp>
        <p:nvSpPr>
          <p:cNvPr id="2" name="TextBox 1"/>
          <p:cNvSpPr txBox="1"/>
          <p:nvPr/>
        </p:nvSpPr>
        <p:spPr>
          <a:xfrm>
            <a:off x="831418" y="2299068"/>
            <a:ext cx="5869466" cy="646331"/>
          </a:xfrm>
          <a:prstGeom prst="rect">
            <a:avLst/>
          </a:prstGeom>
          <a:noFill/>
        </p:spPr>
        <p:txBody>
          <a:bodyPr wrap="square" rtlCol="0">
            <a:spAutoFit/>
          </a:bodyPr>
          <a:lstStyle/>
          <a:p>
            <a:r>
              <a:rPr lang="en-GB" sz="3600" dirty="0" smtClean="0"/>
              <a:t>How long should it last?</a:t>
            </a:r>
            <a:endParaRPr lang="en-GB" sz="3600" dirty="0"/>
          </a:p>
        </p:txBody>
      </p:sp>
      <p:grpSp>
        <p:nvGrpSpPr>
          <p:cNvPr id="18" name="Group 17"/>
          <p:cNvGrpSpPr/>
          <p:nvPr/>
        </p:nvGrpSpPr>
        <p:grpSpPr>
          <a:xfrm rot="18628807">
            <a:off x="6635020" y="2942661"/>
            <a:ext cx="1301412" cy="1320983"/>
            <a:chOff x="6549247" y="2928660"/>
            <a:chExt cx="1301412" cy="1320983"/>
          </a:xfrm>
        </p:grpSpPr>
        <p:sp>
          <p:nvSpPr>
            <p:cNvPr id="23" name="Oval 22"/>
            <p:cNvSpPr/>
            <p:nvPr/>
          </p:nvSpPr>
          <p:spPr>
            <a:xfrm rot="18975559">
              <a:off x="6653943" y="2950455"/>
              <a:ext cx="1135354" cy="1214635"/>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smtClean="0">
                <a:solidFill>
                  <a:schemeClr val="bg1"/>
                </a:solidFill>
                <a:latin typeface="Just Script" panose="02020803050402020203" pitchFamily="18" charset="0"/>
              </a:endParaRPr>
            </a:p>
          </p:txBody>
        </p:sp>
        <p:pic>
          <p:nvPicPr>
            <p:cNvPr id="17" name="Picture 16"/>
            <p:cNvPicPr>
              <a:picLocks noChangeAspect="1"/>
            </p:cNvPicPr>
            <p:nvPr/>
          </p:nvPicPr>
          <p:blipFill rotWithShape="1">
            <a:blip r:embed="rId4" cstate="email">
              <a:extLst>
                <a:ext uri="{28A0092B-C50C-407E-A947-70E740481C1C}">
                  <a14:useLocalDpi xmlns:a14="http://schemas.microsoft.com/office/drawing/2010/main" val="0"/>
                </a:ext>
              </a:extLst>
            </a:blip>
            <a:srcRect l="19130" t="27320" r="20046" b="10943"/>
            <a:stretch/>
          </p:blipFill>
          <p:spPr>
            <a:xfrm>
              <a:off x="6549247" y="2928660"/>
              <a:ext cx="1301412" cy="1320983"/>
            </a:xfrm>
            <a:prstGeom prst="ellipse">
              <a:avLst/>
            </a:prstGeom>
          </p:spPr>
        </p:pic>
      </p:grpSp>
      <p:sp>
        <p:nvSpPr>
          <p:cNvPr id="19" name="TextBox 18"/>
          <p:cNvSpPr txBox="1"/>
          <p:nvPr/>
        </p:nvSpPr>
        <p:spPr>
          <a:xfrm>
            <a:off x="826528" y="3001078"/>
            <a:ext cx="674287" cy="787033"/>
          </a:xfrm>
          <a:prstGeom prst="rect">
            <a:avLst/>
          </a:prstGeom>
          <a:solidFill>
            <a:schemeClr val="accent2">
              <a:lumMod val="75000"/>
            </a:schemeClr>
          </a:solidFill>
        </p:spPr>
        <p:txBody>
          <a:bodyPr wrap="square" lIns="0" tIns="0" rIns="0" bIns="0" rtlCol="0">
            <a:noAutofit/>
          </a:bodyPr>
          <a:lstStyle/>
          <a:p>
            <a:pPr algn="ctr">
              <a:spcAft>
                <a:spcPts val="600"/>
              </a:spcAft>
            </a:pPr>
            <a:r>
              <a:rPr lang="en-GB" sz="6000" dirty="0">
                <a:solidFill>
                  <a:schemeClr val="bg1"/>
                </a:solidFill>
                <a:latin typeface="+mj-lt"/>
              </a:rPr>
              <a:t>E</a:t>
            </a:r>
            <a:endParaRPr lang="en-GB" sz="6000" dirty="0" smtClean="0">
              <a:solidFill>
                <a:schemeClr val="bg1"/>
              </a:solidFill>
              <a:latin typeface="+mj-lt"/>
            </a:endParaRPr>
          </a:p>
        </p:txBody>
      </p:sp>
      <p:sp>
        <p:nvSpPr>
          <p:cNvPr id="20" name="TextBox 19"/>
          <p:cNvSpPr txBox="1"/>
          <p:nvPr/>
        </p:nvSpPr>
        <p:spPr>
          <a:xfrm>
            <a:off x="6840412" y="1377445"/>
            <a:ext cx="674287" cy="787033"/>
          </a:xfrm>
          <a:prstGeom prst="rect">
            <a:avLst/>
          </a:prstGeom>
          <a:solidFill>
            <a:schemeClr val="accent1"/>
          </a:solidFill>
        </p:spPr>
        <p:txBody>
          <a:bodyPr wrap="square" lIns="0" tIns="0" rIns="0" bIns="0" rtlCol="0">
            <a:noAutofit/>
          </a:bodyPr>
          <a:lstStyle/>
          <a:p>
            <a:pPr algn="ctr">
              <a:spcAft>
                <a:spcPts val="600"/>
              </a:spcAft>
            </a:pPr>
            <a:r>
              <a:rPr lang="en-GB" sz="6000" dirty="0">
                <a:solidFill>
                  <a:schemeClr val="bg1"/>
                </a:solidFill>
                <a:latin typeface="+mj-lt"/>
              </a:rPr>
              <a:t>n</a:t>
            </a:r>
            <a:endParaRPr lang="en-GB" sz="6000" dirty="0" smtClean="0">
              <a:solidFill>
                <a:schemeClr val="bg1"/>
              </a:solidFill>
              <a:latin typeface="+mj-lt"/>
            </a:endParaRPr>
          </a:p>
        </p:txBody>
      </p:sp>
      <p:sp>
        <p:nvSpPr>
          <p:cNvPr id="21" name="TextBox 20"/>
          <p:cNvSpPr txBox="1"/>
          <p:nvPr/>
        </p:nvSpPr>
        <p:spPr>
          <a:xfrm>
            <a:off x="2333760" y="3001078"/>
            <a:ext cx="674287" cy="787033"/>
          </a:xfrm>
          <a:prstGeom prst="rect">
            <a:avLst/>
          </a:prstGeom>
          <a:solidFill>
            <a:schemeClr val="accent2">
              <a:lumMod val="75000"/>
            </a:schemeClr>
          </a:solidFill>
        </p:spPr>
        <p:txBody>
          <a:bodyPr wrap="square" lIns="0" tIns="0" rIns="0" bIns="0" rtlCol="0">
            <a:noAutofit/>
          </a:bodyPr>
          <a:lstStyle/>
          <a:p>
            <a:pPr algn="ctr">
              <a:spcAft>
                <a:spcPts val="600"/>
              </a:spcAft>
            </a:pPr>
            <a:r>
              <a:rPr lang="en-GB" sz="6000" dirty="0">
                <a:solidFill>
                  <a:schemeClr val="bg1"/>
                </a:solidFill>
                <a:latin typeface="+mj-lt"/>
              </a:rPr>
              <a:t>T</a:t>
            </a:r>
            <a:endParaRPr lang="en-GB" sz="6000" dirty="0" smtClean="0">
              <a:solidFill>
                <a:schemeClr val="bg1"/>
              </a:solidFill>
              <a:latin typeface="+mj-lt"/>
            </a:endParaRPr>
          </a:p>
        </p:txBody>
      </p:sp>
      <p:sp>
        <p:nvSpPr>
          <p:cNvPr id="22" name="TextBox 21"/>
          <p:cNvSpPr txBox="1"/>
          <p:nvPr/>
        </p:nvSpPr>
        <p:spPr>
          <a:xfrm>
            <a:off x="3087376" y="3001078"/>
            <a:ext cx="674287" cy="787033"/>
          </a:xfrm>
          <a:prstGeom prst="rect">
            <a:avLst/>
          </a:prstGeom>
          <a:solidFill>
            <a:schemeClr val="accent2">
              <a:lumMod val="75000"/>
            </a:schemeClr>
          </a:solidFill>
        </p:spPr>
        <p:txBody>
          <a:bodyPr wrap="square" lIns="0" tIns="0" rIns="0" bIns="0" rtlCol="0">
            <a:noAutofit/>
          </a:bodyPr>
          <a:lstStyle/>
          <a:p>
            <a:pPr algn="ctr">
              <a:spcAft>
                <a:spcPts val="600"/>
              </a:spcAft>
            </a:pPr>
            <a:r>
              <a:rPr lang="en-GB" sz="6000" dirty="0">
                <a:solidFill>
                  <a:schemeClr val="bg1"/>
                </a:solidFill>
                <a:latin typeface="+mj-lt"/>
              </a:rPr>
              <a:t>i</a:t>
            </a:r>
            <a:endParaRPr lang="en-GB" sz="6000" dirty="0" smtClean="0">
              <a:solidFill>
                <a:schemeClr val="bg1"/>
              </a:solidFill>
              <a:latin typeface="+mj-lt"/>
            </a:endParaRPr>
          </a:p>
        </p:txBody>
      </p:sp>
      <p:sp>
        <p:nvSpPr>
          <p:cNvPr id="24" name="TextBox 23"/>
          <p:cNvSpPr txBox="1"/>
          <p:nvPr/>
        </p:nvSpPr>
        <p:spPr>
          <a:xfrm>
            <a:off x="3840992" y="3001078"/>
            <a:ext cx="674287" cy="787033"/>
          </a:xfrm>
          <a:prstGeom prst="rect">
            <a:avLst/>
          </a:prstGeom>
          <a:solidFill>
            <a:schemeClr val="accent2">
              <a:lumMod val="75000"/>
            </a:schemeClr>
          </a:solidFill>
        </p:spPr>
        <p:txBody>
          <a:bodyPr wrap="square" lIns="0" tIns="0" rIns="0" bIns="0" rtlCol="0">
            <a:noAutofit/>
          </a:bodyPr>
          <a:lstStyle/>
          <a:p>
            <a:pPr algn="ctr">
              <a:spcAft>
                <a:spcPts val="600"/>
              </a:spcAft>
            </a:pPr>
            <a:r>
              <a:rPr lang="en-GB" sz="6000" dirty="0">
                <a:solidFill>
                  <a:schemeClr val="bg1"/>
                </a:solidFill>
                <a:latin typeface="+mj-lt"/>
              </a:rPr>
              <a:t>r</a:t>
            </a:r>
            <a:endParaRPr lang="en-GB" sz="6000" dirty="0" smtClean="0">
              <a:solidFill>
                <a:schemeClr val="bg1"/>
              </a:solidFill>
              <a:latin typeface="+mj-lt"/>
            </a:endParaRPr>
          </a:p>
        </p:txBody>
      </p:sp>
      <p:sp>
        <p:nvSpPr>
          <p:cNvPr id="25" name="TextBox 24"/>
          <p:cNvSpPr txBox="1"/>
          <p:nvPr/>
        </p:nvSpPr>
        <p:spPr>
          <a:xfrm>
            <a:off x="4594607" y="3001078"/>
            <a:ext cx="674287" cy="787033"/>
          </a:xfrm>
          <a:prstGeom prst="rect">
            <a:avLst/>
          </a:prstGeom>
          <a:solidFill>
            <a:schemeClr val="accent2">
              <a:lumMod val="75000"/>
            </a:schemeClr>
          </a:solidFill>
        </p:spPr>
        <p:txBody>
          <a:bodyPr wrap="square" lIns="0" tIns="0" rIns="0" bIns="0" rtlCol="0">
            <a:noAutofit/>
          </a:bodyPr>
          <a:lstStyle/>
          <a:p>
            <a:pPr algn="ctr">
              <a:spcAft>
                <a:spcPts val="600"/>
              </a:spcAft>
            </a:pPr>
            <a:r>
              <a:rPr lang="en-GB" sz="6000" dirty="0">
                <a:solidFill>
                  <a:schemeClr val="bg1"/>
                </a:solidFill>
                <a:latin typeface="+mj-lt"/>
              </a:rPr>
              <a:t>e</a:t>
            </a:r>
            <a:endParaRPr lang="en-GB" sz="6000" dirty="0" smtClean="0">
              <a:solidFill>
                <a:schemeClr val="bg1"/>
              </a:solidFill>
              <a:latin typeface="+mj-lt"/>
            </a:endParaRPr>
          </a:p>
        </p:txBody>
      </p:sp>
      <p:sp>
        <p:nvSpPr>
          <p:cNvPr id="26" name="TextBox 25"/>
          <p:cNvSpPr txBox="1"/>
          <p:nvPr/>
        </p:nvSpPr>
        <p:spPr>
          <a:xfrm>
            <a:off x="3064568" y="3898743"/>
            <a:ext cx="674287" cy="787033"/>
          </a:xfrm>
          <a:prstGeom prst="rect">
            <a:avLst/>
          </a:prstGeom>
          <a:solidFill>
            <a:schemeClr val="accent2">
              <a:lumMod val="75000"/>
            </a:schemeClr>
          </a:solidFill>
        </p:spPr>
        <p:txBody>
          <a:bodyPr wrap="square" lIns="0" tIns="0" rIns="0" bIns="0" rtlCol="0">
            <a:noAutofit/>
          </a:bodyPr>
          <a:lstStyle/>
          <a:p>
            <a:pPr algn="ctr">
              <a:spcAft>
                <a:spcPts val="600"/>
              </a:spcAft>
            </a:pPr>
            <a:r>
              <a:rPr lang="en-GB" sz="6000" dirty="0">
                <a:solidFill>
                  <a:schemeClr val="bg1"/>
                </a:solidFill>
                <a:latin typeface="+mj-lt"/>
              </a:rPr>
              <a:t>t</a:t>
            </a:r>
            <a:endParaRPr lang="en-GB" sz="6000" dirty="0" smtClean="0">
              <a:solidFill>
                <a:schemeClr val="bg1"/>
              </a:solidFill>
              <a:latin typeface="+mj-lt"/>
            </a:endParaRPr>
          </a:p>
        </p:txBody>
      </p:sp>
      <p:sp>
        <p:nvSpPr>
          <p:cNvPr id="27" name="TextBox 26"/>
          <p:cNvSpPr txBox="1"/>
          <p:nvPr/>
        </p:nvSpPr>
        <p:spPr>
          <a:xfrm>
            <a:off x="3809318" y="3898743"/>
            <a:ext cx="674287" cy="787033"/>
          </a:xfrm>
          <a:prstGeom prst="rect">
            <a:avLst/>
          </a:prstGeom>
          <a:solidFill>
            <a:schemeClr val="accent2">
              <a:lumMod val="75000"/>
            </a:schemeClr>
          </a:solidFill>
        </p:spPr>
        <p:txBody>
          <a:bodyPr wrap="square" lIns="0" tIns="0" rIns="0" bIns="0" rtlCol="0">
            <a:noAutofit/>
          </a:bodyPr>
          <a:lstStyle/>
          <a:p>
            <a:pPr algn="ctr">
              <a:spcAft>
                <a:spcPts val="600"/>
              </a:spcAft>
            </a:pPr>
            <a:r>
              <a:rPr lang="en-GB" sz="6000" dirty="0">
                <a:solidFill>
                  <a:schemeClr val="bg1"/>
                </a:solidFill>
                <a:latin typeface="+mj-lt"/>
              </a:rPr>
              <a:t>E</a:t>
            </a:r>
            <a:endParaRPr lang="en-GB" sz="6000" dirty="0" smtClean="0">
              <a:solidFill>
                <a:schemeClr val="bg1"/>
              </a:solidFill>
              <a:latin typeface="+mj-lt"/>
            </a:endParaRPr>
          </a:p>
        </p:txBody>
      </p:sp>
      <p:sp>
        <p:nvSpPr>
          <p:cNvPr id="28" name="TextBox 27"/>
          <p:cNvSpPr txBox="1"/>
          <p:nvPr/>
        </p:nvSpPr>
        <p:spPr>
          <a:xfrm>
            <a:off x="4554068" y="3898743"/>
            <a:ext cx="674287" cy="787033"/>
          </a:xfrm>
          <a:prstGeom prst="rect">
            <a:avLst/>
          </a:prstGeom>
          <a:solidFill>
            <a:schemeClr val="accent2">
              <a:lumMod val="75000"/>
            </a:schemeClr>
          </a:solidFill>
        </p:spPr>
        <p:txBody>
          <a:bodyPr wrap="square" lIns="0" tIns="0" rIns="0" bIns="0" rtlCol="0">
            <a:noAutofit/>
          </a:bodyPr>
          <a:lstStyle/>
          <a:p>
            <a:pPr algn="ctr">
              <a:spcAft>
                <a:spcPts val="600"/>
              </a:spcAft>
            </a:pPr>
            <a:r>
              <a:rPr lang="en-GB" sz="6000" dirty="0">
                <a:solidFill>
                  <a:schemeClr val="bg1"/>
                </a:solidFill>
                <a:latin typeface="+mj-lt"/>
              </a:rPr>
              <a:t>R</a:t>
            </a:r>
            <a:endParaRPr lang="en-GB" sz="6000" dirty="0" smtClean="0">
              <a:solidFill>
                <a:schemeClr val="bg1"/>
              </a:solidFill>
              <a:latin typeface="+mj-lt"/>
            </a:endParaRPr>
          </a:p>
        </p:txBody>
      </p:sp>
      <p:sp>
        <p:nvSpPr>
          <p:cNvPr id="29" name="TextBox 28"/>
          <p:cNvSpPr txBox="1"/>
          <p:nvPr/>
        </p:nvSpPr>
        <p:spPr>
          <a:xfrm>
            <a:off x="5298818" y="3898743"/>
            <a:ext cx="674287" cy="787033"/>
          </a:xfrm>
          <a:prstGeom prst="rect">
            <a:avLst/>
          </a:prstGeom>
          <a:solidFill>
            <a:schemeClr val="accent2">
              <a:lumMod val="75000"/>
            </a:schemeClr>
          </a:solidFill>
        </p:spPr>
        <p:txBody>
          <a:bodyPr wrap="square" lIns="0" tIns="0" rIns="0" bIns="0" rtlCol="0">
            <a:noAutofit/>
          </a:bodyPr>
          <a:lstStyle/>
          <a:p>
            <a:pPr algn="ctr">
              <a:spcAft>
                <a:spcPts val="600"/>
              </a:spcAft>
            </a:pPr>
            <a:r>
              <a:rPr lang="en-GB" sz="6000" dirty="0">
                <a:solidFill>
                  <a:schemeClr val="bg1"/>
                </a:solidFill>
                <a:latin typeface="+mj-lt"/>
              </a:rPr>
              <a:t>m</a:t>
            </a:r>
            <a:endParaRPr lang="en-GB" sz="6000" dirty="0" smtClean="0">
              <a:solidFill>
                <a:schemeClr val="bg1"/>
              </a:solidFill>
              <a:latin typeface="+mj-lt"/>
            </a:endParaRPr>
          </a:p>
        </p:txBody>
      </p:sp>
      <p:sp>
        <p:nvSpPr>
          <p:cNvPr id="30" name="Footer Placeholder 3"/>
          <p:cNvSpPr>
            <a:spLocks noGrp="1"/>
          </p:cNvSpPr>
          <p:nvPr>
            <p:ph type="ftr" sz="quarter" idx="4294967295"/>
          </p:nvPr>
        </p:nvSpPr>
        <p:spPr>
          <a:xfrm>
            <a:off x="287895" y="4932000"/>
            <a:ext cx="6264000" cy="180000"/>
          </a:xfrm>
          <a:prstGeom prst="rect">
            <a:avLst/>
          </a:prstGeom>
        </p:spPr>
        <p:txBody>
          <a:bodyPr/>
          <a:lstStyle/>
          <a:p>
            <a:r>
              <a:rPr lang="en-GB" sz="1000" dirty="0">
                <a:solidFill>
                  <a:srgbClr val="FFFFFF">
                    <a:lumMod val="50000"/>
                  </a:srgbClr>
                </a:solidFill>
              </a:rPr>
              <a:t>For financial intermediary use only. Not approved for use with customers.</a:t>
            </a:r>
          </a:p>
        </p:txBody>
      </p:sp>
    </p:spTree>
    <p:extLst>
      <p:ext uri="{BB962C8B-B14F-4D97-AF65-F5344CB8AC3E}">
        <p14:creationId xmlns:p14="http://schemas.microsoft.com/office/powerpoint/2010/main" val="87840616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10800000">
                                      <p:cBhvr>
                                        <p:cTn id="6" dur="2000" fill="hold"/>
                                        <p:tgtEl>
                                          <p:spTgt spid="18"/>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45"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anim calcmode="lin" valueType="num">
                                      <p:cBhvr>
                                        <p:cTn id="12" dur="500" fill="hold"/>
                                        <p:tgtEl>
                                          <p:spTgt spid="19"/>
                                        </p:tgtEl>
                                        <p:attrNameLst>
                                          <p:attrName>ppt_w</p:attrName>
                                        </p:attrNameLst>
                                      </p:cBhvr>
                                      <p:tavLst>
                                        <p:tav tm="0" fmla="#ppt_w*sin(2.5*pi*$)">
                                          <p:val>
                                            <p:fltVal val="0"/>
                                          </p:val>
                                        </p:tav>
                                        <p:tav tm="100000">
                                          <p:val>
                                            <p:fltVal val="1"/>
                                          </p:val>
                                        </p:tav>
                                      </p:tavLst>
                                    </p:anim>
                                    <p:anim calcmode="lin" valueType="num">
                                      <p:cBhvr>
                                        <p:cTn id="13" dur="500" fill="hold"/>
                                        <p:tgtEl>
                                          <p:spTgt spid="19"/>
                                        </p:tgtEl>
                                        <p:attrNameLst>
                                          <p:attrName>ppt_h</p:attrName>
                                        </p:attrNameLst>
                                      </p:cBhvr>
                                      <p:tavLst>
                                        <p:tav tm="0">
                                          <p:val>
                                            <p:strVal val="#ppt_h"/>
                                          </p:val>
                                        </p:tav>
                                        <p:tav tm="100000">
                                          <p:val>
                                            <p:strVal val="#ppt_h"/>
                                          </p:val>
                                        </p:tav>
                                      </p:tavLst>
                                    </p:anim>
                                  </p:childTnLst>
                                </p:cTn>
                              </p:par>
                              <p:par>
                                <p:cTn id="14" presetID="45"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anim calcmode="lin" valueType="num">
                                      <p:cBhvr>
                                        <p:cTn id="17" dur="500" fill="hold"/>
                                        <p:tgtEl>
                                          <p:spTgt spid="15"/>
                                        </p:tgtEl>
                                        <p:attrNameLst>
                                          <p:attrName>ppt_w</p:attrName>
                                        </p:attrNameLst>
                                      </p:cBhvr>
                                      <p:tavLst>
                                        <p:tav tm="0" fmla="#ppt_w*sin(2.5*pi*$)">
                                          <p:val>
                                            <p:fltVal val="0"/>
                                          </p:val>
                                        </p:tav>
                                        <p:tav tm="100000">
                                          <p:val>
                                            <p:fltVal val="1"/>
                                          </p:val>
                                        </p:tav>
                                      </p:tavLst>
                                    </p:anim>
                                    <p:anim calcmode="lin" valueType="num">
                                      <p:cBhvr>
                                        <p:cTn id="18" dur="500" fill="hold"/>
                                        <p:tgtEl>
                                          <p:spTgt spid="15"/>
                                        </p:tgtEl>
                                        <p:attrNameLst>
                                          <p:attrName>ppt_h</p:attrName>
                                        </p:attrNameLst>
                                      </p:cBhvr>
                                      <p:tavLst>
                                        <p:tav tm="0">
                                          <p:val>
                                            <p:strVal val="#ppt_h"/>
                                          </p:val>
                                        </p:tav>
                                        <p:tav tm="100000">
                                          <p:val>
                                            <p:strVal val="#ppt_h"/>
                                          </p:val>
                                        </p:tav>
                                      </p:tavLst>
                                    </p:anim>
                                  </p:childTnLst>
                                </p:cTn>
                              </p:par>
                              <p:par>
                                <p:cTn id="19" presetID="45"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anim calcmode="lin" valueType="num">
                                      <p:cBhvr>
                                        <p:cTn id="22" dur="500" fill="hold"/>
                                        <p:tgtEl>
                                          <p:spTgt spid="21"/>
                                        </p:tgtEl>
                                        <p:attrNameLst>
                                          <p:attrName>ppt_w</p:attrName>
                                        </p:attrNameLst>
                                      </p:cBhvr>
                                      <p:tavLst>
                                        <p:tav tm="0" fmla="#ppt_w*sin(2.5*pi*$)">
                                          <p:val>
                                            <p:fltVal val="0"/>
                                          </p:val>
                                        </p:tav>
                                        <p:tav tm="100000">
                                          <p:val>
                                            <p:fltVal val="1"/>
                                          </p:val>
                                        </p:tav>
                                      </p:tavLst>
                                    </p:anim>
                                    <p:anim calcmode="lin" valueType="num">
                                      <p:cBhvr>
                                        <p:cTn id="23" dur="500" fill="hold"/>
                                        <p:tgtEl>
                                          <p:spTgt spid="21"/>
                                        </p:tgtEl>
                                        <p:attrNameLst>
                                          <p:attrName>ppt_h</p:attrName>
                                        </p:attrNameLst>
                                      </p:cBhvr>
                                      <p:tavLst>
                                        <p:tav tm="0">
                                          <p:val>
                                            <p:strVal val="#ppt_h"/>
                                          </p:val>
                                        </p:tav>
                                        <p:tav tm="100000">
                                          <p:val>
                                            <p:strVal val="#ppt_h"/>
                                          </p:val>
                                        </p:tav>
                                      </p:tavLst>
                                    </p:anim>
                                  </p:childTnLst>
                                </p:cTn>
                              </p:par>
                              <p:par>
                                <p:cTn id="24" presetID="45" presetClass="entr" presetSubtype="0"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anim calcmode="lin" valueType="num">
                                      <p:cBhvr>
                                        <p:cTn id="27" dur="500" fill="hold"/>
                                        <p:tgtEl>
                                          <p:spTgt spid="22"/>
                                        </p:tgtEl>
                                        <p:attrNameLst>
                                          <p:attrName>ppt_w</p:attrName>
                                        </p:attrNameLst>
                                      </p:cBhvr>
                                      <p:tavLst>
                                        <p:tav tm="0" fmla="#ppt_w*sin(2.5*pi*$)">
                                          <p:val>
                                            <p:fltVal val="0"/>
                                          </p:val>
                                        </p:tav>
                                        <p:tav tm="100000">
                                          <p:val>
                                            <p:fltVal val="1"/>
                                          </p:val>
                                        </p:tav>
                                      </p:tavLst>
                                    </p:anim>
                                    <p:anim calcmode="lin" valueType="num">
                                      <p:cBhvr>
                                        <p:cTn id="28" dur="500" fill="hold"/>
                                        <p:tgtEl>
                                          <p:spTgt spid="22"/>
                                        </p:tgtEl>
                                        <p:attrNameLst>
                                          <p:attrName>ppt_h</p:attrName>
                                        </p:attrNameLst>
                                      </p:cBhvr>
                                      <p:tavLst>
                                        <p:tav tm="0">
                                          <p:val>
                                            <p:strVal val="#ppt_h"/>
                                          </p:val>
                                        </p:tav>
                                        <p:tav tm="100000">
                                          <p:val>
                                            <p:strVal val="#ppt_h"/>
                                          </p:val>
                                        </p:tav>
                                      </p:tavLst>
                                    </p:anim>
                                  </p:childTnLst>
                                </p:cTn>
                              </p:par>
                              <p:par>
                                <p:cTn id="29" presetID="45"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anim calcmode="lin" valueType="num">
                                      <p:cBhvr>
                                        <p:cTn id="32" dur="500" fill="hold"/>
                                        <p:tgtEl>
                                          <p:spTgt spid="24"/>
                                        </p:tgtEl>
                                        <p:attrNameLst>
                                          <p:attrName>ppt_w</p:attrName>
                                        </p:attrNameLst>
                                      </p:cBhvr>
                                      <p:tavLst>
                                        <p:tav tm="0" fmla="#ppt_w*sin(2.5*pi*$)">
                                          <p:val>
                                            <p:fltVal val="0"/>
                                          </p:val>
                                        </p:tav>
                                        <p:tav tm="100000">
                                          <p:val>
                                            <p:fltVal val="1"/>
                                          </p:val>
                                        </p:tav>
                                      </p:tavLst>
                                    </p:anim>
                                    <p:anim calcmode="lin" valueType="num">
                                      <p:cBhvr>
                                        <p:cTn id="33" dur="500" fill="hold"/>
                                        <p:tgtEl>
                                          <p:spTgt spid="24"/>
                                        </p:tgtEl>
                                        <p:attrNameLst>
                                          <p:attrName>ppt_h</p:attrName>
                                        </p:attrNameLst>
                                      </p:cBhvr>
                                      <p:tavLst>
                                        <p:tav tm="0">
                                          <p:val>
                                            <p:strVal val="#ppt_h"/>
                                          </p:val>
                                        </p:tav>
                                        <p:tav tm="100000">
                                          <p:val>
                                            <p:strVal val="#ppt_h"/>
                                          </p:val>
                                        </p:tav>
                                      </p:tavLst>
                                    </p:anim>
                                  </p:childTnLst>
                                </p:cTn>
                              </p:par>
                              <p:par>
                                <p:cTn id="34" presetID="45" presetClass="entr" presetSubtype="0"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500"/>
                                        <p:tgtEl>
                                          <p:spTgt spid="25"/>
                                        </p:tgtEl>
                                      </p:cBhvr>
                                    </p:animEffect>
                                    <p:anim calcmode="lin" valueType="num">
                                      <p:cBhvr>
                                        <p:cTn id="37" dur="500" fill="hold"/>
                                        <p:tgtEl>
                                          <p:spTgt spid="25"/>
                                        </p:tgtEl>
                                        <p:attrNameLst>
                                          <p:attrName>ppt_w</p:attrName>
                                        </p:attrNameLst>
                                      </p:cBhvr>
                                      <p:tavLst>
                                        <p:tav tm="0" fmla="#ppt_w*sin(2.5*pi*$)">
                                          <p:val>
                                            <p:fltVal val="0"/>
                                          </p:val>
                                        </p:tav>
                                        <p:tav tm="100000">
                                          <p:val>
                                            <p:fltVal val="1"/>
                                          </p:val>
                                        </p:tav>
                                      </p:tavLst>
                                    </p:anim>
                                    <p:anim calcmode="lin" valueType="num">
                                      <p:cBhvr>
                                        <p:cTn id="38" dur="500" fill="hold"/>
                                        <p:tgtEl>
                                          <p:spTgt spid="25"/>
                                        </p:tgtEl>
                                        <p:attrNameLst>
                                          <p:attrName>ppt_h</p:attrName>
                                        </p:attrNameLst>
                                      </p:cBhvr>
                                      <p:tavLst>
                                        <p:tav tm="0">
                                          <p:val>
                                            <p:strVal val="#ppt_h"/>
                                          </p:val>
                                        </p:tav>
                                        <p:tav tm="100000">
                                          <p:val>
                                            <p:strVal val="#ppt_h"/>
                                          </p:val>
                                        </p:tav>
                                      </p:tavLst>
                                    </p:anim>
                                  </p:childTnLst>
                                </p:cTn>
                              </p:par>
                              <p:par>
                                <p:cTn id="39" presetID="45"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500"/>
                                        <p:tgtEl>
                                          <p:spTgt spid="26"/>
                                        </p:tgtEl>
                                      </p:cBhvr>
                                    </p:animEffect>
                                    <p:anim calcmode="lin" valueType="num">
                                      <p:cBhvr>
                                        <p:cTn id="42" dur="500" fill="hold"/>
                                        <p:tgtEl>
                                          <p:spTgt spid="26"/>
                                        </p:tgtEl>
                                        <p:attrNameLst>
                                          <p:attrName>ppt_w</p:attrName>
                                        </p:attrNameLst>
                                      </p:cBhvr>
                                      <p:tavLst>
                                        <p:tav tm="0" fmla="#ppt_w*sin(2.5*pi*$)">
                                          <p:val>
                                            <p:fltVal val="0"/>
                                          </p:val>
                                        </p:tav>
                                        <p:tav tm="100000">
                                          <p:val>
                                            <p:fltVal val="1"/>
                                          </p:val>
                                        </p:tav>
                                      </p:tavLst>
                                    </p:anim>
                                    <p:anim calcmode="lin" valueType="num">
                                      <p:cBhvr>
                                        <p:cTn id="43" dur="500" fill="hold"/>
                                        <p:tgtEl>
                                          <p:spTgt spid="26"/>
                                        </p:tgtEl>
                                        <p:attrNameLst>
                                          <p:attrName>ppt_h</p:attrName>
                                        </p:attrNameLst>
                                      </p:cBhvr>
                                      <p:tavLst>
                                        <p:tav tm="0">
                                          <p:val>
                                            <p:strVal val="#ppt_h"/>
                                          </p:val>
                                        </p:tav>
                                        <p:tav tm="100000">
                                          <p:val>
                                            <p:strVal val="#ppt_h"/>
                                          </p:val>
                                        </p:tav>
                                      </p:tavLst>
                                    </p:anim>
                                  </p:childTnLst>
                                </p:cTn>
                              </p:par>
                              <p:par>
                                <p:cTn id="44" presetID="45" presetClass="entr" presetSubtype="0" fill="hold" grpId="0"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fade">
                                      <p:cBhvr>
                                        <p:cTn id="46" dur="500"/>
                                        <p:tgtEl>
                                          <p:spTgt spid="27"/>
                                        </p:tgtEl>
                                      </p:cBhvr>
                                    </p:animEffect>
                                    <p:anim calcmode="lin" valueType="num">
                                      <p:cBhvr>
                                        <p:cTn id="47" dur="500" fill="hold"/>
                                        <p:tgtEl>
                                          <p:spTgt spid="27"/>
                                        </p:tgtEl>
                                        <p:attrNameLst>
                                          <p:attrName>ppt_w</p:attrName>
                                        </p:attrNameLst>
                                      </p:cBhvr>
                                      <p:tavLst>
                                        <p:tav tm="0" fmla="#ppt_w*sin(2.5*pi*$)">
                                          <p:val>
                                            <p:fltVal val="0"/>
                                          </p:val>
                                        </p:tav>
                                        <p:tav tm="100000">
                                          <p:val>
                                            <p:fltVal val="1"/>
                                          </p:val>
                                        </p:tav>
                                      </p:tavLst>
                                    </p:anim>
                                    <p:anim calcmode="lin" valueType="num">
                                      <p:cBhvr>
                                        <p:cTn id="48" dur="500" fill="hold"/>
                                        <p:tgtEl>
                                          <p:spTgt spid="27"/>
                                        </p:tgtEl>
                                        <p:attrNameLst>
                                          <p:attrName>ppt_h</p:attrName>
                                        </p:attrNameLst>
                                      </p:cBhvr>
                                      <p:tavLst>
                                        <p:tav tm="0">
                                          <p:val>
                                            <p:strVal val="#ppt_h"/>
                                          </p:val>
                                        </p:tav>
                                        <p:tav tm="100000">
                                          <p:val>
                                            <p:strVal val="#ppt_h"/>
                                          </p:val>
                                        </p:tav>
                                      </p:tavLst>
                                    </p:anim>
                                  </p:childTnLst>
                                </p:cTn>
                              </p:par>
                              <p:par>
                                <p:cTn id="49" presetID="45" presetClass="entr" presetSubtype="0"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500"/>
                                        <p:tgtEl>
                                          <p:spTgt spid="28"/>
                                        </p:tgtEl>
                                      </p:cBhvr>
                                    </p:animEffect>
                                    <p:anim calcmode="lin" valueType="num">
                                      <p:cBhvr>
                                        <p:cTn id="52" dur="500" fill="hold"/>
                                        <p:tgtEl>
                                          <p:spTgt spid="28"/>
                                        </p:tgtEl>
                                        <p:attrNameLst>
                                          <p:attrName>ppt_w</p:attrName>
                                        </p:attrNameLst>
                                      </p:cBhvr>
                                      <p:tavLst>
                                        <p:tav tm="0" fmla="#ppt_w*sin(2.5*pi*$)">
                                          <p:val>
                                            <p:fltVal val="0"/>
                                          </p:val>
                                        </p:tav>
                                        <p:tav tm="100000">
                                          <p:val>
                                            <p:fltVal val="1"/>
                                          </p:val>
                                        </p:tav>
                                      </p:tavLst>
                                    </p:anim>
                                    <p:anim calcmode="lin" valueType="num">
                                      <p:cBhvr>
                                        <p:cTn id="53" dur="500" fill="hold"/>
                                        <p:tgtEl>
                                          <p:spTgt spid="28"/>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fade">
                                      <p:cBhvr>
                                        <p:cTn id="56" dur="500"/>
                                        <p:tgtEl>
                                          <p:spTgt spid="29"/>
                                        </p:tgtEl>
                                      </p:cBhvr>
                                    </p:animEffect>
                                    <p:anim calcmode="lin" valueType="num">
                                      <p:cBhvr>
                                        <p:cTn id="57" dur="500" fill="hold"/>
                                        <p:tgtEl>
                                          <p:spTgt spid="29"/>
                                        </p:tgtEl>
                                        <p:attrNameLst>
                                          <p:attrName>ppt_w</p:attrName>
                                        </p:attrNameLst>
                                      </p:cBhvr>
                                      <p:tavLst>
                                        <p:tav tm="0" fmla="#ppt_w*sin(2.5*pi*$)">
                                          <p:val>
                                            <p:fltVal val="0"/>
                                          </p:val>
                                        </p:tav>
                                        <p:tav tm="100000">
                                          <p:val>
                                            <p:fltVal val="1"/>
                                          </p:val>
                                        </p:tav>
                                      </p:tavLst>
                                    </p:anim>
                                    <p:anim calcmode="lin" valueType="num">
                                      <p:cBhvr>
                                        <p:cTn id="58"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autoUpdateAnimBg="0"/>
      <p:bldP spid="19" grpId="0" animBg="1" autoUpdateAnimBg="0"/>
      <p:bldP spid="21" grpId="0" animBg="1" autoUpdateAnimBg="0"/>
      <p:bldP spid="22" grpId="0" animBg="1" autoUpdateAnimBg="0"/>
      <p:bldP spid="24" grpId="0" animBg="1" autoUpdateAnimBg="0"/>
      <p:bldP spid="25" grpId="0" animBg="1" autoUpdateAnimBg="0"/>
      <p:bldP spid="26" grpId="0" animBg="1" autoUpdateAnimBg="0"/>
      <p:bldP spid="27" grpId="0" animBg="1" autoUpdateAnimBg="0"/>
      <p:bldP spid="28" grpId="0" animBg="1" autoUpdateAnimBg="0"/>
      <p:bldP spid="29" grpId="0" animBg="1"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Learning outcomes</a:t>
            </a:r>
            <a:endParaRPr lang="en-GB" dirty="0"/>
          </a:p>
        </p:txBody>
      </p:sp>
      <p:sp>
        <p:nvSpPr>
          <p:cNvPr id="3" name="Rectangle 2"/>
          <p:cNvSpPr/>
          <p:nvPr/>
        </p:nvSpPr>
        <p:spPr>
          <a:xfrm>
            <a:off x="285750" y="1314751"/>
            <a:ext cx="8374093" cy="2000548"/>
          </a:xfrm>
          <a:prstGeom prst="rect">
            <a:avLst/>
          </a:prstGeom>
        </p:spPr>
        <p:txBody>
          <a:bodyPr wrap="square">
            <a:spAutoFit/>
          </a:bodyPr>
          <a:lstStyle/>
          <a:p>
            <a:pPr>
              <a:spcAft>
                <a:spcPts val="0"/>
              </a:spcAft>
            </a:pPr>
            <a:r>
              <a:rPr lang="en-GB" b="1" dirty="0">
                <a:ea typeface="Calibri" panose="020F0502020204030204" pitchFamily="34" charset="0"/>
                <a:cs typeface="Times New Roman" panose="02020603050405020304" pitchFamily="18" charset="0"/>
              </a:rPr>
              <a:t>By attending this session, delegates will be able to:</a:t>
            </a:r>
          </a:p>
          <a:p>
            <a:pPr>
              <a:spcAft>
                <a:spcPts val="0"/>
              </a:spcAft>
            </a:pPr>
            <a:r>
              <a:rPr lang="en-GB" dirty="0">
                <a:ea typeface="Calibri" panose="020F0502020204030204" pitchFamily="34" charset="0"/>
                <a:cs typeface="Times New Roman" panose="02020603050405020304" pitchFamily="18" charset="0"/>
              </a:rPr>
              <a:t> </a:t>
            </a:r>
          </a:p>
          <a:p>
            <a:pPr marL="285750" lvl="0" indent="-285750">
              <a:spcAft>
                <a:spcPts val="0"/>
              </a:spcAft>
              <a:buFont typeface="Arial" panose="020B0604020202020204" pitchFamily="34" charset="0"/>
              <a:buChar char="•"/>
            </a:pPr>
            <a:endParaRPr lang="en-US" sz="1200" dirty="0" smtClean="0">
              <a:ea typeface="Calibri" panose="020F0502020204030204" pitchFamily="34" charset="0"/>
              <a:cs typeface="Times New Roman" panose="02020603050405020304" pitchFamily="18" charset="0"/>
            </a:endParaRPr>
          </a:p>
          <a:p>
            <a:pPr marL="285750" lvl="0" indent="-285750">
              <a:spcAft>
                <a:spcPts val="0"/>
              </a:spcAft>
              <a:buFont typeface="Arial" panose="020B0604020202020204" pitchFamily="34" charset="0"/>
              <a:buChar char="•"/>
            </a:pPr>
            <a:r>
              <a:rPr lang="en-US" sz="1200" dirty="0" smtClean="0">
                <a:ea typeface="Calibri" panose="020F0502020204030204" pitchFamily="34" charset="0"/>
                <a:cs typeface="Times New Roman" panose="02020603050405020304" pitchFamily="18" charset="0"/>
              </a:rPr>
              <a:t>Examine </a:t>
            </a:r>
            <a:r>
              <a:rPr lang="en-US" sz="1200" dirty="0">
                <a:ea typeface="Calibri" panose="020F0502020204030204" pitchFamily="34" charset="0"/>
                <a:cs typeface="Times New Roman" panose="02020603050405020304" pitchFamily="18" charset="0"/>
              </a:rPr>
              <a:t>the main approaches to risk-based retirement income </a:t>
            </a:r>
            <a:r>
              <a:rPr lang="en-US" sz="1200" dirty="0" smtClean="0">
                <a:ea typeface="Calibri" panose="020F0502020204030204" pitchFamily="34" charset="0"/>
                <a:cs typeface="Times New Roman" panose="02020603050405020304" pitchFamily="18" charset="0"/>
              </a:rPr>
              <a:t>planning</a:t>
            </a:r>
          </a:p>
          <a:p>
            <a:pPr marL="285750" lvl="0" indent="-285750">
              <a:spcAft>
                <a:spcPts val="0"/>
              </a:spcAft>
              <a:buFont typeface="Arial" panose="020B0604020202020204" pitchFamily="34" charset="0"/>
              <a:buChar char="•"/>
            </a:pPr>
            <a:endParaRPr lang="en-US" sz="1200" dirty="0">
              <a:ea typeface="Calibri" panose="020F0502020204030204" pitchFamily="34" charset="0"/>
              <a:cs typeface="Times New Roman" panose="02020603050405020304" pitchFamily="18" charset="0"/>
            </a:endParaRPr>
          </a:p>
          <a:p>
            <a:pPr marL="285750" lvl="0" indent="-285750">
              <a:spcAft>
                <a:spcPts val="0"/>
              </a:spcAft>
              <a:buFont typeface="Arial" panose="020B0604020202020204" pitchFamily="34" charset="0"/>
              <a:buChar char="•"/>
            </a:pPr>
            <a:r>
              <a:rPr lang="en-US" sz="1200" dirty="0" smtClean="0">
                <a:ea typeface="Calibri" panose="020F0502020204030204" pitchFamily="34" charset="0"/>
                <a:cs typeface="Times New Roman" panose="02020603050405020304" pitchFamily="18" charset="0"/>
              </a:rPr>
              <a:t>Consider the developments in underwriting and how this can improve client outcomes</a:t>
            </a:r>
          </a:p>
          <a:p>
            <a:pPr marL="285750" lvl="0" indent="-285750">
              <a:spcAft>
                <a:spcPts val="0"/>
              </a:spcAft>
              <a:buFont typeface="Arial" panose="020B0604020202020204" pitchFamily="34" charset="0"/>
              <a:buChar char="•"/>
            </a:pPr>
            <a:endParaRPr lang="en-US" sz="1200" dirty="0">
              <a:ea typeface="Calibri" panose="020F0502020204030204" pitchFamily="34" charset="0"/>
              <a:cs typeface="Times New Roman" panose="02020603050405020304" pitchFamily="18" charset="0"/>
            </a:endParaRPr>
          </a:p>
          <a:p>
            <a:pPr marL="285750" lvl="0" indent="-285750">
              <a:spcAft>
                <a:spcPts val="0"/>
              </a:spcAft>
              <a:buFont typeface="Arial" panose="020B0604020202020204" pitchFamily="34" charset="0"/>
              <a:buChar char="•"/>
            </a:pPr>
            <a:r>
              <a:rPr lang="en-US" sz="1200" dirty="0" smtClean="0">
                <a:ea typeface="Calibri" panose="020F0502020204030204" pitchFamily="34" charset="0"/>
                <a:cs typeface="Times New Roman" panose="02020603050405020304" pitchFamily="18" charset="0"/>
              </a:rPr>
              <a:t>Be aware of the regulatory changes under PS17/12 that firms must adopt</a:t>
            </a:r>
          </a:p>
          <a:p>
            <a:pPr marL="285750" lvl="0" indent="-285750">
              <a:spcAft>
                <a:spcPts val="0"/>
              </a:spcAft>
              <a:buFont typeface="Arial" panose="020B0604020202020204" pitchFamily="34" charset="0"/>
              <a:buChar char="•"/>
            </a:pPr>
            <a:endParaRPr lang="en-US" sz="1200" dirty="0" smtClean="0">
              <a:ea typeface="Calibri" panose="020F0502020204030204" pitchFamily="34" charset="0"/>
              <a:cs typeface="Times New Roman" panose="02020603050405020304" pitchFamily="18" charset="0"/>
            </a:endParaRPr>
          </a:p>
          <a:p>
            <a:pPr marL="285750" lvl="0" indent="-285750">
              <a:spcAft>
                <a:spcPts val="0"/>
              </a:spcAft>
              <a:buFont typeface="Arial" panose="020B0604020202020204" pitchFamily="34" charset="0"/>
              <a:buChar char="•"/>
            </a:pPr>
            <a:r>
              <a:rPr lang="en-US" sz="1200" dirty="0" smtClean="0">
                <a:ea typeface="Calibri" panose="020F0502020204030204" pitchFamily="34" charset="0"/>
                <a:cs typeface="Times New Roman" panose="02020603050405020304" pitchFamily="18" charset="0"/>
              </a:rPr>
              <a:t>Consider the benefits of a combined approach to guarantees and investment</a:t>
            </a:r>
            <a:endParaRPr lang="en-US" sz="1200" dirty="0">
              <a:ea typeface="Calibri" panose="020F0502020204030204" pitchFamily="34" charset="0"/>
              <a:cs typeface="Times New Roman" panose="02020603050405020304" pitchFamily="18" charset="0"/>
            </a:endParaRPr>
          </a:p>
        </p:txBody>
      </p:sp>
      <p:sp>
        <p:nvSpPr>
          <p:cNvPr id="4" name="Footer Placeholder 11"/>
          <p:cNvSpPr>
            <a:spLocks noGrp="1"/>
          </p:cNvSpPr>
          <p:nvPr>
            <p:ph type="ftr" sz="quarter" idx="4294967295"/>
          </p:nvPr>
        </p:nvSpPr>
        <p:spPr>
          <a:xfrm>
            <a:off x="287895" y="4910577"/>
            <a:ext cx="6264000" cy="180000"/>
          </a:xfrm>
          <a:prstGeom prst="rect">
            <a:avLst/>
          </a:prstGeom>
        </p:spPr>
        <p:txBody>
          <a:bodyPr/>
          <a:lstStyle/>
          <a:p>
            <a:r>
              <a:rPr lang="en-GB" sz="800" dirty="0" smtClean="0"/>
              <a:t>For financial intermediary use only, not to be used with customers</a:t>
            </a:r>
            <a:r>
              <a:rPr lang="en-GB" dirty="0" smtClean="0"/>
              <a:t>.</a:t>
            </a:r>
            <a:endParaRPr lang="en-GB" dirty="0"/>
          </a:p>
        </p:txBody>
      </p:sp>
    </p:spTree>
    <p:extLst>
      <p:ext uri="{BB962C8B-B14F-4D97-AF65-F5344CB8AC3E}">
        <p14:creationId xmlns:p14="http://schemas.microsoft.com/office/powerpoint/2010/main" val="746419700"/>
      </p:ext>
    </p:extLst>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23144" y="3163615"/>
            <a:ext cx="6477538" cy="1979885"/>
          </a:xfrm>
        </p:spPr>
        <p:txBody>
          <a:bodyPr/>
          <a:lstStyle/>
          <a:p>
            <a:r>
              <a:rPr lang="en-GB" dirty="0" smtClean="0"/>
              <a:t>The Retirement Risk Conundrum</a:t>
            </a:r>
            <a:endParaRPr lang="en-GB" dirty="0"/>
          </a:p>
        </p:txBody>
      </p:sp>
    </p:spTree>
    <p:extLst>
      <p:ext uri="{BB962C8B-B14F-4D97-AF65-F5344CB8AC3E}">
        <p14:creationId xmlns:p14="http://schemas.microsoft.com/office/powerpoint/2010/main" val="3571403709"/>
      </p:ext>
    </p:extLst>
  </p:cSld>
  <p:clrMapOvr>
    <a:masterClrMapping/>
  </p:clrMapOvr>
  <p:transition>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Important information</a:t>
            </a:r>
            <a:endParaRPr lang="en-GB" dirty="0"/>
          </a:p>
        </p:txBody>
      </p:sp>
      <p:sp>
        <p:nvSpPr>
          <p:cNvPr id="12" name="TextBox 11"/>
          <p:cNvSpPr txBox="1"/>
          <p:nvPr/>
        </p:nvSpPr>
        <p:spPr>
          <a:xfrm>
            <a:off x="338138" y="1013241"/>
            <a:ext cx="4064001" cy="3263900"/>
          </a:xfrm>
          <a:prstGeom prst="rect">
            <a:avLst/>
          </a:prstGeom>
          <a:noFill/>
        </p:spPr>
        <p:txBody>
          <a:bodyPr wrap="square" lIns="0" tIns="0" rIns="0" bIns="0" rtlCol="0">
            <a:noAutofit/>
          </a:bodyPr>
          <a:lstStyle/>
          <a:p>
            <a:pPr indent="12700" defTabSz="685783">
              <a:lnSpc>
                <a:spcPct val="90000"/>
              </a:lnSpc>
              <a:spcAft>
                <a:spcPts val="1350"/>
              </a:spcAft>
            </a:pPr>
            <a:r>
              <a:rPr lang="en-GB" sz="1050" dirty="0">
                <a:solidFill>
                  <a:srgbClr val="373433"/>
                </a:solidFill>
              </a:rPr>
              <a:t>It is our intention that  the information contained within this presentation is accurate. We have taken all reasonable steps to ensure that it is up-to-date and, where relevant, reflects the current views of our experts. However, we do not accept any liability for errors or omissions in the information supplied and if you require clarification on anything, our recommendation is that you contact us at the address below for verification, or call 0345 302 2287.</a:t>
            </a:r>
            <a:r>
              <a:rPr lang="en-US" sz="1050" dirty="0">
                <a:solidFill>
                  <a:srgbClr val="373433"/>
                </a:solidFill>
              </a:rPr>
              <a:t> </a:t>
            </a:r>
          </a:p>
          <a:p>
            <a:pPr defTabSz="685783">
              <a:lnSpc>
                <a:spcPct val="90000"/>
              </a:lnSpc>
              <a:spcAft>
                <a:spcPts val="225"/>
              </a:spcAft>
            </a:pPr>
            <a:r>
              <a:rPr lang="en-GB" sz="1050" b="1" dirty="0">
                <a:solidFill>
                  <a:srgbClr val="373433"/>
                </a:solidFill>
              </a:rPr>
              <a:t>Our registered address:</a:t>
            </a:r>
          </a:p>
          <a:p>
            <a:pPr defTabSz="685783">
              <a:lnSpc>
                <a:spcPct val="90000"/>
              </a:lnSpc>
              <a:spcAft>
                <a:spcPts val="1200"/>
              </a:spcAft>
            </a:pPr>
            <a:r>
              <a:rPr lang="en-GB" sz="1050" dirty="0" smtClean="0">
                <a:solidFill>
                  <a:srgbClr val="373433"/>
                </a:solidFill>
              </a:rPr>
              <a:t>Just Group plc</a:t>
            </a:r>
            <a:br>
              <a:rPr lang="en-GB" sz="1050" dirty="0" smtClean="0">
                <a:solidFill>
                  <a:srgbClr val="373433"/>
                </a:solidFill>
              </a:rPr>
            </a:br>
            <a:r>
              <a:rPr lang="en-GB" sz="1050" dirty="0" smtClean="0">
                <a:solidFill>
                  <a:srgbClr val="373433"/>
                </a:solidFill>
              </a:rPr>
              <a:t>Vale </a:t>
            </a:r>
            <a:r>
              <a:rPr lang="en-GB" sz="1050" dirty="0">
                <a:solidFill>
                  <a:srgbClr val="373433"/>
                </a:solidFill>
              </a:rPr>
              <a:t>House, Roebuck Close, </a:t>
            </a:r>
            <a:br>
              <a:rPr lang="en-GB" sz="1050" dirty="0">
                <a:solidFill>
                  <a:srgbClr val="373433"/>
                </a:solidFill>
              </a:rPr>
            </a:br>
            <a:r>
              <a:rPr lang="en-GB" sz="1050" dirty="0">
                <a:solidFill>
                  <a:srgbClr val="373433"/>
                </a:solidFill>
              </a:rPr>
              <a:t>Bancroft Road, </a:t>
            </a:r>
            <a:br>
              <a:rPr lang="en-GB" sz="1050" dirty="0">
                <a:solidFill>
                  <a:srgbClr val="373433"/>
                </a:solidFill>
              </a:rPr>
            </a:br>
            <a:r>
              <a:rPr lang="en-GB" sz="1050" dirty="0">
                <a:solidFill>
                  <a:srgbClr val="373433"/>
                </a:solidFill>
              </a:rPr>
              <a:t>Reigate, </a:t>
            </a:r>
            <a:br>
              <a:rPr lang="en-GB" sz="1050" dirty="0">
                <a:solidFill>
                  <a:srgbClr val="373433"/>
                </a:solidFill>
              </a:rPr>
            </a:br>
            <a:r>
              <a:rPr lang="en-GB" sz="1050" dirty="0">
                <a:solidFill>
                  <a:srgbClr val="373433"/>
                </a:solidFill>
              </a:rPr>
              <a:t>Surrey RH2 7RU</a:t>
            </a:r>
          </a:p>
          <a:p>
            <a:pPr defTabSz="685783">
              <a:lnSpc>
                <a:spcPct val="90000"/>
              </a:lnSpc>
            </a:pPr>
            <a:endParaRPr lang="en-GB" sz="1200" dirty="0">
              <a:solidFill>
                <a:srgbClr val="373433"/>
              </a:solidFill>
            </a:endParaRPr>
          </a:p>
          <a:p>
            <a:pPr defTabSz="685783">
              <a:lnSpc>
                <a:spcPct val="90000"/>
              </a:lnSpc>
              <a:spcAft>
                <a:spcPts val="600"/>
              </a:spcAft>
            </a:pPr>
            <a:endParaRPr lang="en-GB" sz="1200" dirty="0">
              <a:solidFill>
                <a:srgbClr val="373433"/>
              </a:solidFill>
            </a:endParaRPr>
          </a:p>
        </p:txBody>
      </p:sp>
      <p:sp>
        <p:nvSpPr>
          <p:cNvPr id="13" name="TextBox 12"/>
          <p:cNvSpPr txBox="1"/>
          <p:nvPr/>
        </p:nvSpPr>
        <p:spPr>
          <a:xfrm>
            <a:off x="4751389" y="1013241"/>
            <a:ext cx="4064001" cy="3263900"/>
          </a:xfrm>
          <a:prstGeom prst="rect">
            <a:avLst/>
          </a:prstGeom>
          <a:noFill/>
        </p:spPr>
        <p:txBody>
          <a:bodyPr wrap="square" lIns="0" tIns="0" rIns="0" bIns="0" rtlCol="0">
            <a:noAutofit/>
          </a:bodyPr>
          <a:lstStyle/>
          <a:p>
            <a:pPr defTabSz="685783">
              <a:lnSpc>
                <a:spcPct val="90000"/>
              </a:lnSpc>
              <a:spcAft>
                <a:spcPts val="225"/>
              </a:spcAft>
            </a:pPr>
            <a:r>
              <a:rPr lang="en-GB" sz="1050" b="1" dirty="0">
                <a:solidFill>
                  <a:srgbClr val="373433"/>
                </a:solidFill>
              </a:rPr>
              <a:t>Regulatory information:  </a:t>
            </a:r>
          </a:p>
          <a:p>
            <a:pPr defTabSz="685783">
              <a:lnSpc>
                <a:spcPct val="90000"/>
              </a:lnSpc>
              <a:spcAft>
                <a:spcPts val="450"/>
              </a:spcAft>
            </a:pPr>
            <a:r>
              <a:rPr lang="en-GB" sz="1050" dirty="0">
                <a:solidFill>
                  <a:srgbClr val="373433"/>
                </a:solidFill>
              </a:rPr>
              <a:t>Just is a trading name of Just Retirement Limited (“JRL”), Just Retirement Money Limited (“JRML”), Partnership Life Assurance Company Limited (“PLACL”) and Partnership Home Loans Limited (“PHLL”) which are subsidiary companies of </a:t>
            </a:r>
            <a:r>
              <a:rPr lang="en-GB" sz="1050" dirty="0" smtClean="0">
                <a:solidFill>
                  <a:srgbClr val="373433"/>
                </a:solidFill>
              </a:rPr>
              <a:t>Just </a:t>
            </a:r>
            <a:r>
              <a:rPr lang="en-GB" sz="1050" dirty="0">
                <a:solidFill>
                  <a:srgbClr val="373433"/>
                </a:solidFill>
              </a:rPr>
              <a:t>Group plc. JRL is registered in England and Wales, with company number 05017193.</a:t>
            </a:r>
          </a:p>
          <a:p>
            <a:pPr defTabSz="685783">
              <a:lnSpc>
                <a:spcPct val="90000"/>
              </a:lnSpc>
              <a:spcAft>
                <a:spcPts val="450"/>
              </a:spcAft>
            </a:pPr>
            <a:r>
              <a:rPr lang="en-GB" sz="1050" dirty="0">
                <a:solidFill>
                  <a:srgbClr val="373433"/>
                </a:solidFill>
              </a:rPr>
              <a:t>JRML is registered in England and Wales, with company number 09415215. The registered office for both JRL and JRML is Vale House, Roebuck Close, Bancroft Road, Reigate, Surrey, RH2 7RU.</a:t>
            </a:r>
          </a:p>
          <a:p>
            <a:pPr defTabSz="685783">
              <a:lnSpc>
                <a:spcPct val="90000"/>
              </a:lnSpc>
              <a:spcAft>
                <a:spcPts val="450"/>
              </a:spcAft>
            </a:pPr>
            <a:r>
              <a:rPr lang="en-GB" sz="1050" dirty="0">
                <a:solidFill>
                  <a:srgbClr val="373433"/>
                </a:solidFill>
              </a:rPr>
              <a:t>PLACL is registered in England and Wales, with company number 05465261. PHLL is registered in England and Wales, with company number 05108846. The registered office for both PLACL and PHLL</a:t>
            </a:r>
            <a:br>
              <a:rPr lang="en-GB" sz="1050" dirty="0">
                <a:solidFill>
                  <a:srgbClr val="373433"/>
                </a:solidFill>
              </a:rPr>
            </a:br>
            <a:r>
              <a:rPr lang="en-GB" sz="1050" dirty="0">
                <a:solidFill>
                  <a:srgbClr val="373433"/>
                </a:solidFill>
              </a:rPr>
              <a:t>is 5th floor, 110 </a:t>
            </a:r>
            <a:r>
              <a:rPr lang="en-GB" sz="1050" dirty="0" err="1">
                <a:solidFill>
                  <a:srgbClr val="373433"/>
                </a:solidFill>
              </a:rPr>
              <a:t>Bishopsgate</a:t>
            </a:r>
            <a:r>
              <a:rPr lang="en-GB" sz="1050" dirty="0">
                <a:solidFill>
                  <a:srgbClr val="373433"/>
                </a:solidFill>
              </a:rPr>
              <a:t>, London EC2N 4AY. JRL and PLACL are authorised by the Prudential Regulation Authority and regulated by the Financial Conduct Authority and the Prudential Regulation Authority.</a:t>
            </a:r>
          </a:p>
          <a:p>
            <a:pPr defTabSz="685783">
              <a:lnSpc>
                <a:spcPct val="90000"/>
              </a:lnSpc>
              <a:spcAft>
                <a:spcPts val="450"/>
              </a:spcAft>
            </a:pPr>
            <a:r>
              <a:rPr lang="en-GB" sz="1050" dirty="0">
                <a:solidFill>
                  <a:srgbClr val="373433"/>
                </a:solidFill>
              </a:rPr>
              <a:t>JRML and PHLL are authorised and regulated by the Financial Conduct Authority. Calls may be monitored and recorded, and call charges may apply.</a:t>
            </a:r>
          </a:p>
          <a:p>
            <a:pPr defTabSz="685783">
              <a:lnSpc>
                <a:spcPct val="90000"/>
              </a:lnSpc>
            </a:pPr>
            <a:endParaRPr lang="en-GB" sz="1050" dirty="0">
              <a:solidFill>
                <a:srgbClr val="373433"/>
              </a:solidFill>
            </a:endParaRPr>
          </a:p>
          <a:p>
            <a:pPr defTabSz="685783">
              <a:lnSpc>
                <a:spcPct val="90000"/>
              </a:lnSpc>
            </a:pPr>
            <a:endParaRPr lang="en-GB" sz="1050" dirty="0">
              <a:solidFill>
                <a:srgbClr val="373433"/>
              </a:solidFill>
            </a:endParaRPr>
          </a:p>
          <a:p>
            <a:pPr defTabSz="685783">
              <a:lnSpc>
                <a:spcPct val="90000"/>
              </a:lnSpc>
              <a:spcAft>
                <a:spcPts val="600"/>
              </a:spcAft>
            </a:pPr>
            <a:endParaRPr lang="en-GB" sz="1050" dirty="0">
              <a:solidFill>
                <a:srgbClr val="373433"/>
              </a:solidFill>
            </a:endParaRPr>
          </a:p>
        </p:txBody>
      </p:sp>
      <p:sp>
        <p:nvSpPr>
          <p:cNvPr id="14" name="Rectangle 13"/>
          <p:cNvSpPr/>
          <p:nvPr/>
        </p:nvSpPr>
        <p:spPr>
          <a:xfrm>
            <a:off x="4751388" y="4105870"/>
            <a:ext cx="4125912" cy="83099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a:noAutofit/>
          </a:bodyPr>
          <a:lstStyle/>
          <a:p>
            <a:pPr>
              <a:spcAft>
                <a:spcPts val="225"/>
              </a:spcAft>
            </a:pPr>
            <a:r>
              <a:rPr lang="en-GB" sz="1050" b="1" dirty="0">
                <a:solidFill>
                  <a:srgbClr val="373433"/>
                </a:solidFill>
              </a:rPr>
              <a:t>www.justadviser.com</a:t>
            </a:r>
            <a:r>
              <a:rPr lang="en-GB" sz="1050" dirty="0">
                <a:solidFill>
                  <a:srgbClr val="373433"/>
                </a:solidFill>
              </a:rPr>
              <a:t>  </a:t>
            </a:r>
          </a:p>
          <a:p>
            <a:pPr>
              <a:spcAft>
                <a:spcPts val="600"/>
              </a:spcAft>
            </a:pPr>
            <a:r>
              <a:rPr lang="en-US" sz="1050" dirty="0">
                <a:solidFill>
                  <a:srgbClr val="373433"/>
                </a:solidFill>
              </a:rPr>
              <a:t>Our dedicated intermediary site packed with useful calculators, guides, product information, topical articles and more.</a:t>
            </a:r>
            <a:endParaRPr lang="en-GB" sz="1050" dirty="0">
              <a:solidFill>
                <a:srgbClr val="373433"/>
              </a:solidFill>
            </a:endParaRPr>
          </a:p>
        </p:txBody>
      </p:sp>
      <p:pic>
        <p:nvPicPr>
          <p:cNvPr id="16" name="Picture 15" descr="twitter-128.png"/>
          <p:cNvPicPr>
            <a:picLocks noChangeAspect="1"/>
          </p:cNvPicPr>
          <p:nvPr/>
        </p:nvPicPr>
        <p:blipFill>
          <a:blip r:embed="rId3" cstate="email">
            <a:duotone>
              <a:schemeClr val="accent4">
                <a:shade val="45000"/>
                <a:satMod val="135000"/>
              </a:schemeClr>
              <a:prstClr val="white"/>
            </a:duotone>
            <a:lum contrast="10000"/>
            <a:extLst>
              <a:ext uri="{28A0092B-C50C-407E-A947-70E740481C1C}">
                <a14:useLocalDpi xmlns:a14="http://schemas.microsoft.com/office/drawing/2010/main"/>
              </a:ext>
            </a:extLst>
          </a:blip>
          <a:stretch>
            <a:fillRect/>
          </a:stretch>
        </p:blipFill>
        <p:spPr>
          <a:xfrm>
            <a:off x="331344" y="3379470"/>
            <a:ext cx="474110" cy="474110"/>
          </a:xfrm>
          <a:prstGeom prst="rect">
            <a:avLst/>
          </a:prstGeom>
        </p:spPr>
      </p:pic>
      <p:sp>
        <p:nvSpPr>
          <p:cNvPr id="21" name="Rectangle 20"/>
          <p:cNvSpPr/>
          <p:nvPr/>
        </p:nvSpPr>
        <p:spPr>
          <a:xfrm>
            <a:off x="910535" y="3417482"/>
            <a:ext cx="3549650" cy="51361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a:noAutofit/>
          </a:bodyPr>
          <a:lstStyle/>
          <a:p>
            <a:pPr>
              <a:spcAft>
                <a:spcPts val="225"/>
              </a:spcAft>
            </a:pPr>
            <a:r>
              <a:rPr lang="en-GB" sz="1050" b="1" dirty="0">
                <a:solidFill>
                  <a:srgbClr val="373433"/>
                </a:solidFill>
              </a:rPr>
              <a:t>@</a:t>
            </a:r>
            <a:r>
              <a:rPr lang="en-GB" sz="1050" b="1" dirty="0" err="1">
                <a:solidFill>
                  <a:srgbClr val="373433"/>
                </a:solidFill>
              </a:rPr>
              <a:t>Just_Adviser</a:t>
            </a:r>
            <a:r>
              <a:rPr lang="en-GB" sz="1050" dirty="0">
                <a:solidFill>
                  <a:srgbClr val="373433"/>
                </a:solidFill>
              </a:rPr>
              <a:t>  </a:t>
            </a:r>
          </a:p>
          <a:p>
            <a:pPr>
              <a:spcAft>
                <a:spcPts val="600"/>
              </a:spcAft>
            </a:pPr>
            <a:r>
              <a:rPr lang="en-GB" sz="1050" dirty="0">
                <a:solidFill>
                  <a:srgbClr val="373433"/>
                </a:solidFill>
              </a:rPr>
              <a:t>Follow the updates on us on twitter</a:t>
            </a:r>
          </a:p>
        </p:txBody>
      </p:sp>
      <p:cxnSp>
        <p:nvCxnSpPr>
          <p:cNvPr id="23" name="Straight Connector 22"/>
          <p:cNvCxnSpPr/>
          <p:nvPr/>
        </p:nvCxnSpPr>
        <p:spPr>
          <a:xfrm>
            <a:off x="4751389" y="4055999"/>
            <a:ext cx="402113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38139" y="2210083"/>
            <a:ext cx="406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38139" y="3306038"/>
            <a:ext cx="406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Footer Placeholder 3"/>
          <p:cNvSpPr>
            <a:spLocks noGrp="1"/>
          </p:cNvSpPr>
          <p:nvPr>
            <p:ph type="ftr" sz="quarter" idx="4294967295"/>
          </p:nvPr>
        </p:nvSpPr>
        <p:spPr>
          <a:xfrm>
            <a:off x="251319" y="4932000"/>
            <a:ext cx="6264000" cy="180000"/>
          </a:xfrm>
          <a:prstGeom prst="rect">
            <a:avLst/>
          </a:prstGeom>
        </p:spPr>
        <p:txBody>
          <a:bodyPr/>
          <a:lstStyle/>
          <a:p>
            <a:r>
              <a:rPr lang="en-GB" dirty="0" smtClean="0">
                <a:solidFill>
                  <a:srgbClr val="373433">
                    <a:lumMod val="60000"/>
                    <a:lumOff val="40000"/>
                  </a:srgbClr>
                </a:solidFill>
              </a:rPr>
              <a:t>For financial intermediary use only. Not approved for use with customers.</a:t>
            </a:r>
            <a:endParaRPr lang="en-US" dirty="0">
              <a:solidFill>
                <a:srgbClr val="373433">
                  <a:lumMod val="60000"/>
                  <a:lumOff val="40000"/>
                </a:srgbClr>
              </a:solidFill>
            </a:endParaRPr>
          </a:p>
        </p:txBody>
      </p:sp>
      <p:sp>
        <p:nvSpPr>
          <p:cNvPr id="3" name="TextBox 2"/>
          <p:cNvSpPr txBox="1"/>
          <p:nvPr/>
        </p:nvSpPr>
        <p:spPr>
          <a:xfrm>
            <a:off x="418011" y="4493623"/>
            <a:ext cx="2987040" cy="307777"/>
          </a:xfrm>
          <a:prstGeom prst="rect">
            <a:avLst/>
          </a:prstGeom>
          <a:noFill/>
        </p:spPr>
        <p:txBody>
          <a:bodyPr wrap="square" rtlCol="0">
            <a:spAutoFit/>
          </a:bodyPr>
          <a:lstStyle/>
          <a:p>
            <a:r>
              <a:rPr lang="en-GB" dirty="0" smtClean="0"/>
              <a:t>Approved to 21/09/2018</a:t>
            </a:r>
            <a:endParaRPr lang="en-GB" dirty="0"/>
          </a:p>
        </p:txBody>
      </p:sp>
    </p:spTree>
    <p:extLst>
      <p:ext uri="{BB962C8B-B14F-4D97-AF65-F5344CB8AC3E}">
        <p14:creationId xmlns:p14="http://schemas.microsoft.com/office/powerpoint/2010/main" val="2636090528"/>
      </p:ext>
    </p:extLst>
  </p:cSld>
  <p:clrMapOvr>
    <a:masterClrMapping/>
  </p:clrMapOvr>
  <p:transition>
    <p:wipe dir="r"/>
  </p:transition>
  <p:timing>
    <p:tnLst>
      <p:par>
        <p:cTn id="1" dur="indefinite" restart="never" nodeType="tmRoot"/>
      </p:par>
    </p:tnLst>
    <p:bldLst>
      <p:bldP spid="2" grpId="0"/>
      <p:bldP spid="2"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GB" smtClean="0"/>
              <a:t/>
            </a:r>
            <a:br>
              <a:rPr lang="en-GB" smtClean="0"/>
            </a:br>
            <a:r>
              <a:rPr lang="en-GB" smtClean="0"/>
              <a:t>The number of older people is growing!</a:t>
            </a:r>
            <a:endParaRPr lang="en-GB" dirty="0"/>
          </a:p>
        </p:txBody>
      </p:sp>
      <p:sp>
        <p:nvSpPr>
          <p:cNvPr id="12" name="Footer Placeholder 11"/>
          <p:cNvSpPr>
            <a:spLocks noGrp="1"/>
          </p:cNvSpPr>
          <p:nvPr>
            <p:ph type="ftr" sz="quarter" idx="10"/>
          </p:nvPr>
        </p:nvSpPr>
        <p:spPr/>
        <p:txBody>
          <a:bodyPr/>
          <a:lstStyle/>
          <a:p>
            <a:r>
              <a:rPr lang="en-GB" smtClean="0"/>
              <a:t>For financial intermediary use only, not to be used with customers.</a:t>
            </a:r>
            <a:endParaRPr lang="en-GB" dirty="0"/>
          </a:p>
        </p:txBody>
      </p:sp>
      <p:sp>
        <p:nvSpPr>
          <p:cNvPr id="16" name="Text Placeholder 15"/>
          <p:cNvSpPr>
            <a:spLocks noGrp="1"/>
          </p:cNvSpPr>
          <p:nvPr>
            <p:ph type="body" sz="quarter" idx="13"/>
          </p:nvPr>
        </p:nvSpPr>
        <p:spPr/>
        <p:txBody>
          <a:bodyPr/>
          <a:lstStyle/>
          <a:p>
            <a:r>
              <a:rPr lang="en-GB" smtClean="0"/>
              <a:t>Source: </a:t>
            </a:r>
            <a:r>
              <a:rPr lang="en-US" smtClean="0"/>
              <a:t>Age UK Later Life in the United Kingdom December 2016 Report</a:t>
            </a:r>
            <a:endParaRPr lang="en-GB" dirty="0" smtClean="0"/>
          </a:p>
        </p:txBody>
      </p:sp>
      <p:sp>
        <p:nvSpPr>
          <p:cNvPr id="2" name="Rectangle 1"/>
          <p:cNvSpPr/>
          <p:nvPr/>
        </p:nvSpPr>
        <p:spPr>
          <a:xfrm>
            <a:off x="338139" y="2367329"/>
            <a:ext cx="1992312" cy="382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t"/>
          <a:lstStyle/>
          <a:p>
            <a:pPr defTabSz="702875">
              <a:defRPr/>
            </a:pPr>
            <a:r>
              <a:rPr lang="en-GB" sz="1800" b="1" dirty="0">
                <a:solidFill>
                  <a:schemeClr val="tx1"/>
                </a:solidFill>
                <a:cs typeface="Arial" pitchFamily="34" charset="0"/>
              </a:rPr>
              <a:t>The </a:t>
            </a:r>
            <a:r>
              <a:rPr lang="en-GB" sz="1800" b="1" dirty="0" smtClean="0">
                <a:solidFill>
                  <a:schemeClr val="tx1"/>
                </a:solidFill>
                <a:cs typeface="Arial" pitchFamily="34" charset="0"/>
              </a:rPr>
              <a:t>projections</a:t>
            </a:r>
            <a:endParaRPr lang="en-GB" sz="1800" b="1" dirty="0">
              <a:solidFill>
                <a:schemeClr val="tx1"/>
              </a:solidFill>
              <a:cs typeface="Arial" pitchFamily="34" charset="0"/>
            </a:endParaRPr>
          </a:p>
        </p:txBody>
      </p:sp>
      <p:sp>
        <p:nvSpPr>
          <p:cNvPr id="13" name="Rectangle 12"/>
          <p:cNvSpPr/>
          <p:nvPr/>
        </p:nvSpPr>
        <p:spPr>
          <a:xfrm>
            <a:off x="338138" y="995796"/>
            <a:ext cx="3338917" cy="3248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t"/>
          <a:lstStyle/>
          <a:p>
            <a:pPr defTabSz="702875">
              <a:defRPr/>
            </a:pPr>
            <a:r>
              <a:rPr lang="en-GB" sz="1800" b="1" dirty="0" smtClean="0">
                <a:solidFill>
                  <a:schemeClr val="tx1"/>
                </a:solidFill>
                <a:cs typeface="Arial" pitchFamily="34" charset="0"/>
              </a:rPr>
              <a:t>In UK in 2016, there were:</a:t>
            </a:r>
          </a:p>
        </p:txBody>
      </p:sp>
      <p:pic>
        <p:nvPicPr>
          <p:cNvPr id="21" name="Picture 20" descr="photo-1422565167033-dec8fad92aba.jpeg"/>
          <p:cNvPicPr>
            <a:picLocks noChangeAspect="1"/>
          </p:cNvPicPr>
          <p:nvPr/>
        </p:nvPicPr>
        <p:blipFill>
          <a:blip r:embed="rId3" cstate="print">
            <a:lum contrast="-40000"/>
          </a:blip>
          <a:srcRect/>
          <a:stretch>
            <a:fillRect/>
          </a:stretch>
        </p:blipFill>
        <p:spPr>
          <a:xfrm>
            <a:off x="6453864" y="1328211"/>
            <a:ext cx="2318661" cy="2338387"/>
          </a:xfrm>
          <a:prstGeom prst="rect">
            <a:avLst/>
          </a:prstGeom>
        </p:spPr>
      </p:pic>
      <p:grpSp>
        <p:nvGrpSpPr>
          <p:cNvPr id="31" name="Group 30"/>
          <p:cNvGrpSpPr/>
          <p:nvPr/>
        </p:nvGrpSpPr>
        <p:grpSpPr>
          <a:xfrm>
            <a:off x="338137" y="1327092"/>
            <a:ext cx="1578212" cy="1028758"/>
            <a:chOff x="338137" y="1539345"/>
            <a:chExt cx="1578212" cy="1028758"/>
          </a:xfrm>
        </p:grpSpPr>
        <p:sp>
          <p:nvSpPr>
            <p:cNvPr id="24" name="Rectangle 23"/>
            <p:cNvSpPr/>
            <p:nvPr/>
          </p:nvSpPr>
          <p:spPr>
            <a:xfrm>
              <a:off x="338137" y="1539345"/>
              <a:ext cx="1440000" cy="35303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sz="2400" smtClean="0">
                <a:solidFill>
                  <a:schemeClr val="bg1"/>
                </a:solidFill>
                <a:latin typeface="Just Script" panose="02020803050402020203" pitchFamily="18" charset="0"/>
              </a:endParaRPr>
            </a:p>
          </p:txBody>
        </p:sp>
        <p:sp>
          <p:nvSpPr>
            <p:cNvPr id="22" name="Rectangle 21"/>
            <p:cNvSpPr/>
            <p:nvPr/>
          </p:nvSpPr>
          <p:spPr>
            <a:xfrm>
              <a:off x="338138" y="1612125"/>
              <a:ext cx="1578211" cy="9559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anchor="t"/>
            <a:lstStyle/>
            <a:p>
              <a:pPr marL="316423" indent="-316423" defTabSz="702875">
                <a:lnSpc>
                  <a:spcPct val="90000"/>
                </a:lnSpc>
                <a:spcAft>
                  <a:spcPts val="300"/>
                </a:spcAft>
                <a:defRPr/>
              </a:pPr>
              <a:r>
                <a:rPr lang="en-GB" sz="1800" b="1" dirty="0" smtClean="0">
                  <a:solidFill>
                    <a:schemeClr val="tx1"/>
                  </a:solidFill>
                  <a:cs typeface="Arial" pitchFamily="34" charset="0"/>
                </a:rPr>
                <a:t>11.6 million</a:t>
              </a:r>
            </a:p>
            <a:p>
              <a:pPr marL="316423" indent="-316423" defTabSz="702875">
                <a:lnSpc>
                  <a:spcPct val="90000"/>
                </a:lnSpc>
                <a:defRPr/>
              </a:pPr>
              <a:r>
                <a:rPr lang="en-GB" sz="1800" dirty="0" smtClean="0">
                  <a:solidFill>
                    <a:schemeClr val="tx1"/>
                  </a:solidFill>
                  <a:cs typeface="Arial" pitchFamily="34" charset="0"/>
                </a:rPr>
                <a:t>people aged</a:t>
              </a:r>
            </a:p>
            <a:p>
              <a:pPr marL="316423" indent="-316423" defTabSz="702875">
                <a:lnSpc>
                  <a:spcPct val="90000"/>
                </a:lnSpc>
                <a:defRPr/>
              </a:pPr>
              <a:r>
                <a:rPr lang="en-GB" sz="1800" dirty="0" smtClean="0">
                  <a:solidFill>
                    <a:schemeClr val="tx1"/>
                  </a:solidFill>
                  <a:cs typeface="Arial" pitchFamily="34" charset="0"/>
                </a:rPr>
                <a:t>over 65</a:t>
              </a:r>
            </a:p>
          </p:txBody>
        </p:sp>
      </p:grpSp>
      <p:grpSp>
        <p:nvGrpSpPr>
          <p:cNvPr id="29" name="Group 28"/>
          <p:cNvGrpSpPr/>
          <p:nvPr/>
        </p:nvGrpSpPr>
        <p:grpSpPr>
          <a:xfrm>
            <a:off x="2233170" y="1327092"/>
            <a:ext cx="1578212" cy="1028758"/>
            <a:chOff x="338137" y="2573141"/>
            <a:chExt cx="1578212" cy="1028758"/>
          </a:xfrm>
        </p:grpSpPr>
        <p:sp>
          <p:nvSpPr>
            <p:cNvPr id="25" name="Rectangle 24"/>
            <p:cNvSpPr/>
            <p:nvPr/>
          </p:nvSpPr>
          <p:spPr>
            <a:xfrm>
              <a:off x="338137" y="2573141"/>
              <a:ext cx="1440000" cy="35303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sz="2400" smtClean="0">
                <a:solidFill>
                  <a:schemeClr val="bg1"/>
                </a:solidFill>
                <a:latin typeface="Just Script" panose="02020803050402020203" pitchFamily="18" charset="0"/>
              </a:endParaRPr>
            </a:p>
          </p:txBody>
        </p:sp>
        <p:sp>
          <p:nvSpPr>
            <p:cNvPr id="26" name="Rectangle 25"/>
            <p:cNvSpPr/>
            <p:nvPr/>
          </p:nvSpPr>
          <p:spPr>
            <a:xfrm>
              <a:off x="338138" y="2645921"/>
              <a:ext cx="1578211" cy="9559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anchor="t"/>
            <a:lstStyle/>
            <a:p>
              <a:pPr marL="316423" indent="-316423" defTabSz="702875">
                <a:lnSpc>
                  <a:spcPct val="90000"/>
                </a:lnSpc>
                <a:spcAft>
                  <a:spcPts val="300"/>
                </a:spcAft>
                <a:defRPr/>
              </a:pPr>
              <a:r>
                <a:rPr lang="en-GB" sz="1800" b="1" dirty="0" smtClean="0">
                  <a:solidFill>
                    <a:schemeClr val="tx1"/>
                  </a:solidFill>
                  <a:cs typeface="Arial" pitchFamily="34" charset="0"/>
                </a:rPr>
                <a:t>1.5 million</a:t>
              </a:r>
            </a:p>
            <a:p>
              <a:pPr marL="316423" indent="-316423" defTabSz="702875">
                <a:lnSpc>
                  <a:spcPct val="90000"/>
                </a:lnSpc>
                <a:spcAft>
                  <a:spcPts val="300"/>
                </a:spcAft>
                <a:defRPr/>
              </a:pPr>
              <a:r>
                <a:rPr lang="en-GB" sz="1800" dirty="0" smtClean="0">
                  <a:solidFill>
                    <a:schemeClr val="tx1"/>
                  </a:solidFill>
                  <a:cs typeface="Arial" pitchFamily="34" charset="0"/>
                </a:rPr>
                <a:t>people aged</a:t>
              </a:r>
            </a:p>
            <a:p>
              <a:pPr marL="316423" indent="-316423" defTabSz="702875">
                <a:lnSpc>
                  <a:spcPct val="90000"/>
                </a:lnSpc>
                <a:defRPr/>
              </a:pPr>
              <a:r>
                <a:rPr lang="en-GB" sz="1800" dirty="0" smtClean="0">
                  <a:solidFill>
                    <a:schemeClr val="tx1"/>
                  </a:solidFill>
                  <a:cs typeface="Arial" pitchFamily="34" charset="0"/>
                </a:rPr>
                <a:t>over 85</a:t>
              </a:r>
            </a:p>
          </p:txBody>
        </p:sp>
      </p:grpSp>
      <p:grpSp>
        <p:nvGrpSpPr>
          <p:cNvPr id="30" name="Group 29"/>
          <p:cNvGrpSpPr/>
          <p:nvPr/>
        </p:nvGrpSpPr>
        <p:grpSpPr>
          <a:xfrm>
            <a:off x="4131924" y="1327092"/>
            <a:ext cx="1578212" cy="1028758"/>
            <a:chOff x="338137" y="3671830"/>
            <a:chExt cx="1578212" cy="1028758"/>
          </a:xfrm>
        </p:grpSpPr>
        <p:sp>
          <p:nvSpPr>
            <p:cNvPr id="27" name="Rectangle 26"/>
            <p:cNvSpPr/>
            <p:nvPr/>
          </p:nvSpPr>
          <p:spPr>
            <a:xfrm>
              <a:off x="338137" y="3671830"/>
              <a:ext cx="1440000" cy="35303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sz="2400" smtClean="0">
                <a:solidFill>
                  <a:schemeClr val="bg1"/>
                </a:solidFill>
                <a:latin typeface="Just Script" panose="02020803050402020203" pitchFamily="18" charset="0"/>
              </a:endParaRPr>
            </a:p>
          </p:txBody>
        </p:sp>
        <p:sp>
          <p:nvSpPr>
            <p:cNvPr id="28" name="Rectangle 27"/>
            <p:cNvSpPr/>
            <p:nvPr/>
          </p:nvSpPr>
          <p:spPr>
            <a:xfrm>
              <a:off x="338138" y="3744610"/>
              <a:ext cx="1578211" cy="9559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anchor="t"/>
            <a:lstStyle/>
            <a:p>
              <a:pPr marL="316423" indent="-316423" defTabSz="702875">
                <a:lnSpc>
                  <a:spcPct val="90000"/>
                </a:lnSpc>
                <a:spcAft>
                  <a:spcPts val="300"/>
                </a:spcAft>
                <a:defRPr/>
              </a:pPr>
              <a:r>
                <a:rPr lang="en-GB" sz="1800" b="1" dirty="0" smtClean="0">
                  <a:solidFill>
                    <a:schemeClr val="tx1"/>
                  </a:solidFill>
                  <a:cs typeface="Arial" pitchFamily="34" charset="0"/>
                </a:rPr>
                <a:t>14,450</a:t>
              </a:r>
              <a:r>
                <a:rPr lang="en-GB" sz="1800" dirty="0" smtClean="0">
                  <a:solidFill>
                    <a:schemeClr val="tx1"/>
                  </a:solidFill>
                  <a:cs typeface="Arial" pitchFamily="34" charset="0"/>
                </a:rPr>
                <a:t> </a:t>
              </a:r>
            </a:p>
            <a:p>
              <a:pPr marL="316423" indent="-316423" defTabSz="702875">
                <a:lnSpc>
                  <a:spcPct val="90000"/>
                </a:lnSpc>
                <a:spcAft>
                  <a:spcPts val="300"/>
                </a:spcAft>
                <a:defRPr/>
              </a:pPr>
              <a:r>
                <a:rPr lang="en-GB" sz="1800" dirty="0" smtClean="0">
                  <a:solidFill>
                    <a:schemeClr val="tx1"/>
                  </a:solidFill>
                  <a:cs typeface="Arial" pitchFamily="34" charset="0"/>
                </a:rPr>
                <a:t>people aged</a:t>
              </a:r>
            </a:p>
            <a:p>
              <a:pPr marL="316423" indent="-316423" defTabSz="702875">
                <a:lnSpc>
                  <a:spcPct val="90000"/>
                </a:lnSpc>
                <a:defRPr/>
              </a:pPr>
              <a:r>
                <a:rPr lang="en-GB" sz="1800" dirty="0" smtClean="0">
                  <a:solidFill>
                    <a:schemeClr val="tx1"/>
                  </a:solidFill>
                  <a:cs typeface="Arial" pitchFamily="34" charset="0"/>
                </a:rPr>
                <a:t>over 100</a:t>
              </a:r>
            </a:p>
          </p:txBody>
        </p:sp>
      </p:grpSp>
      <p:sp>
        <p:nvSpPr>
          <p:cNvPr id="36" name="TextBox 35"/>
          <p:cNvSpPr txBox="1"/>
          <p:nvPr/>
        </p:nvSpPr>
        <p:spPr>
          <a:xfrm>
            <a:off x="338137" y="4078735"/>
            <a:ext cx="4608000" cy="288000"/>
          </a:xfrm>
          <a:prstGeom prst="rect">
            <a:avLst/>
          </a:prstGeom>
          <a:solidFill>
            <a:schemeClr val="accent2">
              <a:lumMod val="60000"/>
              <a:lumOff val="40000"/>
            </a:schemeClr>
          </a:solidFill>
          <a:ln w="19050">
            <a:noFill/>
            <a:headEnd/>
            <a:tailEnd/>
          </a:ln>
        </p:spPr>
        <p:txBody>
          <a:bodyPr wrap="square" lIns="72000" tIns="36000" rIns="0" bIns="33231" rtlCol="0" anchor="ctr" anchorCtr="0">
            <a:noAutofit/>
          </a:bodyPr>
          <a:lstStyle/>
          <a:p>
            <a:pPr marL="316423" indent="-316423" defTabSz="702875">
              <a:defRPr/>
            </a:pPr>
            <a:r>
              <a:rPr lang="en-GB" sz="1800" dirty="0" smtClean="0">
                <a:cs typeface="Arial" pitchFamily="34" charset="0"/>
              </a:rPr>
              <a:t>Fastest growth is the </a:t>
            </a:r>
            <a:r>
              <a:rPr lang="en-GB" sz="1800" b="1" dirty="0" smtClean="0">
                <a:cs typeface="Arial" pitchFamily="34" charset="0"/>
              </a:rPr>
              <a:t>post 85 age </a:t>
            </a:r>
            <a:r>
              <a:rPr lang="en-GB" sz="1800" dirty="0" smtClean="0">
                <a:cs typeface="Arial" pitchFamily="34" charset="0"/>
              </a:rPr>
              <a:t>cohort</a:t>
            </a:r>
            <a:endParaRPr lang="en-GB" sz="1800" dirty="0">
              <a:cs typeface="Arial" pitchFamily="34" charset="0"/>
            </a:endParaRPr>
          </a:p>
        </p:txBody>
      </p:sp>
      <p:grpSp>
        <p:nvGrpSpPr>
          <p:cNvPr id="46" name="Group 45"/>
          <p:cNvGrpSpPr/>
          <p:nvPr/>
        </p:nvGrpSpPr>
        <p:grpSpPr>
          <a:xfrm>
            <a:off x="338137" y="2699808"/>
            <a:ext cx="5918730" cy="1249887"/>
            <a:chOff x="338137" y="2674407"/>
            <a:chExt cx="5918730" cy="1249887"/>
          </a:xfrm>
        </p:grpSpPr>
        <p:grpSp>
          <p:nvGrpSpPr>
            <p:cNvPr id="23" name="Group 22"/>
            <p:cNvGrpSpPr/>
            <p:nvPr/>
          </p:nvGrpSpPr>
          <p:grpSpPr>
            <a:xfrm>
              <a:off x="338137" y="2904003"/>
              <a:ext cx="1578212" cy="1020291"/>
              <a:chOff x="338137" y="1547812"/>
              <a:chExt cx="1578212" cy="1020291"/>
            </a:xfrm>
          </p:grpSpPr>
          <p:sp>
            <p:nvSpPr>
              <p:cNvPr id="32" name="Rectangle 31"/>
              <p:cNvSpPr/>
              <p:nvPr/>
            </p:nvSpPr>
            <p:spPr>
              <a:xfrm>
                <a:off x="338137" y="1547812"/>
                <a:ext cx="1440000" cy="353033"/>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sz="2400" smtClean="0">
                  <a:solidFill>
                    <a:schemeClr val="bg1"/>
                  </a:solidFill>
                  <a:latin typeface="Just Script" panose="02020803050402020203" pitchFamily="18" charset="0"/>
                </a:endParaRPr>
              </a:p>
            </p:txBody>
          </p:sp>
          <p:sp>
            <p:nvSpPr>
              <p:cNvPr id="33" name="Rectangle 32"/>
              <p:cNvSpPr/>
              <p:nvPr/>
            </p:nvSpPr>
            <p:spPr>
              <a:xfrm>
                <a:off x="338138" y="1612125"/>
                <a:ext cx="1578211" cy="9559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anchor="t"/>
              <a:lstStyle/>
              <a:p>
                <a:pPr defTabSz="702875">
                  <a:lnSpc>
                    <a:spcPct val="90000"/>
                  </a:lnSpc>
                  <a:spcAft>
                    <a:spcPts val="300"/>
                  </a:spcAft>
                  <a:defRPr/>
                </a:pPr>
                <a:r>
                  <a:rPr lang="en-GB" sz="1800" b="1" dirty="0" smtClean="0">
                    <a:solidFill>
                      <a:schemeClr val="tx1"/>
                    </a:solidFill>
                    <a:cs typeface="Arial" pitchFamily="34" charset="0"/>
                  </a:rPr>
                  <a:t>16 million</a:t>
                </a:r>
              </a:p>
              <a:p>
                <a:pPr defTabSz="702875">
                  <a:lnSpc>
                    <a:spcPct val="90000"/>
                  </a:lnSpc>
                  <a:spcAft>
                    <a:spcPts val="300"/>
                  </a:spcAft>
                  <a:defRPr/>
                </a:pPr>
                <a:r>
                  <a:rPr lang="en-GB" sz="1800" dirty="0" smtClean="0">
                    <a:solidFill>
                      <a:schemeClr val="tx1"/>
                    </a:solidFill>
                    <a:cs typeface="Arial" pitchFamily="34" charset="0"/>
                  </a:rPr>
                  <a:t>people aged</a:t>
                </a:r>
              </a:p>
              <a:p>
                <a:pPr marL="316423" indent="-316423" defTabSz="702875">
                  <a:lnSpc>
                    <a:spcPct val="90000"/>
                  </a:lnSpc>
                  <a:defRPr/>
                </a:pPr>
                <a:r>
                  <a:rPr lang="en-GB" sz="1800" dirty="0" smtClean="0">
                    <a:solidFill>
                      <a:schemeClr val="tx1"/>
                    </a:solidFill>
                    <a:cs typeface="Arial" pitchFamily="34" charset="0"/>
                  </a:rPr>
                  <a:t>over 65</a:t>
                </a:r>
              </a:p>
            </p:txBody>
          </p:sp>
        </p:grpSp>
        <p:grpSp>
          <p:nvGrpSpPr>
            <p:cNvPr id="38" name="Group 37"/>
            <p:cNvGrpSpPr/>
            <p:nvPr/>
          </p:nvGrpSpPr>
          <p:grpSpPr>
            <a:xfrm>
              <a:off x="2233170" y="2904003"/>
              <a:ext cx="1578212" cy="1020291"/>
              <a:chOff x="338137" y="2581608"/>
              <a:chExt cx="1578212" cy="1020291"/>
            </a:xfrm>
          </p:grpSpPr>
          <p:sp>
            <p:nvSpPr>
              <p:cNvPr id="39" name="Rectangle 38"/>
              <p:cNvSpPr/>
              <p:nvPr/>
            </p:nvSpPr>
            <p:spPr>
              <a:xfrm>
                <a:off x="338137" y="2581608"/>
                <a:ext cx="1440000" cy="353033"/>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sz="2400" smtClean="0">
                  <a:solidFill>
                    <a:schemeClr val="bg1"/>
                  </a:solidFill>
                  <a:latin typeface="Just Script" panose="02020803050402020203" pitchFamily="18" charset="0"/>
                </a:endParaRPr>
              </a:p>
            </p:txBody>
          </p:sp>
          <p:sp>
            <p:nvSpPr>
              <p:cNvPr id="40" name="Rectangle 39"/>
              <p:cNvSpPr/>
              <p:nvPr/>
            </p:nvSpPr>
            <p:spPr>
              <a:xfrm>
                <a:off x="338138" y="2645921"/>
                <a:ext cx="1578211" cy="9559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anchor="t"/>
              <a:lstStyle/>
              <a:p>
                <a:pPr marL="316423" indent="-316423" defTabSz="702875">
                  <a:lnSpc>
                    <a:spcPct val="90000"/>
                  </a:lnSpc>
                  <a:spcAft>
                    <a:spcPts val="300"/>
                  </a:spcAft>
                  <a:defRPr/>
                </a:pPr>
                <a:r>
                  <a:rPr lang="en-GB" sz="1800" b="1" dirty="0" smtClean="0">
                    <a:solidFill>
                      <a:schemeClr val="tx1"/>
                    </a:solidFill>
                    <a:cs typeface="Arial" pitchFamily="34" charset="0"/>
                  </a:rPr>
                  <a:t>4.3 million</a:t>
                </a:r>
              </a:p>
              <a:p>
                <a:pPr marL="316423" indent="-316423" defTabSz="702875">
                  <a:lnSpc>
                    <a:spcPct val="90000"/>
                  </a:lnSpc>
                  <a:spcAft>
                    <a:spcPts val="300"/>
                  </a:spcAft>
                  <a:defRPr/>
                </a:pPr>
                <a:r>
                  <a:rPr lang="en-GB" sz="1800" dirty="0" smtClean="0">
                    <a:solidFill>
                      <a:schemeClr val="tx1"/>
                    </a:solidFill>
                    <a:cs typeface="Arial" pitchFamily="34" charset="0"/>
                  </a:rPr>
                  <a:t>people aged</a:t>
                </a:r>
              </a:p>
              <a:p>
                <a:pPr marL="316423" indent="-316423" defTabSz="702875">
                  <a:lnSpc>
                    <a:spcPct val="90000"/>
                  </a:lnSpc>
                  <a:defRPr/>
                </a:pPr>
                <a:r>
                  <a:rPr lang="en-GB" sz="1800" dirty="0" smtClean="0">
                    <a:solidFill>
                      <a:schemeClr val="tx1"/>
                    </a:solidFill>
                    <a:cs typeface="Arial" pitchFamily="34" charset="0"/>
                  </a:rPr>
                  <a:t>over 85</a:t>
                </a:r>
              </a:p>
            </p:txBody>
          </p:sp>
        </p:grpSp>
        <p:grpSp>
          <p:nvGrpSpPr>
            <p:cNvPr id="41" name="Group 40"/>
            <p:cNvGrpSpPr/>
            <p:nvPr/>
          </p:nvGrpSpPr>
          <p:grpSpPr>
            <a:xfrm>
              <a:off x="4131924" y="2904003"/>
              <a:ext cx="2124943" cy="1020291"/>
              <a:chOff x="338137" y="3680297"/>
              <a:chExt cx="2124943" cy="1020291"/>
            </a:xfrm>
          </p:grpSpPr>
          <p:sp>
            <p:nvSpPr>
              <p:cNvPr id="42" name="Rectangle 41"/>
              <p:cNvSpPr/>
              <p:nvPr/>
            </p:nvSpPr>
            <p:spPr>
              <a:xfrm>
                <a:off x="338137" y="3680297"/>
                <a:ext cx="1440000" cy="353033"/>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sz="2400" smtClean="0">
                  <a:solidFill>
                    <a:schemeClr val="bg1"/>
                  </a:solidFill>
                  <a:latin typeface="Just Script" panose="02020803050402020203" pitchFamily="18" charset="0"/>
                </a:endParaRPr>
              </a:p>
            </p:txBody>
          </p:sp>
          <p:sp>
            <p:nvSpPr>
              <p:cNvPr id="43" name="Rectangle 42"/>
              <p:cNvSpPr/>
              <p:nvPr/>
            </p:nvSpPr>
            <p:spPr>
              <a:xfrm>
                <a:off x="338138" y="3744610"/>
                <a:ext cx="2124942" cy="9559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anchor="t"/>
              <a:lstStyle/>
              <a:p>
                <a:pPr marL="316423" indent="-316423" defTabSz="702875">
                  <a:lnSpc>
                    <a:spcPct val="90000"/>
                  </a:lnSpc>
                  <a:spcAft>
                    <a:spcPts val="300"/>
                  </a:spcAft>
                  <a:defRPr/>
                </a:pPr>
                <a:r>
                  <a:rPr lang="en-GB" sz="1800" b="1" dirty="0" smtClean="0">
                    <a:solidFill>
                      <a:schemeClr val="tx1"/>
                    </a:solidFill>
                    <a:cs typeface="Arial" pitchFamily="34" charset="0"/>
                  </a:rPr>
                  <a:t>1 in 5</a:t>
                </a:r>
                <a:r>
                  <a:rPr lang="en-GB" sz="1800" dirty="0" smtClean="0">
                    <a:solidFill>
                      <a:schemeClr val="tx1"/>
                    </a:solidFill>
                    <a:cs typeface="Arial" pitchFamily="34" charset="0"/>
                  </a:rPr>
                  <a:t> </a:t>
                </a:r>
              </a:p>
              <a:p>
                <a:pPr defTabSz="702875">
                  <a:lnSpc>
                    <a:spcPct val="90000"/>
                  </a:lnSpc>
                  <a:spcAft>
                    <a:spcPts val="300"/>
                  </a:spcAft>
                  <a:defRPr/>
                </a:pPr>
                <a:r>
                  <a:rPr lang="en-GB" sz="1800" dirty="0" smtClean="0">
                    <a:solidFill>
                      <a:schemeClr val="tx1"/>
                    </a:solidFill>
                    <a:cs typeface="Arial" pitchFamily="34" charset="0"/>
                  </a:rPr>
                  <a:t>will live to see their</a:t>
                </a:r>
                <a:br>
                  <a:rPr lang="en-GB" sz="1800" dirty="0" smtClean="0">
                    <a:solidFill>
                      <a:schemeClr val="tx1"/>
                    </a:solidFill>
                    <a:cs typeface="Arial" pitchFamily="34" charset="0"/>
                  </a:rPr>
                </a:br>
                <a:r>
                  <a:rPr lang="en-GB" sz="1800" dirty="0" smtClean="0">
                    <a:solidFill>
                      <a:schemeClr val="tx1"/>
                    </a:solidFill>
                    <a:cs typeface="Arial" pitchFamily="34" charset="0"/>
                  </a:rPr>
                  <a:t>100th birthday</a:t>
                </a:r>
              </a:p>
            </p:txBody>
          </p:sp>
        </p:grpSp>
        <p:sp>
          <p:nvSpPr>
            <p:cNvPr id="44" name="TextBox 43"/>
            <p:cNvSpPr txBox="1"/>
            <p:nvPr/>
          </p:nvSpPr>
          <p:spPr>
            <a:xfrm>
              <a:off x="414341" y="2674407"/>
              <a:ext cx="1785938" cy="336550"/>
            </a:xfrm>
            <a:prstGeom prst="rect">
              <a:avLst/>
            </a:prstGeom>
            <a:noFill/>
          </p:spPr>
          <p:txBody>
            <a:bodyPr wrap="square" lIns="0" tIns="0" rIns="0" bIns="0" rtlCol="0">
              <a:noAutofit/>
            </a:bodyPr>
            <a:lstStyle/>
            <a:p>
              <a:pPr>
                <a:lnSpc>
                  <a:spcPct val="90000"/>
                </a:lnSpc>
                <a:spcAft>
                  <a:spcPts val="600"/>
                </a:spcAft>
              </a:pPr>
              <a:r>
                <a:rPr lang="en-GB" dirty="0" smtClean="0">
                  <a:cs typeface="Arial" pitchFamily="34" charset="0"/>
                </a:rPr>
                <a:t>In next 17 years,</a:t>
              </a:r>
              <a:endParaRPr lang="en-GB" dirty="0" smtClean="0"/>
            </a:p>
          </p:txBody>
        </p:sp>
        <p:sp>
          <p:nvSpPr>
            <p:cNvPr id="45" name="TextBox 44"/>
            <p:cNvSpPr txBox="1"/>
            <p:nvPr/>
          </p:nvSpPr>
          <p:spPr>
            <a:xfrm>
              <a:off x="2313516" y="2674407"/>
              <a:ext cx="1785938" cy="336550"/>
            </a:xfrm>
            <a:prstGeom prst="rect">
              <a:avLst/>
            </a:prstGeom>
            <a:noFill/>
          </p:spPr>
          <p:txBody>
            <a:bodyPr wrap="square" lIns="0" tIns="0" rIns="0" bIns="0" rtlCol="0">
              <a:noAutofit/>
            </a:bodyPr>
            <a:lstStyle/>
            <a:p>
              <a:pPr>
                <a:lnSpc>
                  <a:spcPct val="90000"/>
                </a:lnSpc>
                <a:spcAft>
                  <a:spcPts val="600"/>
                </a:spcAft>
              </a:pPr>
              <a:r>
                <a:rPr lang="en-GB" dirty="0" smtClean="0">
                  <a:cs typeface="Arial" pitchFamily="34" charset="0"/>
                </a:rPr>
                <a:t>In next 23 years,</a:t>
              </a:r>
              <a:endParaRPr lang="en-GB" dirty="0" smtClean="0"/>
            </a:p>
          </p:txBody>
        </p:sp>
      </p:grpSp>
    </p:spTree>
    <p:extLst>
      <p:ext uri="{BB962C8B-B14F-4D97-AF65-F5344CB8AC3E}">
        <p14:creationId xmlns:p14="http://schemas.microsoft.com/office/powerpoint/2010/main" val="40878895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500"/>
                                        <p:tgtEl>
                                          <p:spTgt spid="31"/>
                                        </p:tgtEl>
                                      </p:cBhvr>
                                    </p:animEffect>
                                  </p:childTnLst>
                                </p:cTn>
                              </p:par>
                              <p:par>
                                <p:cTn id="8" presetID="22" presetClass="entr" presetSubtype="1"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up)">
                                      <p:cBhvr>
                                        <p:cTn id="10" dur="500"/>
                                        <p:tgtEl>
                                          <p:spTgt spid="29"/>
                                        </p:tgtEl>
                                      </p:cBhvr>
                                    </p:animEffect>
                                  </p:childTnLst>
                                </p:cTn>
                              </p:par>
                              <p:par>
                                <p:cTn id="11" presetID="22" presetClass="entr" presetSubtype="1"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wipe(up)">
                                      <p:cBhvr>
                                        <p:cTn id="13" dur="500"/>
                                        <p:tgtEl>
                                          <p:spTgt spid="3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wipe(up)">
                                      <p:cBhvr>
                                        <p:cTn id="23" dur="500"/>
                                        <p:tgtEl>
                                          <p:spTgt spid="4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mtClean="0"/>
              <a:t>The longevity challenge – the longer we live…..</a:t>
            </a:r>
            <a:endParaRPr lang="en-GB" dirty="0"/>
          </a:p>
        </p:txBody>
      </p:sp>
      <p:sp>
        <p:nvSpPr>
          <p:cNvPr id="26" name="Footer Placeholder 25"/>
          <p:cNvSpPr>
            <a:spLocks noGrp="1"/>
          </p:cNvSpPr>
          <p:nvPr>
            <p:ph type="ftr" sz="quarter" idx="10"/>
          </p:nvPr>
        </p:nvSpPr>
        <p:spPr/>
        <p:txBody>
          <a:bodyPr/>
          <a:lstStyle/>
          <a:p>
            <a:r>
              <a:rPr lang="en-GB" smtClean="0"/>
              <a:t>For financial intermediary use only, not to be used with customers.</a:t>
            </a:r>
            <a:endParaRPr lang="en-GB" dirty="0"/>
          </a:p>
        </p:txBody>
      </p:sp>
      <p:sp>
        <p:nvSpPr>
          <p:cNvPr id="25" name="Text Placeholder 24"/>
          <p:cNvSpPr>
            <a:spLocks noGrp="1"/>
          </p:cNvSpPr>
          <p:nvPr>
            <p:ph type="body" sz="quarter" idx="13"/>
          </p:nvPr>
        </p:nvSpPr>
        <p:spPr/>
        <p:txBody>
          <a:bodyPr/>
          <a:lstStyle/>
          <a:p>
            <a:r>
              <a:rPr lang="en-GB" smtClean="0"/>
              <a:t>Source: Office for National Statistics. Projected expectations of life from the 2014-based national population projections, principal projection</a:t>
            </a:r>
            <a:br>
              <a:rPr lang="en-GB" smtClean="0"/>
            </a:br>
            <a:r>
              <a:rPr lang="en-GB" smtClean="0"/>
              <a:t>for the UK; cohort life expectancy, for males and females, at the ages shown in 2017; published 11 December 2015.</a:t>
            </a:r>
            <a:endParaRPr lang="en-GB" dirty="0" smtClean="0"/>
          </a:p>
        </p:txBody>
      </p:sp>
      <p:sp>
        <p:nvSpPr>
          <p:cNvPr id="27" name="Slide Number Placeholder 2"/>
          <p:cNvSpPr txBox="1">
            <a:spLocks/>
          </p:cNvSpPr>
          <p:nvPr/>
        </p:nvSpPr>
        <p:spPr>
          <a:xfrm>
            <a:off x="1878611" y="1496144"/>
            <a:ext cx="1292797" cy="1292797"/>
          </a:xfrm>
          <a:custGeom>
            <a:avLst/>
            <a:gdLst>
              <a:gd name="connsiteX0" fmla="*/ 273831 w 630935"/>
              <a:gd name="connsiteY0" fmla="*/ 44 h 628095"/>
              <a:gd name="connsiteX1" fmla="*/ 484123 w 630935"/>
              <a:gd name="connsiteY1" fmla="*/ 71641 h 628095"/>
              <a:gd name="connsiteX2" fmla="*/ 622995 w 630935"/>
              <a:gd name="connsiteY2" fmla="*/ 236624 h 628095"/>
              <a:gd name="connsiteX3" fmla="*/ 628455 w 630935"/>
              <a:gd name="connsiteY3" fmla="*/ 257896 h 628095"/>
              <a:gd name="connsiteX4" fmla="*/ 630935 w 630935"/>
              <a:gd name="connsiteY4" fmla="*/ 282280 h 628095"/>
              <a:gd name="connsiteX5" fmla="*/ 578359 w 630935"/>
              <a:gd name="connsiteY5" fmla="*/ 477353 h 628095"/>
              <a:gd name="connsiteX6" fmla="*/ 472219 w 630935"/>
              <a:gd name="connsiteY6" fmla="*/ 610169 h 628095"/>
              <a:gd name="connsiteX7" fmla="*/ 412703 w 630935"/>
              <a:gd name="connsiteY7" fmla="*/ 626772 h 628095"/>
              <a:gd name="connsiteX8" fmla="*/ 393727 w 630935"/>
              <a:gd name="connsiteY8" fmla="*/ 628095 h 628095"/>
              <a:gd name="connsiteX9" fmla="*/ 334879 w 630935"/>
              <a:gd name="connsiteY9" fmla="*/ 628095 h 628095"/>
              <a:gd name="connsiteX10" fmla="*/ 246923 w 630935"/>
              <a:gd name="connsiteY10" fmla="*/ 614514 h 628095"/>
              <a:gd name="connsiteX11" fmla="*/ 148847 w 630935"/>
              <a:gd name="connsiteY11" fmla="*/ 568145 h 628095"/>
              <a:gd name="connsiteX12" fmla="*/ 15927 w 630935"/>
              <a:gd name="connsiteY12" fmla="*/ 402645 h 628095"/>
              <a:gd name="connsiteX13" fmla="*/ 55 w 630935"/>
              <a:gd name="connsiteY13" fmla="*/ 298881 h 628095"/>
              <a:gd name="connsiteX14" fmla="*/ 56099 w 630935"/>
              <a:gd name="connsiteY14" fmla="*/ 120928 h 628095"/>
              <a:gd name="connsiteX15" fmla="*/ 210347 w 630935"/>
              <a:gd name="connsiteY15" fmla="*/ 8346 h 628095"/>
              <a:gd name="connsiteX16" fmla="*/ 240603 w 630935"/>
              <a:gd name="connsiteY16" fmla="*/ 1082 h 628095"/>
              <a:gd name="connsiteX17" fmla="*/ 273831 w 630935"/>
              <a:gd name="connsiteY17" fmla="*/ 44 h 628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30935" h="628095">
                <a:moveTo>
                  <a:pt x="273831" y="44"/>
                </a:moveTo>
                <a:cubicBezTo>
                  <a:pt x="344919" y="2120"/>
                  <a:pt x="415019" y="25985"/>
                  <a:pt x="484123" y="71641"/>
                </a:cubicBezTo>
                <a:cubicBezTo>
                  <a:pt x="553231" y="117297"/>
                  <a:pt x="599519" y="172291"/>
                  <a:pt x="622995" y="236624"/>
                </a:cubicBezTo>
                <a:cubicBezTo>
                  <a:pt x="625063" y="242936"/>
                  <a:pt x="626883" y="250027"/>
                  <a:pt x="628455" y="257896"/>
                </a:cubicBezTo>
                <a:cubicBezTo>
                  <a:pt x="630023" y="265764"/>
                  <a:pt x="630851" y="273892"/>
                  <a:pt x="630935" y="282280"/>
                </a:cubicBezTo>
                <a:cubicBezTo>
                  <a:pt x="628787" y="343153"/>
                  <a:pt x="611263" y="408178"/>
                  <a:pt x="578359" y="477353"/>
                </a:cubicBezTo>
                <a:cubicBezTo>
                  <a:pt x="545459" y="546529"/>
                  <a:pt x="510079" y="590800"/>
                  <a:pt x="472219" y="610169"/>
                </a:cubicBezTo>
                <a:cubicBezTo>
                  <a:pt x="452383" y="618298"/>
                  <a:pt x="432543" y="623832"/>
                  <a:pt x="412703" y="626772"/>
                </a:cubicBezTo>
                <a:lnTo>
                  <a:pt x="393727" y="628095"/>
                </a:lnTo>
                <a:lnTo>
                  <a:pt x="334879" y="628095"/>
                </a:lnTo>
                <a:lnTo>
                  <a:pt x="246923" y="614514"/>
                </a:lnTo>
                <a:cubicBezTo>
                  <a:pt x="212867" y="604052"/>
                  <a:pt x="180175" y="588595"/>
                  <a:pt x="148847" y="568145"/>
                </a:cubicBezTo>
                <a:cubicBezTo>
                  <a:pt x="86191" y="527246"/>
                  <a:pt x="41883" y="472079"/>
                  <a:pt x="15927" y="402645"/>
                </a:cubicBezTo>
                <a:cubicBezTo>
                  <a:pt x="4683" y="370132"/>
                  <a:pt x="-605" y="335545"/>
                  <a:pt x="55" y="298881"/>
                </a:cubicBezTo>
                <a:cubicBezTo>
                  <a:pt x="635" y="233078"/>
                  <a:pt x="19315" y="173761"/>
                  <a:pt x="56099" y="120928"/>
                </a:cubicBezTo>
                <a:cubicBezTo>
                  <a:pt x="92883" y="68096"/>
                  <a:pt x="144299" y="30568"/>
                  <a:pt x="210347" y="8346"/>
                </a:cubicBezTo>
                <a:cubicBezTo>
                  <a:pt x="220183" y="4368"/>
                  <a:pt x="230267" y="1947"/>
                  <a:pt x="240603" y="1082"/>
                </a:cubicBezTo>
                <a:cubicBezTo>
                  <a:pt x="250935" y="217"/>
                  <a:pt x="262011" y="-129"/>
                  <a:pt x="273831" y="44"/>
                </a:cubicBezTo>
                <a:close/>
              </a:path>
            </a:pathLst>
          </a:custGeom>
          <a:solidFill>
            <a:schemeClr val="accent1"/>
          </a:solidFill>
        </p:spPr>
        <p:txBody>
          <a:bodyPr vert="horz" wrap="none" lIns="0" tIns="240030" rIns="0" bIns="144000" rtlCol="0" anchor="ctr">
            <a:noAutofit/>
          </a:bodyPr>
          <a:lstStyle>
            <a:defPPr>
              <a:defRPr lang="en-US"/>
            </a:defPPr>
            <a:lvl1pPr marL="0" algn="ctr" defTabSz="1828800" rtl="0" eaLnBrk="1" latinLnBrk="0" hangingPunct="1">
              <a:defRPr sz="2400" kern="1200">
                <a:solidFill>
                  <a:schemeClr val="bg1"/>
                </a:solidFill>
                <a:latin typeface="Just Script" panose="02020803050402020203" pitchFamily="18" charset="0"/>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a:lstStyle>
          <a:p>
            <a:r>
              <a:rPr lang="en-US" sz="5400" spc="225" dirty="0" smtClean="0">
                <a:solidFill>
                  <a:schemeClr val="tx1"/>
                </a:solidFill>
                <a:latin typeface="+mj-lt"/>
              </a:rPr>
              <a:t>85</a:t>
            </a:r>
            <a:endParaRPr lang="en-GB" sz="5400" spc="225" dirty="0">
              <a:solidFill>
                <a:schemeClr val="tx1"/>
              </a:solidFill>
              <a:latin typeface="+mj-lt"/>
            </a:endParaRPr>
          </a:p>
        </p:txBody>
      </p:sp>
      <p:sp>
        <p:nvSpPr>
          <p:cNvPr id="28" name="Rectangle 27"/>
          <p:cNvSpPr/>
          <p:nvPr/>
        </p:nvSpPr>
        <p:spPr>
          <a:xfrm>
            <a:off x="338138" y="1560419"/>
            <a:ext cx="3338917" cy="3248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t"/>
          <a:lstStyle/>
          <a:p>
            <a:pPr defTabSz="702875">
              <a:defRPr/>
            </a:pPr>
            <a:r>
              <a:rPr lang="en-GB" sz="1800" b="1" dirty="0" smtClean="0">
                <a:solidFill>
                  <a:schemeClr val="tx1"/>
                </a:solidFill>
                <a:cs typeface="Arial" pitchFamily="34" charset="0"/>
              </a:rPr>
              <a:t>Age:</a:t>
            </a:r>
          </a:p>
        </p:txBody>
      </p:sp>
      <p:sp>
        <p:nvSpPr>
          <p:cNvPr id="29" name="Slide Number Placeholder 2"/>
          <p:cNvSpPr txBox="1">
            <a:spLocks/>
          </p:cNvSpPr>
          <p:nvPr/>
        </p:nvSpPr>
        <p:spPr>
          <a:xfrm>
            <a:off x="4381230" y="1496144"/>
            <a:ext cx="1292797" cy="1292797"/>
          </a:xfrm>
          <a:custGeom>
            <a:avLst/>
            <a:gdLst>
              <a:gd name="connsiteX0" fmla="*/ 273831 w 630935"/>
              <a:gd name="connsiteY0" fmla="*/ 44 h 628095"/>
              <a:gd name="connsiteX1" fmla="*/ 484123 w 630935"/>
              <a:gd name="connsiteY1" fmla="*/ 71641 h 628095"/>
              <a:gd name="connsiteX2" fmla="*/ 622995 w 630935"/>
              <a:gd name="connsiteY2" fmla="*/ 236624 h 628095"/>
              <a:gd name="connsiteX3" fmla="*/ 628455 w 630935"/>
              <a:gd name="connsiteY3" fmla="*/ 257896 h 628095"/>
              <a:gd name="connsiteX4" fmla="*/ 630935 w 630935"/>
              <a:gd name="connsiteY4" fmla="*/ 282280 h 628095"/>
              <a:gd name="connsiteX5" fmla="*/ 578359 w 630935"/>
              <a:gd name="connsiteY5" fmla="*/ 477353 h 628095"/>
              <a:gd name="connsiteX6" fmla="*/ 472219 w 630935"/>
              <a:gd name="connsiteY6" fmla="*/ 610169 h 628095"/>
              <a:gd name="connsiteX7" fmla="*/ 412703 w 630935"/>
              <a:gd name="connsiteY7" fmla="*/ 626772 h 628095"/>
              <a:gd name="connsiteX8" fmla="*/ 393727 w 630935"/>
              <a:gd name="connsiteY8" fmla="*/ 628095 h 628095"/>
              <a:gd name="connsiteX9" fmla="*/ 334879 w 630935"/>
              <a:gd name="connsiteY9" fmla="*/ 628095 h 628095"/>
              <a:gd name="connsiteX10" fmla="*/ 246923 w 630935"/>
              <a:gd name="connsiteY10" fmla="*/ 614514 h 628095"/>
              <a:gd name="connsiteX11" fmla="*/ 148847 w 630935"/>
              <a:gd name="connsiteY11" fmla="*/ 568145 h 628095"/>
              <a:gd name="connsiteX12" fmla="*/ 15927 w 630935"/>
              <a:gd name="connsiteY12" fmla="*/ 402645 h 628095"/>
              <a:gd name="connsiteX13" fmla="*/ 55 w 630935"/>
              <a:gd name="connsiteY13" fmla="*/ 298881 h 628095"/>
              <a:gd name="connsiteX14" fmla="*/ 56099 w 630935"/>
              <a:gd name="connsiteY14" fmla="*/ 120928 h 628095"/>
              <a:gd name="connsiteX15" fmla="*/ 210347 w 630935"/>
              <a:gd name="connsiteY15" fmla="*/ 8346 h 628095"/>
              <a:gd name="connsiteX16" fmla="*/ 240603 w 630935"/>
              <a:gd name="connsiteY16" fmla="*/ 1082 h 628095"/>
              <a:gd name="connsiteX17" fmla="*/ 273831 w 630935"/>
              <a:gd name="connsiteY17" fmla="*/ 44 h 628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30935" h="628095">
                <a:moveTo>
                  <a:pt x="273831" y="44"/>
                </a:moveTo>
                <a:cubicBezTo>
                  <a:pt x="344919" y="2120"/>
                  <a:pt x="415019" y="25985"/>
                  <a:pt x="484123" y="71641"/>
                </a:cubicBezTo>
                <a:cubicBezTo>
                  <a:pt x="553231" y="117297"/>
                  <a:pt x="599519" y="172291"/>
                  <a:pt x="622995" y="236624"/>
                </a:cubicBezTo>
                <a:cubicBezTo>
                  <a:pt x="625063" y="242936"/>
                  <a:pt x="626883" y="250027"/>
                  <a:pt x="628455" y="257896"/>
                </a:cubicBezTo>
                <a:cubicBezTo>
                  <a:pt x="630023" y="265764"/>
                  <a:pt x="630851" y="273892"/>
                  <a:pt x="630935" y="282280"/>
                </a:cubicBezTo>
                <a:cubicBezTo>
                  <a:pt x="628787" y="343153"/>
                  <a:pt x="611263" y="408178"/>
                  <a:pt x="578359" y="477353"/>
                </a:cubicBezTo>
                <a:cubicBezTo>
                  <a:pt x="545459" y="546529"/>
                  <a:pt x="510079" y="590800"/>
                  <a:pt x="472219" y="610169"/>
                </a:cubicBezTo>
                <a:cubicBezTo>
                  <a:pt x="452383" y="618298"/>
                  <a:pt x="432543" y="623832"/>
                  <a:pt x="412703" y="626772"/>
                </a:cubicBezTo>
                <a:lnTo>
                  <a:pt x="393727" y="628095"/>
                </a:lnTo>
                <a:lnTo>
                  <a:pt x="334879" y="628095"/>
                </a:lnTo>
                <a:lnTo>
                  <a:pt x="246923" y="614514"/>
                </a:lnTo>
                <a:cubicBezTo>
                  <a:pt x="212867" y="604052"/>
                  <a:pt x="180175" y="588595"/>
                  <a:pt x="148847" y="568145"/>
                </a:cubicBezTo>
                <a:cubicBezTo>
                  <a:pt x="86191" y="527246"/>
                  <a:pt x="41883" y="472079"/>
                  <a:pt x="15927" y="402645"/>
                </a:cubicBezTo>
                <a:cubicBezTo>
                  <a:pt x="4683" y="370132"/>
                  <a:pt x="-605" y="335545"/>
                  <a:pt x="55" y="298881"/>
                </a:cubicBezTo>
                <a:cubicBezTo>
                  <a:pt x="635" y="233078"/>
                  <a:pt x="19315" y="173761"/>
                  <a:pt x="56099" y="120928"/>
                </a:cubicBezTo>
                <a:cubicBezTo>
                  <a:pt x="92883" y="68096"/>
                  <a:pt x="144299" y="30568"/>
                  <a:pt x="210347" y="8346"/>
                </a:cubicBezTo>
                <a:cubicBezTo>
                  <a:pt x="220183" y="4368"/>
                  <a:pt x="230267" y="1947"/>
                  <a:pt x="240603" y="1082"/>
                </a:cubicBezTo>
                <a:cubicBezTo>
                  <a:pt x="250935" y="217"/>
                  <a:pt x="262011" y="-129"/>
                  <a:pt x="273831" y="44"/>
                </a:cubicBezTo>
                <a:close/>
              </a:path>
            </a:pathLst>
          </a:custGeom>
          <a:solidFill>
            <a:schemeClr val="accent4"/>
          </a:solidFill>
        </p:spPr>
        <p:txBody>
          <a:bodyPr vert="horz" wrap="none" lIns="0" tIns="240030" rIns="0" bIns="144000" rtlCol="0" anchor="ctr">
            <a:noAutofit/>
          </a:bodyPr>
          <a:lstStyle>
            <a:defPPr>
              <a:defRPr lang="en-US"/>
            </a:defPPr>
            <a:lvl1pPr marL="0" algn="ctr" defTabSz="1828800" rtl="0" eaLnBrk="1" latinLnBrk="0" hangingPunct="1">
              <a:defRPr sz="2400" kern="1200">
                <a:solidFill>
                  <a:schemeClr val="bg1"/>
                </a:solidFill>
                <a:latin typeface="Just Script" panose="02020803050402020203" pitchFamily="18" charset="0"/>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a:lstStyle>
          <a:p>
            <a:r>
              <a:rPr lang="en-US" sz="5400" spc="225" dirty="0" smtClean="0">
                <a:solidFill>
                  <a:schemeClr val="tx1"/>
                </a:solidFill>
                <a:latin typeface="+mj-lt"/>
              </a:rPr>
              <a:t>90</a:t>
            </a:r>
            <a:endParaRPr lang="en-GB" sz="5400" spc="225" dirty="0">
              <a:solidFill>
                <a:schemeClr val="tx1"/>
              </a:solidFill>
              <a:latin typeface="+mj-lt"/>
            </a:endParaRPr>
          </a:p>
        </p:txBody>
      </p:sp>
      <p:sp>
        <p:nvSpPr>
          <p:cNvPr id="30" name="Slide Number Placeholder 2"/>
          <p:cNvSpPr txBox="1">
            <a:spLocks/>
          </p:cNvSpPr>
          <p:nvPr/>
        </p:nvSpPr>
        <p:spPr>
          <a:xfrm>
            <a:off x="6709494" y="1496144"/>
            <a:ext cx="1292797" cy="1292797"/>
          </a:xfrm>
          <a:custGeom>
            <a:avLst/>
            <a:gdLst>
              <a:gd name="connsiteX0" fmla="*/ 273831 w 630935"/>
              <a:gd name="connsiteY0" fmla="*/ 44 h 628095"/>
              <a:gd name="connsiteX1" fmla="*/ 484123 w 630935"/>
              <a:gd name="connsiteY1" fmla="*/ 71641 h 628095"/>
              <a:gd name="connsiteX2" fmla="*/ 622995 w 630935"/>
              <a:gd name="connsiteY2" fmla="*/ 236624 h 628095"/>
              <a:gd name="connsiteX3" fmla="*/ 628455 w 630935"/>
              <a:gd name="connsiteY3" fmla="*/ 257896 h 628095"/>
              <a:gd name="connsiteX4" fmla="*/ 630935 w 630935"/>
              <a:gd name="connsiteY4" fmla="*/ 282280 h 628095"/>
              <a:gd name="connsiteX5" fmla="*/ 578359 w 630935"/>
              <a:gd name="connsiteY5" fmla="*/ 477353 h 628095"/>
              <a:gd name="connsiteX6" fmla="*/ 472219 w 630935"/>
              <a:gd name="connsiteY6" fmla="*/ 610169 h 628095"/>
              <a:gd name="connsiteX7" fmla="*/ 412703 w 630935"/>
              <a:gd name="connsiteY7" fmla="*/ 626772 h 628095"/>
              <a:gd name="connsiteX8" fmla="*/ 393727 w 630935"/>
              <a:gd name="connsiteY8" fmla="*/ 628095 h 628095"/>
              <a:gd name="connsiteX9" fmla="*/ 334879 w 630935"/>
              <a:gd name="connsiteY9" fmla="*/ 628095 h 628095"/>
              <a:gd name="connsiteX10" fmla="*/ 246923 w 630935"/>
              <a:gd name="connsiteY10" fmla="*/ 614514 h 628095"/>
              <a:gd name="connsiteX11" fmla="*/ 148847 w 630935"/>
              <a:gd name="connsiteY11" fmla="*/ 568145 h 628095"/>
              <a:gd name="connsiteX12" fmla="*/ 15927 w 630935"/>
              <a:gd name="connsiteY12" fmla="*/ 402645 h 628095"/>
              <a:gd name="connsiteX13" fmla="*/ 55 w 630935"/>
              <a:gd name="connsiteY13" fmla="*/ 298881 h 628095"/>
              <a:gd name="connsiteX14" fmla="*/ 56099 w 630935"/>
              <a:gd name="connsiteY14" fmla="*/ 120928 h 628095"/>
              <a:gd name="connsiteX15" fmla="*/ 210347 w 630935"/>
              <a:gd name="connsiteY15" fmla="*/ 8346 h 628095"/>
              <a:gd name="connsiteX16" fmla="*/ 240603 w 630935"/>
              <a:gd name="connsiteY16" fmla="*/ 1082 h 628095"/>
              <a:gd name="connsiteX17" fmla="*/ 273831 w 630935"/>
              <a:gd name="connsiteY17" fmla="*/ 44 h 628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30935" h="628095">
                <a:moveTo>
                  <a:pt x="273831" y="44"/>
                </a:moveTo>
                <a:cubicBezTo>
                  <a:pt x="344919" y="2120"/>
                  <a:pt x="415019" y="25985"/>
                  <a:pt x="484123" y="71641"/>
                </a:cubicBezTo>
                <a:cubicBezTo>
                  <a:pt x="553231" y="117297"/>
                  <a:pt x="599519" y="172291"/>
                  <a:pt x="622995" y="236624"/>
                </a:cubicBezTo>
                <a:cubicBezTo>
                  <a:pt x="625063" y="242936"/>
                  <a:pt x="626883" y="250027"/>
                  <a:pt x="628455" y="257896"/>
                </a:cubicBezTo>
                <a:cubicBezTo>
                  <a:pt x="630023" y="265764"/>
                  <a:pt x="630851" y="273892"/>
                  <a:pt x="630935" y="282280"/>
                </a:cubicBezTo>
                <a:cubicBezTo>
                  <a:pt x="628787" y="343153"/>
                  <a:pt x="611263" y="408178"/>
                  <a:pt x="578359" y="477353"/>
                </a:cubicBezTo>
                <a:cubicBezTo>
                  <a:pt x="545459" y="546529"/>
                  <a:pt x="510079" y="590800"/>
                  <a:pt x="472219" y="610169"/>
                </a:cubicBezTo>
                <a:cubicBezTo>
                  <a:pt x="452383" y="618298"/>
                  <a:pt x="432543" y="623832"/>
                  <a:pt x="412703" y="626772"/>
                </a:cubicBezTo>
                <a:lnTo>
                  <a:pt x="393727" y="628095"/>
                </a:lnTo>
                <a:lnTo>
                  <a:pt x="334879" y="628095"/>
                </a:lnTo>
                <a:lnTo>
                  <a:pt x="246923" y="614514"/>
                </a:lnTo>
                <a:cubicBezTo>
                  <a:pt x="212867" y="604052"/>
                  <a:pt x="180175" y="588595"/>
                  <a:pt x="148847" y="568145"/>
                </a:cubicBezTo>
                <a:cubicBezTo>
                  <a:pt x="86191" y="527246"/>
                  <a:pt x="41883" y="472079"/>
                  <a:pt x="15927" y="402645"/>
                </a:cubicBezTo>
                <a:cubicBezTo>
                  <a:pt x="4683" y="370132"/>
                  <a:pt x="-605" y="335545"/>
                  <a:pt x="55" y="298881"/>
                </a:cubicBezTo>
                <a:cubicBezTo>
                  <a:pt x="635" y="233078"/>
                  <a:pt x="19315" y="173761"/>
                  <a:pt x="56099" y="120928"/>
                </a:cubicBezTo>
                <a:cubicBezTo>
                  <a:pt x="92883" y="68096"/>
                  <a:pt x="144299" y="30568"/>
                  <a:pt x="210347" y="8346"/>
                </a:cubicBezTo>
                <a:cubicBezTo>
                  <a:pt x="220183" y="4368"/>
                  <a:pt x="230267" y="1947"/>
                  <a:pt x="240603" y="1082"/>
                </a:cubicBezTo>
                <a:cubicBezTo>
                  <a:pt x="250935" y="217"/>
                  <a:pt x="262011" y="-129"/>
                  <a:pt x="273831" y="44"/>
                </a:cubicBezTo>
                <a:close/>
              </a:path>
            </a:pathLst>
          </a:custGeom>
          <a:solidFill>
            <a:schemeClr val="accent5"/>
          </a:solidFill>
        </p:spPr>
        <p:txBody>
          <a:bodyPr vert="horz" wrap="none" lIns="0" tIns="240030" rIns="0" bIns="144000" rtlCol="0" anchor="ctr">
            <a:noAutofit/>
          </a:bodyPr>
          <a:lstStyle>
            <a:defPPr>
              <a:defRPr lang="en-US"/>
            </a:defPPr>
            <a:lvl1pPr marL="0" algn="ctr" defTabSz="1828800" rtl="0" eaLnBrk="1" latinLnBrk="0" hangingPunct="1">
              <a:defRPr sz="2400" kern="1200">
                <a:solidFill>
                  <a:schemeClr val="bg1"/>
                </a:solidFill>
                <a:latin typeface="Just Script" panose="02020803050402020203" pitchFamily="18" charset="0"/>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a:lstStyle>
          <a:p>
            <a:r>
              <a:rPr lang="en-US" sz="5400" spc="225" dirty="0" smtClean="0">
                <a:solidFill>
                  <a:schemeClr val="tx1"/>
                </a:solidFill>
                <a:latin typeface="+mj-lt"/>
              </a:rPr>
              <a:t>95</a:t>
            </a:r>
            <a:endParaRPr lang="en-GB" sz="5400" spc="225" dirty="0">
              <a:solidFill>
                <a:schemeClr val="tx1"/>
              </a:solidFill>
              <a:latin typeface="+mj-lt"/>
            </a:endParaRPr>
          </a:p>
        </p:txBody>
      </p:sp>
      <p:sp>
        <p:nvSpPr>
          <p:cNvPr id="31" name="Rectangle 30"/>
          <p:cNvSpPr/>
          <p:nvPr/>
        </p:nvSpPr>
        <p:spPr>
          <a:xfrm>
            <a:off x="338139" y="3119750"/>
            <a:ext cx="1066800" cy="3248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t"/>
          <a:lstStyle/>
          <a:p>
            <a:pPr defTabSz="702875">
              <a:defRPr/>
            </a:pPr>
            <a:r>
              <a:rPr lang="en-GB" sz="1800" b="1" dirty="0" smtClean="0">
                <a:solidFill>
                  <a:schemeClr val="tx1"/>
                </a:solidFill>
                <a:cs typeface="Arial" pitchFamily="34" charset="0"/>
              </a:rPr>
              <a:t>Male:</a:t>
            </a:r>
          </a:p>
        </p:txBody>
      </p:sp>
      <p:sp>
        <p:nvSpPr>
          <p:cNvPr id="32" name="Rectangle 31"/>
          <p:cNvSpPr/>
          <p:nvPr/>
        </p:nvSpPr>
        <p:spPr>
          <a:xfrm>
            <a:off x="338139" y="3444595"/>
            <a:ext cx="1066800" cy="3248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t"/>
          <a:lstStyle/>
          <a:p>
            <a:pPr defTabSz="702875">
              <a:defRPr/>
            </a:pPr>
            <a:r>
              <a:rPr lang="en-GB" sz="1800" b="1" dirty="0" smtClean="0">
                <a:solidFill>
                  <a:schemeClr val="tx1"/>
                </a:solidFill>
                <a:cs typeface="Arial" pitchFamily="34" charset="0"/>
              </a:rPr>
              <a:t>Female:</a:t>
            </a:r>
          </a:p>
        </p:txBody>
      </p:sp>
      <p:grpSp>
        <p:nvGrpSpPr>
          <p:cNvPr id="44" name="Group 43"/>
          <p:cNvGrpSpPr/>
          <p:nvPr/>
        </p:nvGrpSpPr>
        <p:grpSpPr>
          <a:xfrm>
            <a:off x="1559474" y="3050673"/>
            <a:ext cx="1952779" cy="778213"/>
            <a:chOff x="1559474" y="3050673"/>
            <a:chExt cx="1952779" cy="778213"/>
          </a:xfrm>
        </p:grpSpPr>
        <p:sp>
          <p:nvSpPr>
            <p:cNvPr id="71" name="Rectangle 70"/>
            <p:cNvSpPr/>
            <p:nvPr/>
          </p:nvSpPr>
          <p:spPr>
            <a:xfrm>
              <a:off x="1559474" y="3119750"/>
              <a:ext cx="1952779" cy="646331"/>
            </a:xfrm>
            <a:prstGeom prst="rect">
              <a:avLst/>
            </a:prstGeom>
          </p:spPr>
          <p:txBody>
            <a:bodyPr wrap="none">
              <a:spAutoFit/>
            </a:bodyPr>
            <a:lstStyle/>
            <a:p>
              <a:pPr defTabSz="826658"/>
              <a:r>
                <a:rPr lang="en-GB" sz="1800" dirty="0"/>
                <a:t>+6.6 years = 91.6</a:t>
              </a:r>
            </a:p>
            <a:p>
              <a:pPr defTabSz="826658"/>
              <a:r>
                <a:rPr lang="en-GB" sz="1800" dirty="0"/>
                <a:t>+7.6 years = 92.6</a:t>
              </a:r>
            </a:p>
          </p:txBody>
        </p:sp>
        <p:cxnSp>
          <p:nvCxnSpPr>
            <p:cNvPr id="36" name="Straight Connector 35"/>
            <p:cNvCxnSpPr/>
            <p:nvPr/>
          </p:nvCxnSpPr>
          <p:spPr>
            <a:xfrm>
              <a:off x="1657866" y="3050673"/>
              <a:ext cx="1800000" cy="0"/>
            </a:xfrm>
            <a:prstGeom prst="line">
              <a:avLst/>
            </a:prstGeom>
            <a:ln w="28575">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657866" y="3828886"/>
              <a:ext cx="1800000" cy="0"/>
            </a:xfrm>
            <a:prstGeom prst="line">
              <a:avLst/>
            </a:prstGeom>
            <a:ln w="28575">
              <a:solidFill>
                <a:schemeClr val="accent1"/>
              </a:solidFill>
              <a:prstDash val="sysDot"/>
            </a:ln>
          </p:spPr>
          <p:style>
            <a:lnRef idx="1">
              <a:schemeClr val="accent1"/>
            </a:lnRef>
            <a:fillRef idx="0">
              <a:schemeClr val="accent1"/>
            </a:fillRef>
            <a:effectRef idx="0">
              <a:schemeClr val="accent1"/>
            </a:effectRef>
            <a:fontRef idx="minor">
              <a:schemeClr val="tx1"/>
            </a:fontRef>
          </p:style>
        </p:cxnSp>
      </p:grpSp>
      <p:grpSp>
        <p:nvGrpSpPr>
          <p:cNvPr id="45" name="Group 44"/>
          <p:cNvGrpSpPr/>
          <p:nvPr/>
        </p:nvGrpSpPr>
        <p:grpSpPr>
          <a:xfrm>
            <a:off x="4128690" y="3050673"/>
            <a:ext cx="1800000" cy="778213"/>
            <a:chOff x="4128690" y="3050673"/>
            <a:chExt cx="1800000" cy="778213"/>
          </a:xfrm>
        </p:grpSpPr>
        <p:sp>
          <p:nvSpPr>
            <p:cNvPr id="74" name="Rectangle 73"/>
            <p:cNvSpPr/>
            <p:nvPr/>
          </p:nvSpPr>
          <p:spPr>
            <a:xfrm>
              <a:off x="4192436" y="3119759"/>
              <a:ext cx="1696298" cy="646331"/>
            </a:xfrm>
            <a:prstGeom prst="rect">
              <a:avLst/>
            </a:prstGeom>
            <a:noFill/>
          </p:spPr>
          <p:txBody>
            <a:bodyPr wrap="none">
              <a:spAutoFit/>
            </a:bodyPr>
            <a:lstStyle/>
            <a:p>
              <a:pPr defTabSz="826658"/>
              <a:r>
                <a:rPr lang="en-GB" sz="1800" dirty="0"/>
                <a:t>+4.4 yrs = 94.4</a:t>
              </a:r>
            </a:p>
            <a:p>
              <a:pPr defTabSz="826658"/>
              <a:r>
                <a:rPr lang="en-GB" sz="1800" dirty="0"/>
                <a:t>+5.0 yrs = 95.0</a:t>
              </a:r>
            </a:p>
          </p:txBody>
        </p:sp>
        <p:cxnSp>
          <p:nvCxnSpPr>
            <p:cNvPr id="40" name="Straight Connector 39"/>
            <p:cNvCxnSpPr/>
            <p:nvPr/>
          </p:nvCxnSpPr>
          <p:spPr>
            <a:xfrm>
              <a:off x="4128690" y="3050673"/>
              <a:ext cx="1800000" cy="0"/>
            </a:xfrm>
            <a:prstGeom prst="line">
              <a:avLst/>
            </a:prstGeom>
            <a:ln w="28575">
              <a:solidFill>
                <a:schemeClr val="accent4"/>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4128690" y="3828886"/>
              <a:ext cx="1800000" cy="0"/>
            </a:xfrm>
            <a:prstGeom prst="line">
              <a:avLst/>
            </a:prstGeom>
            <a:ln w="28575">
              <a:solidFill>
                <a:schemeClr val="accent4"/>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536859" y="3050673"/>
            <a:ext cx="1800000" cy="778213"/>
            <a:chOff x="6536859" y="3050673"/>
            <a:chExt cx="1800000" cy="778213"/>
          </a:xfrm>
        </p:grpSpPr>
        <p:sp>
          <p:nvSpPr>
            <p:cNvPr id="75" name="Rectangle 74"/>
            <p:cNvSpPr/>
            <p:nvPr/>
          </p:nvSpPr>
          <p:spPr>
            <a:xfrm>
              <a:off x="6561647" y="3119759"/>
              <a:ext cx="1696298" cy="646331"/>
            </a:xfrm>
            <a:prstGeom prst="rect">
              <a:avLst/>
            </a:prstGeom>
          </p:spPr>
          <p:txBody>
            <a:bodyPr wrap="none">
              <a:spAutoFit/>
            </a:bodyPr>
            <a:lstStyle/>
            <a:p>
              <a:pPr defTabSz="826658"/>
              <a:r>
                <a:rPr lang="en-GB" sz="1800" dirty="0"/>
                <a:t>+2.9 yrs = 97.9</a:t>
              </a:r>
            </a:p>
            <a:p>
              <a:pPr defTabSz="826658"/>
              <a:r>
                <a:rPr lang="en-GB" sz="1800" dirty="0"/>
                <a:t>+3.3 yrs = 98.3</a:t>
              </a:r>
            </a:p>
          </p:txBody>
        </p:sp>
        <p:cxnSp>
          <p:nvCxnSpPr>
            <p:cNvPr id="42" name="Straight Connector 41"/>
            <p:cNvCxnSpPr/>
            <p:nvPr/>
          </p:nvCxnSpPr>
          <p:spPr>
            <a:xfrm>
              <a:off x="6536859" y="3050673"/>
              <a:ext cx="1800000" cy="0"/>
            </a:xfrm>
            <a:prstGeom prst="line">
              <a:avLst/>
            </a:prstGeom>
            <a:ln w="28575">
              <a:solidFill>
                <a:schemeClr val="accent5"/>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6536859" y="3828886"/>
              <a:ext cx="1800000" cy="0"/>
            </a:xfrm>
            <a:prstGeom prst="line">
              <a:avLst/>
            </a:prstGeom>
            <a:ln w="28575">
              <a:solidFill>
                <a:schemeClr val="accent5"/>
              </a:solidFill>
              <a:prstDash val="sysDot"/>
            </a:ln>
          </p:spPr>
          <p:style>
            <a:lnRef idx="1">
              <a:schemeClr val="accent1"/>
            </a:lnRef>
            <a:fillRef idx="0">
              <a:schemeClr val="accent1"/>
            </a:fillRef>
            <a:effectRef idx="0">
              <a:schemeClr val="accent1"/>
            </a:effectRef>
            <a:fontRef idx="minor">
              <a:schemeClr val="tx1"/>
            </a:fontRef>
          </p:style>
        </p:cxnSp>
      </p:grpSp>
      <p:sp>
        <p:nvSpPr>
          <p:cNvPr id="48" name="L-Shape 47"/>
          <p:cNvSpPr/>
          <p:nvPr/>
        </p:nvSpPr>
        <p:spPr>
          <a:xfrm rot="13500000">
            <a:off x="5924145" y="1836969"/>
            <a:ext cx="437745" cy="437745"/>
          </a:xfrm>
          <a:prstGeom prst="corner">
            <a:avLst>
              <a:gd name="adj1" fmla="val 37429"/>
              <a:gd name="adj2" fmla="val 34287"/>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smtClean="0">
              <a:solidFill>
                <a:schemeClr val="bg1"/>
              </a:solidFill>
              <a:latin typeface="Just Script" panose="02020803050402020203" pitchFamily="18" charset="0"/>
            </a:endParaRPr>
          </a:p>
        </p:txBody>
      </p:sp>
      <p:sp>
        <p:nvSpPr>
          <p:cNvPr id="49" name="L-Shape 48"/>
          <p:cNvSpPr/>
          <p:nvPr/>
        </p:nvSpPr>
        <p:spPr>
          <a:xfrm rot="13500000">
            <a:off x="3511686" y="1836969"/>
            <a:ext cx="437745" cy="437745"/>
          </a:xfrm>
          <a:prstGeom prst="corner">
            <a:avLst>
              <a:gd name="adj1" fmla="val 37429"/>
              <a:gd name="adj2" fmla="val 34287"/>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smtClean="0">
              <a:solidFill>
                <a:schemeClr val="bg1"/>
              </a:solidFill>
              <a:latin typeface="Just Script" panose="02020803050402020203" pitchFamily="18" charset="0"/>
            </a:endParaRPr>
          </a:p>
        </p:txBody>
      </p:sp>
    </p:spTree>
    <p:extLst>
      <p:ext uri="{BB962C8B-B14F-4D97-AF65-F5344CB8AC3E}">
        <p14:creationId xmlns:p14="http://schemas.microsoft.com/office/powerpoint/2010/main" val="37475191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wipe(left)">
                                      <p:cBhvr>
                                        <p:cTn id="14" dur="500"/>
                                        <p:tgtEl>
                                          <p:spTgt spid="4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par>
                                <p:cTn id="20" presetID="22" presetClass="entr" presetSubtype="8" fill="hold" nodeType="with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wipe(left)">
                                      <p:cBhvr>
                                        <p:cTn id="22" dur="500"/>
                                        <p:tgtEl>
                                          <p:spTgt spid="45"/>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left)">
                                      <p:cBhvr>
                                        <p:cTn id="26" dur="500"/>
                                        <p:tgtEl>
                                          <p:spTgt spid="4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left)">
                                      <p:cBhvr>
                                        <p:cTn id="31" dur="500"/>
                                        <p:tgtEl>
                                          <p:spTgt spid="30"/>
                                        </p:tgtEl>
                                      </p:cBhvr>
                                    </p:animEffect>
                                  </p:childTnLst>
                                </p:cTn>
                              </p:par>
                              <p:par>
                                <p:cTn id="32" presetID="2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wipe(left)">
                                      <p:cBhvr>
                                        <p:cTn id="34"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9" grpId="0" animBg="1"/>
      <p:bldP spid="30" grpId="0" animBg="1"/>
      <p:bldP spid="48" grpId="0" animBg="1"/>
      <p:bldP spid="4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p:txBody>
          <a:bodyPr>
            <a:normAutofit/>
          </a:bodyPr>
          <a:lstStyle/>
          <a:p>
            <a:r>
              <a:rPr lang="en-GB" sz="2000" dirty="0" smtClean="0"/>
              <a:t>Female age 86 in 2017 – born in 1931</a:t>
            </a:r>
          </a:p>
          <a:p>
            <a:r>
              <a:rPr lang="en-GB" sz="2000" dirty="0" smtClean="0"/>
              <a:t>Life expectancy of a female in 1931 was 62.9 years</a:t>
            </a:r>
          </a:p>
          <a:p>
            <a:r>
              <a:rPr lang="en-GB" sz="2000" dirty="0" smtClean="0"/>
              <a:t>Life expectancy at age 86 = just under 7 years</a:t>
            </a:r>
          </a:p>
          <a:p>
            <a:r>
              <a:rPr lang="en-GB" sz="2000" dirty="0" smtClean="0"/>
              <a:t>Takes her to 93</a:t>
            </a:r>
          </a:p>
          <a:p>
            <a:r>
              <a:rPr lang="en-GB" sz="2000" dirty="0" smtClean="0"/>
              <a:t>30 years more than when she was born!</a:t>
            </a:r>
            <a:endParaRPr lang="en-GB" sz="2000" dirty="0"/>
          </a:p>
        </p:txBody>
      </p:sp>
      <p:sp>
        <p:nvSpPr>
          <p:cNvPr id="5" name="Title 4"/>
          <p:cNvSpPr>
            <a:spLocks noGrp="1"/>
          </p:cNvSpPr>
          <p:nvPr>
            <p:ph type="title"/>
          </p:nvPr>
        </p:nvSpPr>
        <p:spPr>
          <a:xfrm>
            <a:off x="285750" y="217714"/>
            <a:ext cx="8172000" cy="606286"/>
          </a:xfrm>
        </p:spPr>
        <p:txBody>
          <a:bodyPr/>
          <a:lstStyle/>
          <a:p>
            <a:r>
              <a:rPr lang="en-GB" dirty="0" smtClean="0"/>
              <a:t>Change in life expectancy over the years!</a:t>
            </a:r>
            <a:endParaRPr lang="en-GB" dirty="0"/>
          </a:p>
        </p:txBody>
      </p:sp>
      <p:sp>
        <p:nvSpPr>
          <p:cNvPr id="3" name="Footer Placeholder 2"/>
          <p:cNvSpPr>
            <a:spLocks noGrp="1"/>
          </p:cNvSpPr>
          <p:nvPr>
            <p:ph type="ftr" sz="quarter" idx="16"/>
          </p:nvPr>
        </p:nvSpPr>
        <p:spPr/>
        <p:txBody>
          <a:bodyPr/>
          <a:lstStyle/>
          <a:p>
            <a:r>
              <a:rPr lang="en-GB" smtClean="0"/>
              <a:t>For financial intermediary use only, not to be used with customers.</a:t>
            </a:r>
            <a:endParaRPr lang="en-GB" dirty="0"/>
          </a:p>
        </p:txBody>
      </p:sp>
      <p:sp>
        <p:nvSpPr>
          <p:cNvPr id="8" name="TextBox 7"/>
          <p:cNvSpPr txBox="1"/>
          <p:nvPr/>
        </p:nvSpPr>
        <p:spPr>
          <a:xfrm>
            <a:off x="310128" y="4302753"/>
            <a:ext cx="7402289" cy="761999"/>
          </a:xfrm>
          <a:prstGeom prst="rect">
            <a:avLst/>
          </a:prstGeom>
          <a:noFill/>
        </p:spPr>
        <p:txBody>
          <a:bodyPr wrap="none" lIns="0" tIns="0" rIns="0" bIns="0" rtlCol="0">
            <a:noAutofit/>
          </a:bodyPr>
          <a:lstStyle/>
          <a:p>
            <a:pPr>
              <a:spcAft>
                <a:spcPts val="600"/>
              </a:spcAft>
            </a:pPr>
            <a:r>
              <a:rPr lang="en-GB" sz="800" dirty="0">
                <a:solidFill>
                  <a:schemeClr val="tx2"/>
                </a:solidFill>
              </a:rPr>
              <a:t>Source: www.ons.gov.uk/how-has-life-expectancy-changed-over-time   </a:t>
            </a:r>
            <a:endParaRPr lang="en-GB" sz="800" dirty="0" smtClean="0">
              <a:solidFill>
                <a:schemeClr val="tx2"/>
              </a:solidFill>
            </a:endParaRPr>
          </a:p>
          <a:p>
            <a:pPr>
              <a:spcAft>
                <a:spcPts val="600"/>
              </a:spcAft>
            </a:pPr>
            <a:r>
              <a:rPr lang="en-GB" sz="800" dirty="0" smtClean="0">
                <a:solidFill>
                  <a:schemeClr val="tx2"/>
                </a:solidFill>
              </a:rPr>
              <a:t>www.ons.gov.uk/peoplepopulationandcommunity/births</a:t>
            </a:r>
            <a:endParaRPr lang="en-GB" sz="800" dirty="0">
              <a:solidFill>
                <a:schemeClr val="tx2"/>
              </a:solidFill>
            </a:endParaRPr>
          </a:p>
          <a:p>
            <a:pPr>
              <a:spcAft>
                <a:spcPts val="600"/>
              </a:spcAft>
            </a:pPr>
            <a:r>
              <a:rPr lang="en-GB" sz="800" dirty="0" err="1" smtClean="0">
                <a:solidFill>
                  <a:schemeClr val="tx2"/>
                </a:solidFill>
              </a:rPr>
              <a:t>deathsandmarriages</a:t>
            </a:r>
            <a:r>
              <a:rPr lang="en-GB" sz="800" dirty="0" smtClean="0">
                <a:solidFill>
                  <a:schemeClr val="tx2"/>
                </a:solidFill>
              </a:rPr>
              <a:t>/</a:t>
            </a:r>
            <a:r>
              <a:rPr lang="en-GB" sz="800" dirty="0" err="1" smtClean="0">
                <a:solidFill>
                  <a:schemeClr val="tx2"/>
                </a:solidFill>
              </a:rPr>
              <a:t>lifeexpectancies</a:t>
            </a:r>
            <a:r>
              <a:rPr lang="en-GB" sz="800" dirty="0" smtClean="0">
                <a:solidFill>
                  <a:schemeClr val="tx2"/>
                </a:solidFill>
              </a:rPr>
              <a:t>/datasets/</a:t>
            </a:r>
            <a:r>
              <a:rPr lang="en-GB" sz="800" dirty="0" err="1" smtClean="0">
                <a:solidFill>
                  <a:schemeClr val="tx2"/>
                </a:solidFill>
              </a:rPr>
              <a:t>expectationoflifeprincipalprojectionunitedkingdom</a:t>
            </a:r>
            <a:endParaRPr lang="en-GB" sz="800" dirty="0">
              <a:solidFill>
                <a:schemeClr val="tx2"/>
              </a:solidFill>
            </a:endParaRPr>
          </a:p>
        </p:txBody>
      </p:sp>
    </p:spTree>
    <p:extLst>
      <p:ext uri="{BB962C8B-B14F-4D97-AF65-F5344CB8AC3E}">
        <p14:creationId xmlns:p14="http://schemas.microsoft.com/office/powerpoint/2010/main" val="34615865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p:cNvGraphicFramePr>
            <a:graphicFrameLocks/>
          </p:cNvGraphicFramePr>
          <p:nvPr>
            <p:extLst/>
          </p:nvPr>
        </p:nvGraphicFramePr>
        <p:xfrm>
          <a:off x="98565" y="867060"/>
          <a:ext cx="8767642" cy="3539863"/>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Placeholder 2"/>
          <p:cNvSpPr txBox="1">
            <a:spLocks/>
          </p:cNvSpPr>
          <p:nvPr/>
        </p:nvSpPr>
        <p:spPr>
          <a:xfrm>
            <a:off x="245995" y="4548148"/>
            <a:ext cx="7704000" cy="341348"/>
          </a:xfrm>
          <a:prstGeom prst="rect">
            <a:avLst/>
          </a:prstGeom>
        </p:spPr>
        <p:txBody>
          <a:bodyPr lIns="91398" tIns="45699" rIns="91398" bIns="45699"/>
          <a:lstStyle>
            <a:lvl1pPr marL="0" indent="0" algn="l" defTabSz="685800" rtl="0" eaLnBrk="1" latinLnBrk="0" hangingPunct="1">
              <a:lnSpc>
                <a:spcPts val="2700"/>
              </a:lnSpc>
              <a:spcBef>
                <a:spcPts val="0"/>
              </a:spcBef>
              <a:spcAft>
                <a:spcPts val="900"/>
              </a:spcAft>
              <a:buFont typeface="Arial" panose="020B0604020202020204" pitchFamily="34" charset="0"/>
              <a:buNone/>
              <a:defRPr lang="en-US" sz="3000" b="1" kern="1200" spc="0" baseline="0" dirty="0" smtClean="0">
                <a:solidFill>
                  <a:srgbClr val="373433"/>
                </a:solidFill>
                <a:latin typeface="+mn-lt"/>
                <a:ea typeface="+mn-ea"/>
                <a:cs typeface="+mn-cs"/>
              </a:defRPr>
            </a:lvl1pPr>
            <a:lvl2pPr marL="0" indent="0" algn="l" defTabSz="685800" rtl="0" eaLnBrk="1" latinLnBrk="0" hangingPunct="1">
              <a:lnSpc>
                <a:spcPts val="2700"/>
              </a:lnSpc>
              <a:spcBef>
                <a:spcPts val="0"/>
              </a:spcBef>
              <a:spcAft>
                <a:spcPts val="2700"/>
              </a:spcAft>
              <a:buFont typeface="Arial" panose="020B0604020202020204" pitchFamily="34" charset="0"/>
              <a:buNone/>
              <a:defRPr lang="en-US" sz="2400" b="1" kern="1200" spc="0" baseline="0" dirty="0" smtClean="0">
                <a:solidFill>
                  <a:srgbClr val="373433"/>
                </a:solidFill>
                <a:latin typeface="+mn-lt"/>
                <a:ea typeface="+mn-ea"/>
                <a:cs typeface="+mn-cs"/>
              </a:defRPr>
            </a:lvl2pPr>
            <a:lvl3pPr marL="0" indent="0" algn="l" defTabSz="685800" rtl="0" eaLnBrk="1" latinLnBrk="0" hangingPunct="1">
              <a:lnSpc>
                <a:spcPts val="1890"/>
              </a:lnSpc>
              <a:spcBef>
                <a:spcPts val="0"/>
              </a:spcBef>
              <a:spcAft>
                <a:spcPts val="1260"/>
              </a:spcAft>
              <a:buFont typeface="Arial" panose="020B0604020202020204" pitchFamily="34" charset="0"/>
              <a:buNone/>
              <a:defRPr lang="en-US" sz="1400" b="1" kern="1200" spc="8" baseline="0" dirty="0" smtClean="0">
                <a:solidFill>
                  <a:srgbClr val="373433"/>
                </a:solidFill>
                <a:latin typeface="+mn-lt"/>
                <a:ea typeface="+mn-ea"/>
                <a:cs typeface="+mn-cs"/>
              </a:defRPr>
            </a:lvl3pPr>
            <a:lvl4pPr marL="0" indent="0" algn="l" defTabSz="685800" rtl="0" eaLnBrk="1" latinLnBrk="0" hangingPunct="1">
              <a:lnSpc>
                <a:spcPts val="1890"/>
              </a:lnSpc>
              <a:spcBef>
                <a:spcPts val="0"/>
              </a:spcBef>
              <a:spcAft>
                <a:spcPts val="1260"/>
              </a:spcAft>
              <a:buFont typeface="Arial" panose="020B0604020202020204" pitchFamily="34" charset="0"/>
              <a:buNone/>
              <a:defRPr lang="en-US" sz="1400" kern="1200" spc="8" baseline="0" dirty="0" smtClean="0">
                <a:solidFill>
                  <a:srgbClr val="373433"/>
                </a:solidFill>
                <a:latin typeface="+mn-lt"/>
                <a:ea typeface="+mn-ea"/>
                <a:cs typeface="+mn-cs"/>
              </a:defRPr>
            </a:lvl4pPr>
            <a:lvl5pPr marL="0" indent="0" algn="l" defTabSz="685800" rtl="0" eaLnBrk="1" latinLnBrk="0" hangingPunct="1">
              <a:lnSpc>
                <a:spcPts val="1260"/>
              </a:lnSpc>
              <a:spcBef>
                <a:spcPts val="0"/>
              </a:spcBef>
              <a:spcAft>
                <a:spcPts val="1260"/>
              </a:spcAft>
              <a:buFont typeface="Arial" panose="020B0604020202020204" pitchFamily="34" charset="0"/>
              <a:buNone/>
              <a:defRPr lang="en-US" sz="900" kern="1200" spc="8" baseline="0" dirty="0">
                <a:solidFill>
                  <a:srgbClr val="373433"/>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r>
              <a:rPr lang="en-US" sz="800" b="0" dirty="0"/>
              <a:t>Source: figures derived from the ONS 2014-based projection for the UK population.. Probability of death by year for a typical female aged 65 in UK population in 2017. </a:t>
            </a:r>
          </a:p>
        </p:txBody>
      </p:sp>
      <p:sp>
        <p:nvSpPr>
          <p:cNvPr id="2" name="TextBox 1"/>
          <p:cNvSpPr txBox="1"/>
          <p:nvPr/>
        </p:nvSpPr>
        <p:spPr>
          <a:xfrm>
            <a:off x="7041823" y="2329988"/>
            <a:ext cx="1385740" cy="400110"/>
          </a:xfrm>
          <a:prstGeom prst="rect">
            <a:avLst/>
          </a:prstGeom>
          <a:noFill/>
        </p:spPr>
        <p:txBody>
          <a:bodyPr wrap="square" rtlCol="0">
            <a:spAutoFit/>
          </a:bodyPr>
          <a:lstStyle/>
          <a:p>
            <a:r>
              <a:rPr lang="en-GB" sz="2000" dirty="0" smtClean="0"/>
              <a:t>96.14%</a:t>
            </a:r>
            <a:endParaRPr lang="en-GB" sz="2000" dirty="0"/>
          </a:p>
        </p:txBody>
      </p:sp>
      <p:sp>
        <p:nvSpPr>
          <p:cNvPr id="3" name="Rectangle 2"/>
          <p:cNvSpPr/>
          <p:nvPr/>
        </p:nvSpPr>
        <p:spPr>
          <a:xfrm>
            <a:off x="6730738" y="1385741"/>
            <a:ext cx="311085" cy="30171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smtClean="0">
              <a:solidFill>
                <a:schemeClr val="bg1"/>
              </a:solidFill>
              <a:latin typeface="Just Script" panose="02020803050402020203" pitchFamily="18" charset="0"/>
            </a:endParaRPr>
          </a:p>
        </p:txBody>
      </p:sp>
      <p:sp>
        <p:nvSpPr>
          <p:cNvPr id="7" name="Rectangle 6"/>
          <p:cNvSpPr/>
          <p:nvPr/>
        </p:nvSpPr>
        <p:spPr>
          <a:xfrm>
            <a:off x="6730738" y="2379187"/>
            <a:ext cx="311085" cy="3017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smtClean="0">
              <a:solidFill>
                <a:schemeClr val="bg1"/>
              </a:solidFill>
              <a:latin typeface="Just Script" panose="02020803050402020203" pitchFamily="18" charset="0"/>
            </a:endParaRPr>
          </a:p>
        </p:txBody>
      </p:sp>
      <p:sp>
        <p:nvSpPr>
          <p:cNvPr id="5" name="Rectangle 4"/>
          <p:cNvSpPr/>
          <p:nvPr/>
        </p:nvSpPr>
        <p:spPr>
          <a:xfrm>
            <a:off x="7041823" y="1368455"/>
            <a:ext cx="910827" cy="400110"/>
          </a:xfrm>
          <a:prstGeom prst="rect">
            <a:avLst/>
          </a:prstGeom>
        </p:spPr>
        <p:txBody>
          <a:bodyPr wrap="none">
            <a:spAutoFit/>
          </a:bodyPr>
          <a:lstStyle/>
          <a:p>
            <a:pPr lvl="0"/>
            <a:r>
              <a:rPr lang="en-GB" sz="2000" dirty="0" smtClean="0">
                <a:solidFill>
                  <a:srgbClr val="373433"/>
                </a:solidFill>
              </a:rPr>
              <a:t>3.86%</a:t>
            </a:r>
            <a:endParaRPr lang="en-GB" sz="2000" dirty="0">
              <a:solidFill>
                <a:srgbClr val="373433"/>
              </a:solidFill>
            </a:endParaRPr>
          </a:p>
        </p:txBody>
      </p:sp>
      <p:sp>
        <p:nvSpPr>
          <p:cNvPr id="10" name="Footer Placeholder 3"/>
          <p:cNvSpPr txBox="1">
            <a:spLocks/>
          </p:cNvSpPr>
          <p:nvPr/>
        </p:nvSpPr>
        <p:spPr>
          <a:xfrm>
            <a:off x="287895" y="4932000"/>
            <a:ext cx="6264000" cy="180000"/>
          </a:xfrm>
          <a:prstGeom prst="rect">
            <a:avLst/>
          </a:prstGeom>
        </p:spPr>
        <p:txBody>
          <a:bodyPr vert="horz" lIns="35979" tIns="45699" rIns="91398" bIns="45699" rtlCol="0" anchor="ctr"/>
          <a:lstStyle>
            <a:defPPr>
              <a:defRPr lang="en-US"/>
            </a:defPPr>
            <a:lvl1pPr marL="0" algn="l" defTabSz="685443" rtl="0" eaLnBrk="1" latinLnBrk="0" hangingPunct="1">
              <a:defRPr sz="800" kern="1200">
                <a:solidFill>
                  <a:schemeClr val="bg1">
                    <a:lumMod val="50000"/>
                  </a:schemeClr>
                </a:solidFill>
                <a:latin typeface="+mn-lt"/>
                <a:ea typeface="+mn-ea"/>
                <a:cs typeface="+mn-cs"/>
              </a:defRPr>
            </a:lvl1pPr>
            <a:lvl2pPr marL="342713" algn="l" defTabSz="685443" rtl="0" eaLnBrk="1" latinLnBrk="0" hangingPunct="1">
              <a:defRPr sz="1400" kern="1200">
                <a:solidFill>
                  <a:schemeClr val="tx1"/>
                </a:solidFill>
                <a:latin typeface="+mn-lt"/>
                <a:ea typeface="+mn-ea"/>
                <a:cs typeface="+mn-cs"/>
              </a:defRPr>
            </a:lvl2pPr>
            <a:lvl3pPr marL="685443" algn="l" defTabSz="685443" rtl="0" eaLnBrk="1" latinLnBrk="0" hangingPunct="1">
              <a:defRPr sz="1400" kern="1200">
                <a:solidFill>
                  <a:schemeClr val="tx1"/>
                </a:solidFill>
                <a:latin typeface="+mn-lt"/>
                <a:ea typeface="+mn-ea"/>
                <a:cs typeface="+mn-cs"/>
              </a:defRPr>
            </a:lvl3pPr>
            <a:lvl4pPr marL="1028165" algn="l" defTabSz="685443" rtl="0" eaLnBrk="1" latinLnBrk="0" hangingPunct="1">
              <a:defRPr sz="1400" kern="1200">
                <a:solidFill>
                  <a:schemeClr val="tx1"/>
                </a:solidFill>
                <a:latin typeface="+mn-lt"/>
                <a:ea typeface="+mn-ea"/>
                <a:cs typeface="+mn-cs"/>
              </a:defRPr>
            </a:lvl4pPr>
            <a:lvl5pPr marL="1370886" algn="l" defTabSz="685443" rtl="0" eaLnBrk="1" latinLnBrk="0" hangingPunct="1">
              <a:defRPr sz="1400" kern="1200">
                <a:solidFill>
                  <a:schemeClr val="tx1"/>
                </a:solidFill>
                <a:latin typeface="+mn-lt"/>
                <a:ea typeface="+mn-ea"/>
                <a:cs typeface="+mn-cs"/>
              </a:defRPr>
            </a:lvl5pPr>
            <a:lvl6pPr marL="1713617" algn="l" defTabSz="685443" rtl="0" eaLnBrk="1" latinLnBrk="0" hangingPunct="1">
              <a:defRPr sz="1400" kern="1200">
                <a:solidFill>
                  <a:schemeClr val="tx1"/>
                </a:solidFill>
                <a:latin typeface="+mn-lt"/>
                <a:ea typeface="+mn-ea"/>
                <a:cs typeface="+mn-cs"/>
              </a:defRPr>
            </a:lvl6pPr>
            <a:lvl7pPr marL="2056328" algn="l" defTabSz="685443" rtl="0" eaLnBrk="1" latinLnBrk="0" hangingPunct="1">
              <a:defRPr sz="1400" kern="1200">
                <a:solidFill>
                  <a:schemeClr val="tx1"/>
                </a:solidFill>
                <a:latin typeface="+mn-lt"/>
                <a:ea typeface="+mn-ea"/>
                <a:cs typeface="+mn-cs"/>
              </a:defRPr>
            </a:lvl7pPr>
            <a:lvl8pPr marL="2399040" algn="l" defTabSz="685443" rtl="0" eaLnBrk="1" latinLnBrk="0" hangingPunct="1">
              <a:defRPr sz="1400" kern="1200">
                <a:solidFill>
                  <a:schemeClr val="tx1"/>
                </a:solidFill>
                <a:latin typeface="+mn-lt"/>
                <a:ea typeface="+mn-ea"/>
                <a:cs typeface="+mn-cs"/>
              </a:defRPr>
            </a:lvl8pPr>
            <a:lvl9pPr marL="2741753" algn="l" defTabSz="685443" rtl="0" eaLnBrk="1" latinLnBrk="0" hangingPunct="1">
              <a:defRPr sz="1400" kern="1200">
                <a:solidFill>
                  <a:schemeClr val="tx1"/>
                </a:solidFill>
                <a:latin typeface="+mn-lt"/>
                <a:ea typeface="+mn-ea"/>
                <a:cs typeface="+mn-cs"/>
              </a:defRPr>
            </a:lvl9pPr>
          </a:lstStyle>
          <a:p>
            <a:r>
              <a:rPr lang="en-GB" sz="1000" smtClean="0">
                <a:solidFill>
                  <a:srgbClr val="FFFFFF">
                    <a:lumMod val="50000"/>
                  </a:srgbClr>
                </a:solidFill>
              </a:rPr>
              <a:t>For financial intermediary use only. Not approved for use with customers.</a:t>
            </a:r>
            <a:endParaRPr lang="en-GB" sz="1000" dirty="0">
              <a:solidFill>
                <a:srgbClr val="FFFFFF">
                  <a:lumMod val="50000"/>
                </a:srgbClr>
              </a:solidFill>
            </a:endParaRPr>
          </a:p>
        </p:txBody>
      </p:sp>
      <p:sp>
        <p:nvSpPr>
          <p:cNvPr id="4" name="Title 3"/>
          <p:cNvSpPr>
            <a:spLocks noGrp="1"/>
          </p:cNvSpPr>
          <p:nvPr>
            <p:ph type="title"/>
          </p:nvPr>
        </p:nvSpPr>
        <p:spPr/>
        <p:txBody>
          <a:bodyPr/>
          <a:lstStyle/>
          <a:p>
            <a:r>
              <a:rPr lang="en-GB" dirty="0" smtClean="0"/>
              <a:t>How much can we spend?</a:t>
            </a:r>
            <a:endParaRPr lang="en-GB" dirty="0"/>
          </a:p>
        </p:txBody>
      </p:sp>
    </p:spTree>
    <p:extLst>
      <p:ext uri="{BB962C8B-B14F-4D97-AF65-F5344CB8AC3E}">
        <p14:creationId xmlns:p14="http://schemas.microsoft.com/office/powerpoint/2010/main" val="384470145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7" grpId="0" animBg="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1"/>
          </p:nvPr>
        </p:nvSpPr>
        <p:spPr>
          <a:prstGeom prst="rect">
            <a:avLst/>
          </a:prstGeom>
        </p:spPr>
        <p:txBody>
          <a:bodyPr/>
          <a:lstStyle/>
          <a:p>
            <a:r>
              <a:rPr lang="en-GB" sz="1000" dirty="0">
                <a:solidFill>
                  <a:srgbClr val="FFFFFF">
                    <a:lumMod val="50000"/>
                  </a:srgbClr>
                </a:solidFill>
              </a:rPr>
              <a:t>For financial intermediary use only. Not approved for use with customers.</a:t>
            </a:r>
          </a:p>
        </p:txBody>
      </p:sp>
      <p:sp>
        <p:nvSpPr>
          <p:cNvPr id="2" name="Title 1"/>
          <p:cNvSpPr>
            <a:spLocks noGrp="1"/>
          </p:cNvSpPr>
          <p:nvPr>
            <p:ph type="title"/>
          </p:nvPr>
        </p:nvSpPr>
        <p:spPr/>
        <p:txBody>
          <a:bodyPr>
            <a:normAutofit/>
          </a:bodyPr>
          <a:lstStyle/>
          <a:p>
            <a:r>
              <a:rPr lang="en-GB" sz="2400" dirty="0"/>
              <a:t>Accumulation vs </a:t>
            </a:r>
            <a:r>
              <a:rPr lang="en-GB" sz="2400" dirty="0" err="1"/>
              <a:t>Decumulation</a:t>
            </a:r>
            <a:endParaRPr lang="en-GB" sz="2400" dirty="0"/>
          </a:p>
        </p:txBody>
      </p:sp>
      <p:sp>
        <p:nvSpPr>
          <p:cNvPr id="5" name="Text Placeholder 4"/>
          <p:cNvSpPr>
            <a:spLocks noGrp="1"/>
          </p:cNvSpPr>
          <p:nvPr>
            <p:ph type="body" sz="quarter" idx="4294967295"/>
          </p:nvPr>
        </p:nvSpPr>
        <p:spPr>
          <a:xfrm>
            <a:off x="377505" y="1329001"/>
            <a:ext cx="4214813" cy="2771775"/>
          </a:xfrm>
        </p:spPr>
        <p:txBody>
          <a:bodyPr>
            <a:normAutofit/>
          </a:bodyPr>
          <a:lstStyle/>
          <a:p>
            <a:r>
              <a:rPr lang="en-GB" sz="2800" dirty="0" smtClean="0">
                <a:solidFill>
                  <a:schemeClr val="accent1"/>
                </a:solidFill>
              </a:rPr>
              <a:t>Climbing the mountain</a:t>
            </a:r>
          </a:p>
          <a:p>
            <a:pPr marL="342900" indent="-342900">
              <a:buFont typeface="Arial" panose="020B0604020202020204" pitchFamily="34" charset="0"/>
              <a:buChar char="•"/>
            </a:pPr>
            <a:r>
              <a:rPr lang="en-GB" sz="1800" dirty="0"/>
              <a:t>Investing for growth</a:t>
            </a:r>
          </a:p>
          <a:p>
            <a:pPr marL="342900" indent="-342900">
              <a:buFont typeface="Arial" panose="020B0604020202020204" pitchFamily="34" charset="0"/>
              <a:buChar char="•"/>
            </a:pPr>
            <a:r>
              <a:rPr lang="en-GB" sz="1800" dirty="0"/>
              <a:t>Use Income to build capital</a:t>
            </a:r>
          </a:p>
          <a:p>
            <a:pPr marL="342900" indent="-342900">
              <a:buFont typeface="Arial" panose="020B0604020202020204" pitchFamily="34" charset="0"/>
              <a:buChar char="•"/>
            </a:pPr>
            <a:r>
              <a:rPr lang="en-GB" sz="1800" dirty="0"/>
              <a:t>Pound cost averaging</a:t>
            </a:r>
          </a:p>
          <a:p>
            <a:pPr marL="342900" indent="-342900">
              <a:buFont typeface="Arial" panose="020B0604020202020204" pitchFamily="34" charset="0"/>
              <a:buChar char="•"/>
            </a:pPr>
            <a:r>
              <a:rPr lang="en-GB" sz="1800" dirty="0"/>
              <a:t>Time on your side</a:t>
            </a:r>
          </a:p>
          <a:p>
            <a:pPr marL="342900" indent="-342900">
              <a:buFont typeface="Arial" panose="020B0604020202020204" pitchFamily="34" charset="0"/>
              <a:buChar char="•"/>
            </a:pPr>
            <a:endParaRPr lang="en-GB" sz="1800" dirty="0"/>
          </a:p>
        </p:txBody>
      </p:sp>
      <p:pic>
        <p:nvPicPr>
          <p:cNvPr id="4" name="Picture 3"/>
          <p:cNvPicPr>
            <a:picLocks noChangeAspect="1"/>
          </p:cNvPicPr>
          <p:nvPr/>
        </p:nvPicPr>
        <p:blipFill rotWithShape="1">
          <a:blip r:embed="rId3"/>
          <a:srcRect l="8411" r="37650"/>
          <a:stretch/>
        </p:blipFill>
        <p:spPr>
          <a:xfrm>
            <a:off x="4995219" y="1099030"/>
            <a:ext cx="3228204" cy="3516951"/>
          </a:xfrm>
          <a:prstGeom prst="rect">
            <a:avLst/>
          </a:prstGeom>
        </p:spPr>
      </p:pic>
    </p:spTree>
    <p:extLst>
      <p:ext uri="{BB962C8B-B14F-4D97-AF65-F5344CB8AC3E}">
        <p14:creationId xmlns:p14="http://schemas.microsoft.com/office/powerpoint/2010/main" val="37831660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£100,000 – No withdrawals</a:t>
            </a:r>
            <a:endParaRPr lang="en-GB" dirty="0"/>
          </a:p>
        </p:txBody>
      </p:sp>
      <p:pic>
        <p:nvPicPr>
          <p:cNvPr id="5" name="Picture 4"/>
          <p:cNvPicPr>
            <a:picLocks noChangeAspect="1"/>
          </p:cNvPicPr>
          <p:nvPr/>
        </p:nvPicPr>
        <p:blipFill>
          <a:blip r:embed="rId3"/>
          <a:stretch>
            <a:fillRect/>
          </a:stretch>
        </p:blipFill>
        <p:spPr>
          <a:xfrm>
            <a:off x="431274" y="1122213"/>
            <a:ext cx="8437653" cy="3498948"/>
          </a:xfrm>
          <a:prstGeom prst="rect">
            <a:avLst/>
          </a:prstGeom>
        </p:spPr>
      </p:pic>
      <p:sp>
        <p:nvSpPr>
          <p:cNvPr id="4" name="Footer Placeholder 3"/>
          <p:cNvSpPr>
            <a:spLocks noGrp="1"/>
          </p:cNvSpPr>
          <p:nvPr>
            <p:ph type="ftr" sz="quarter" idx="4294967295"/>
          </p:nvPr>
        </p:nvSpPr>
        <p:spPr>
          <a:xfrm>
            <a:off x="287895" y="4932000"/>
            <a:ext cx="6264000" cy="180000"/>
          </a:xfrm>
          <a:prstGeom prst="rect">
            <a:avLst/>
          </a:prstGeom>
        </p:spPr>
        <p:txBody>
          <a:bodyPr/>
          <a:lstStyle/>
          <a:p>
            <a:r>
              <a:rPr lang="en-GB" sz="1000" dirty="0">
                <a:solidFill>
                  <a:srgbClr val="FFFFFF">
                    <a:lumMod val="50000"/>
                  </a:srgbClr>
                </a:solidFill>
              </a:rPr>
              <a:t>For financial intermediary use only. Not approved for use with customers.</a:t>
            </a:r>
          </a:p>
        </p:txBody>
      </p:sp>
    </p:spTree>
    <p:extLst>
      <p:ext uri="{BB962C8B-B14F-4D97-AF65-F5344CB8AC3E}">
        <p14:creationId xmlns:p14="http://schemas.microsoft.com/office/powerpoint/2010/main" val="98525814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aster Slide">
  <a:themeElements>
    <a:clrScheme name="Custom 1">
      <a:dk1>
        <a:srgbClr val="373433"/>
      </a:dk1>
      <a:lt1>
        <a:srgbClr val="FFFFFF"/>
      </a:lt1>
      <a:dk2>
        <a:srgbClr val="373433"/>
      </a:dk2>
      <a:lt2>
        <a:srgbClr val="FFFFFF"/>
      </a:lt2>
      <a:accent1>
        <a:srgbClr val="FF7D7D"/>
      </a:accent1>
      <a:accent2>
        <a:srgbClr val="FF9C54"/>
      </a:accent2>
      <a:accent3>
        <a:srgbClr val="2FCFA0"/>
      </a:accent3>
      <a:accent4>
        <a:srgbClr val="21C7EB"/>
      </a:accent4>
      <a:accent5>
        <a:srgbClr val="C489DC"/>
      </a:accent5>
      <a:accent6>
        <a:srgbClr val="FFFFFF"/>
      </a:accent6>
      <a:hlink>
        <a:srgbClr val="FF7D7D"/>
      </a:hlink>
      <a:folHlink>
        <a:srgbClr val="FF7D7D"/>
      </a:folHlink>
    </a:clrScheme>
    <a:fontScheme name="JUST">
      <a:majorFont>
        <a:latin typeface="Just Script"/>
        <a:ea typeface=""/>
        <a:cs typeface=""/>
      </a:majorFont>
      <a:minorFont>
        <a:latin typeface="Just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7D7D"/>
        </a:solidFill>
        <a:ln>
          <a:noFill/>
        </a:ln>
      </a:spPr>
      <a:bodyPr rtlCol="0" anchor="ctr"/>
      <a:lstStyle>
        <a:defPPr algn="ctr">
          <a:defRPr sz="2400" smtClean="0">
            <a:solidFill>
              <a:schemeClr val="bg1"/>
            </a:solidFill>
            <a:latin typeface="Just Script" panose="02020803050402020203" pitchFamily="18"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0.xml><?xml version="1.0" encoding="utf-8"?>
<a:theme xmlns:a="http://schemas.openxmlformats.org/drawingml/2006/main" name="12_Master Slide">
  <a:themeElements>
    <a:clrScheme name="Custom 1">
      <a:dk1>
        <a:srgbClr val="373433"/>
      </a:dk1>
      <a:lt1>
        <a:srgbClr val="FFFFFF"/>
      </a:lt1>
      <a:dk2>
        <a:srgbClr val="373433"/>
      </a:dk2>
      <a:lt2>
        <a:srgbClr val="FFFFFF"/>
      </a:lt2>
      <a:accent1>
        <a:srgbClr val="FF7D7D"/>
      </a:accent1>
      <a:accent2>
        <a:srgbClr val="FF9C54"/>
      </a:accent2>
      <a:accent3>
        <a:srgbClr val="2FCFA0"/>
      </a:accent3>
      <a:accent4>
        <a:srgbClr val="21C7EB"/>
      </a:accent4>
      <a:accent5>
        <a:srgbClr val="C489DC"/>
      </a:accent5>
      <a:accent6>
        <a:srgbClr val="FFFFFF"/>
      </a:accent6>
      <a:hlink>
        <a:srgbClr val="FF7D7D"/>
      </a:hlink>
      <a:folHlink>
        <a:srgbClr val="FF7D7D"/>
      </a:folHlink>
    </a:clrScheme>
    <a:fontScheme name="JUST">
      <a:majorFont>
        <a:latin typeface="Just Script"/>
        <a:ea typeface=""/>
        <a:cs typeface=""/>
      </a:majorFont>
      <a:minorFont>
        <a:latin typeface="Just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7D7D"/>
        </a:solidFill>
        <a:ln>
          <a:noFill/>
        </a:ln>
      </a:spPr>
      <a:bodyPr rtlCol="0" anchor="ctr"/>
      <a:lstStyle>
        <a:defPPr algn="ctr">
          <a:defRPr sz="2400" smtClean="0">
            <a:solidFill>
              <a:schemeClr val="bg1"/>
            </a:solidFill>
            <a:latin typeface="Just Script" panose="02020803050402020203" pitchFamily="18"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spcAft>
            <a:spcPts val="600"/>
          </a:spcAft>
          <a:defRPr dirty="0" smtClean="0"/>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1.xml><?xml version="1.0" encoding="utf-8"?>
<a:theme xmlns:a="http://schemas.openxmlformats.org/drawingml/2006/main" name="6_Master Slide">
  <a:themeElements>
    <a:clrScheme name="Custom 1">
      <a:dk1>
        <a:srgbClr val="373433"/>
      </a:dk1>
      <a:lt1>
        <a:srgbClr val="FFFFFF"/>
      </a:lt1>
      <a:dk2>
        <a:srgbClr val="373433"/>
      </a:dk2>
      <a:lt2>
        <a:srgbClr val="FFFFFF"/>
      </a:lt2>
      <a:accent1>
        <a:srgbClr val="FF7D7D"/>
      </a:accent1>
      <a:accent2>
        <a:srgbClr val="FF9C54"/>
      </a:accent2>
      <a:accent3>
        <a:srgbClr val="2FCFA0"/>
      </a:accent3>
      <a:accent4>
        <a:srgbClr val="21C7EB"/>
      </a:accent4>
      <a:accent5>
        <a:srgbClr val="C489DC"/>
      </a:accent5>
      <a:accent6>
        <a:srgbClr val="FFFFFF"/>
      </a:accent6>
      <a:hlink>
        <a:srgbClr val="FF7D7D"/>
      </a:hlink>
      <a:folHlink>
        <a:srgbClr val="FF7D7D"/>
      </a:folHlink>
    </a:clrScheme>
    <a:fontScheme name="JUST">
      <a:majorFont>
        <a:latin typeface="Just Script"/>
        <a:ea typeface=""/>
        <a:cs typeface=""/>
      </a:majorFont>
      <a:minorFont>
        <a:latin typeface="Just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7D7D"/>
        </a:solidFill>
        <a:ln>
          <a:noFill/>
        </a:ln>
      </a:spPr>
      <a:bodyPr rtlCol="0" anchor="ctr"/>
      <a:lstStyle>
        <a:defPPr algn="ctr">
          <a:defRPr sz="2400" smtClean="0">
            <a:solidFill>
              <a:schemeClr val="bg1"/>
            </a:solidFill>
            <a:latin typeface="Just Script" panose="02020803050402020203" pitchFamily="18"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spcAft>
            <a:spcPts val="600"/>
          </a:spcAft>
          <a:defRPr dirty="0" smtClean="0"/>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2.xml><?xml version="1.0" encoding="utf-8"?>
<a:theme xmlns:a="http://schemas.openxmlformats.org/drawingml/2006/main" name="8_Master Slide">
  <a:themeElements>
    <a:clrScheme name="Custom 1">
      <a:dk1>
        <a:srgbClr val="373433"/>
      </a:dk1>
      <a:lt1>
        <a:srgbClr val="FFFFFF"/>
      </a:lt1>
      <a:dk2>
        <a:srgbClr val="373433"/>
      </a:dk2>
      <a:lt2>
        <a:srgbClr val="FFFFFF"/>
      </a:lt2>
      <a:accent1>
        <a:srgbClr val="FF7D7D"/>
      </a:accent1>
      <a:accent2>
        <a:srgbClr val="FF9C54"/>
      </a:accent2>
      <a:accent3>
        <a:srgbClr val="2FCFA0"/>
      </a:accent3>
      <a:accent4>
        <a:srgbClr val="21C7EB"/>
      </a:accent4>
      <a:accent5>
        <a:srgbClr val="C489DC"/>
      </a:accent5>
      <a:accent6>
        <a:srgbClr val="FFFFFF"/>
      </a:accent6>
      <a:hlink>
        <a:srgbClr val="FF7D7D"/>
      </a:hlink>
      <a:folHlink>
        <a:srgbClr val="FF7D7D"/>
      </a:folHlink>
    </a:clrScheme>
    <a:fontScheme name="JUST">
      <a:majorFont>
        <a:latin typeface="Just Script"/>
        <a:ea typeface=""/>
        <a:cs typeface=""/>
      </a:majorFont>
      <a:minorFont>
        <a:latin typeface="Just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7D7D"/>
        </a:solidFill>
        <a:ln>
          <a:noFill/>
        </a:ln>
      </a:spPr>
      <a:bodyPr rtlCol="0" anchor="ctr"/>
      <a:lstStyle>
        <a:defPPr algn="ctr">
          <a:defRPr sz="2400" smtClean="0">
            <a:solidFill>
              <a:schemeClr val="bg1"/>
            </a:solidFill>
            <a:latin typeface="Just Script" panose="02020803050402020203" pitchFamily="18"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spcAft>
            <a:spcPts val="600"/>
          </a:spcAft>
          <a:defRPr dirty="0" smtClean="0"/>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3.xml><?xml version="1.0" encoding="utf-8"?>
<a:theme xmlns:a="http://schemas.openxmlformats.org/drawingml/2006/main" name="13_Master Slide">
  <a:themeElements>
    <a:clrScheme name="Custom 1">
      <a:dk1>
        <a:srgbClr val="373433"/>
      </a:dk1>
      <a:lt1>
        <a:srgbClr val="FFFFFF"/>
      </a:lt1>
      <a:dk2>
        <a:srgbClr val="373433"/>
      </a:dk2>
      <a:lt2>
        <a:srgbClr val="FFFFFF"/>
      </a:lt2>
      <a:accent1>
        <a:srgbClr val="FF7D7D"/>
      </a:accent1>
      <a:accent2>
        <a:srgbClr val="FF9C54"/>
      </a:accent2>
      <a:accent3>
        <a:srgbClr val="2FCFA0"/>
      </a:accent3>
      <a:accent4>
        <a:srgbClr val="21C7EB"/>
      </a:accent4>
      <a:accent5>
        <a:srgbClr val="C489DC"/>
      </a:accent5>
      <a:accent6>
        <a:srgbClr val="FFFFFF"/>
      </a:accent6>
      <a:hlink>
        <a:srgbClr val="FF7D7D"/>
      </a:hlink>
      <a:folHlink>
        <a:srgbClr val="FF7D7D"/>
      </a:folHlink>
    </a:clrScheme>
    <a:fontScheme name="JUST">
      <a:majorFont>
        <a:latin typeface="Just Script"/>
        <a:ea typeface=""/>
        <a:cs typeface=""/>
      </a:majorFont>
      <a:minorFont>
        <a:latin typeface="Just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7D7D"/>
        </a:solidFill>
        <a:ln>
          <a:noFill/>
        </a:ln>
      </a:spPr>
      <a:bodyPr rtlCol="0" anchor="ctr"/>
      <a:lstStyle>
        <a:defPPr algn="ctr">
          <a:defRPr sz="2400" smtClean="0">
            <a:solidFill>
              <a:schemeClr val="bg1"/>
            </a:solidFill>
            <a:latin typeface="Just Script" panose="02020803050402020203" pitchFamily="18"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4.xml><?xml version="1.0" encoding="utf-8"?>
<a:theme xmlns:a="http://schemas.openxmlformats.org/drawingml/2006/main" name="34_Master Slide">
  <a:themeElements>
    <a:clrScheme name="Custom 1">
      <a:dk1>
        <a:srgbClr val="373433"/>
      </a:dk1>
      <a:lt1>
        <a:srgbClr val="FFFFFF"/>
      </a:lt1>
      <a:dk2>
        <a:srgbClr val="373433"/>
      </a:dk2>
      <a:lt2>
        <a:srgbClr val="FFFFFF"/>
      </a:lt2>
      <a:accent1>
        <a:srgbClr val="FF7D7D"/>
      </a:accent1>
      <a:accent2>
        <a:srgbClr val="FF9C54"/>
      </a:accent2>
      <a:accent3>
        <a:srgbClr val="2FCFA0"/>
      </a:accent3>
      <a:accent4>
        <a:srgbClr val="21C7EB"/>
      </a:accent4>
      <a:accent5>
        <a:srgbClr val="C489DC"/>
      </a:accent5>
      <a:accent6>
        <a:srgbClr val="FFFFFF"/>
      </a:accent6>
      <a:hlink>
        <a:srgbClr val="FF7D7D"/>
      </a:hlink>
      <a:folHlink>
        <a:srgbClr val="FF7D7D"/>
      </a:folHlink>
    </a:clrScheme>
    <a:fontScheme name="JUST">
      <a:majorFont>
        <a:latin typeface="Just Script"/>
        <a:ea typeface=""/>
        <a:cs typeface=""/>
      </a:majorFont>
      <a:minorFont>
        <a:latin typeface="Just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7D7D"/>
        </a:solidFill>
        <a:ln>
          <a:noFill/>
        </a:ln>
      </a:spPr>
      <a:bodyPr rtlCol="0" anchor="ctr"/>
      <a:lstStyle>
        <a:defPPr algn="ctr">
          <a:defRPr sz="2400" smtClean="0">
            <a:solidFill>
              <a:schemeClr val="bg1"/>
            </a:solidFill>
            <a:latin typeface="Just Script" panose="02020803050402020203" pitchFamily="18"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5.xml><?xml version="1.0" encoding="utf-8"?>
<a:theme xmlns:a="http://schemas.openxmlformats.org/drawingml/2006/main" name="14_Master Slide">
  <a:themeElements>
    <a:clrScheme name="Custom 1">
      <a:dk1>
        <a:srgbClr val="373433"/>
      </a:dk1>
      <a:lt1>
        <a:srgbClr val="FFFFFF"/>
      </a:lt1>
      <a:dk2>
        <a:srgbClr val="373433"/>
      </a:dk2>
      <a:lt2>
        <a:srgbClr val="FFFFFF"/>
      </a:lt2>
      <a:accent1>
        <a:srgbClr val="FF7D7D"/>
      </a:accent1>
      <a:accent2>
        <a:srgbClr val="FF9C54"/>
      </a:accent2>
      <a:accent3>
        <a:srgbClr val="2FCFA0"/>
      </a:accent3>
      <a:accent4>
        <a:srgbClr val="21C7EB"/>
      </a:accent4>
      <a:accent5>
        <a:srgbClr val="C489DC"/>
      </a:accent5>
      <a:accent6>
        <a:srgbClr val="FFFFFF"/>
      </a:accent6>
      <a:hlink>
        <a:srgbClr val="FF7D7D"/>
      </a:hlink>
      <a:folHlink>
        <a:srgbClr val="FF7D7D"/>
      </a:folHlink>
    </a:clrScheme>
    <a:fontScheme name="JUST">
      <a:majorFont>
        <a:latin typeface="Just Script"/>
        <a:ea typeface=""/>
        <a:cs typeface=""/>
      </a:majorFont>
      <a:minorFont>
        <a:latin typeface="Just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7D7D"/>
        </a:solidFill>
        <a:ln>
          <a:noFill/>
        </a:ln>
      </a:spPr>
      <a:bodyPr rtlCol="0" anchor="ctr"/>
      <a:lstStyle>
        <a:defPPr algn="ctr">
          <a:defRPr sz="2400" smtClean="0">
            <a:solidFill>
              <a:schemeClr val="bg1"/>
            </a:solidFill>
            <a:latin typeface="Just Script" panose="02020803050402020203" pitchFamily="18" charset="0"/>
          </a:defRPr>
        </a:defPPr>
      </a:lstStyle>
      <a:style>
        <a:lnRef idx="2">
          <a:schemeClr val="accent1">
            <a:shade val="50000"/>
          </a:schemeClr>
        </a:lnRef>
        <a:fillRef idx="1">
          <a:schemeClr val="accent1"/>
        </a:fillRef>
        <a:effectRef idx="0">
          <a:schemeClr val="accent1"/>
        </a:effectRef>
        <a:fontRef idx="minor">
          <a:schemeClr val="lt1"/>
        </a:fontRef>
      </a:style>
    </a:spDef>
    <a:txDef>
      <a:spPr>
        <a:solidFill>
          <a:schemeClr val="accent6"/>
        </a:solidFill>
      </a:spPr>
      <a:bodyPr wrap="square" lIns="0" tIns="0" rIns="0" bIns="0" rtlCol="0">
        <a:noAutofit/>
      </a:bodyPr>
      <a:lstStyle>
        <a:defPPr>
          <a:spcAft>
            <a:spcPts val="600"/>
          </a:spcAft>
          <a:defRPr dirty="0"/>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6.xml><?xml version="1.0" encoding="utf-8"?>
<a:theme xmlns:a="http://schemas.openxmlformats.org/drawingml/2006/main" name="15_Master Slide">
  <a:themeElements>
    <a:clrScheme name="Custom 1">
      <a:dk1>
        <a:srgbClr val="373433"/>
      </a:dk1>
      <a:lt1>
        <a:srgbClr val="FFFFFF"/>
      </a:lt1>
      <a:dk2>
        <a:srgbClr val="373433"/>
      </a:dk2>
      <a:lt2>
        <a:srgbClr val="FFFFFF"/>
      </a:lt2>
      <a:accent1>
        <a:srgbClr val="FF7D7D"/>
      </a:accent1>
      <a:accent2>
        <a:srgbClr val="FF9C54"/>
      </a:accent2>
      <a:accent3>
        <a:srgbClr val="2FCFA0"/>
      </a:accent3>
      <a:accent4>
        <a:srgbClr val="21C7EB"/>
      </a:accent4>
      <a:accent5>
        <a:srgbClr val="C489DC"/>
      </a:accent5>
      <a:accent6>
        <a:srgbClr val="FFFFFF"/>
      </a:accent6>
      <a:hlink>
        <a:srgbClr val="FF7D7D"/>
      </a:hlink>
      <a:folHlink>
        <a:srgbClr val="FF7D7D"/>
      </a:folHlink>
    </a:clrScheme>
    <a:fontScheme name="JUST">
      <a:majorFont>
        <a:latin typeface="Just Script"/>
        <a:ea typeface=""/>
        <a:cs typeface=""/>
      </a:majorFont>
      <a:minorFont>
        <a:latin typeface="Just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7D7D"/>
        </a:solidFill>
        <a:ln>
          <a:noFill/>
        </a:ln>
      </a:spPr>
      <a:bodyPr rtlCol="0" anchor="ctr"/>
      <a:lstStyle>
        <a:defPPr algn="ctr">
          <a:defRPr sz="2400" smtClean="0">
            <a:solidFill>
              <a:schemeClr val="bg1"/>
            </a:solidFill>
            <a:latin typeface="Just Script" panose="02020803050402020203" pitchFamily="18"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7.xml><?xml version="1.0" encoding="utf-8"?>
<a:theme xmlns:a="http://schemas.openxmlformats.org/drawingml/2006/main" name="17_Master Slide">
  <a:themeElements>
    <a:clrScheme name="Custom 1">
      <a:dk1>
        <a:srgbClr val="373433"/>
      </a:dk1>
      <a:lt1>
        <a:srgbClr val="FFFFFF"/>
      </a:lt1>
      <a:dk2>
        <a:srgbClr val="373433"/>
      </a:dk2>
      <a:lt2>
        <a:srgbClr val="FFFFFF"/>
      </a:lt2>
      <a:accent1>
        <a:srgbClr val="FF7D7D"/>
      </a:accent1>
      <a:accent2>
        <a:srgbClr val="FF9C54"/>
      </a:accent2>
      <a:accent3>
        <a:srgbClr val="2FCFA0"/>
      </a:accent3>
      <a:accent4>
        <a:srgbClr val="21C7EB"/>
      </a:accent4>
      <a:accent5>
        <a:srgbClr val="C489DC"/>
      </a:accent5>
      <a:accent6>
        <a:srgbClr val="FFFFFF"/>
      </a:accent6>
      <a:hlink>
        <a:srgbClr val="FF7D7D"/>
      </a:hlink>
      <a:folHlink>
        <a:srgbClr val="FF7D7D"/>
      </a:folHlink>
    </a:clrScheme>
    <a:fontScheme name="JUST">
      <a:majorFont>
        <a:latin typeface="Just Script"/>
        <a:ea typeface=""/>
        <a:cs typeface=""/>
      </a:majorFont>
      <a:minorFont>
        <a:latin typeface="Just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7D7D"/>
        </a:solidFill>
        <a:ln>
          <a:noFill/>
        </a:ln>
      </a:spPr>
      <a:bodyPr rtlCol="0" anchor="ctr"/>
      <a:lstStyle>
        <a:defPPr algn="ctr">
          <a:defRPr sz="2400" smtClean="0">
            <a:solidFill>
              <a:schemeClr val="bg1"/>
            </a:solidFill>
            <a:latin typeface="Just Script" panose="02020803050402020203" pitchFamily="18"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8.xml><?xml version="1.0" encoding="utf-8"?>
<a:theme xmlns:a="http://schemas.openxmlformats.org/drawingml/2006/main" name="18_Master Slide">
  <a:themeElements>
    <a:clrScheme name="Custom 1">
      <a:dk1>
        <a:srgbClr val="373433"/>
      </a:dk1>
      <a:lt1>
        <a:srgbClr val="FFFFFF"/>
      </a:lt1>
      <a:dk2>
        <a:srgbClr val="373433"/>
      </a:dk2>
      <a:lt2>
        <a:srgbClr val="FFFFFF"/>
      </a:lt2>
      <a:accent1>
        <a:srgbClr val="FF7D7D"/>
      </a:accent1>
      <a:accent2>
        <a:srgbClr val="FF9C54"/>
      </a:accent2>
      <a:accent3>
        <a:srgbClr val="2FCFA0"/>
      </a:accent3>
      <a:accent4>
        <a:srgbClr val="21C7EB"/>
      </a:accent4>
      <a:accent5>
        <a:srgbClr val="C489DC"/>
      </a:accent5>
      <a:accent6>
        <a:srgbClr val="FFFFFF"/>
      </a:accent6>
      <a:hlink>
        <a:srgbClr val="FF7D7D"/>
      </a:hlink>
      <a:folHlink>
        <a:srgbClr val="FF7D7D"/>
      </a:folHlink>
    </a:clrScheme>
    <a:fontScheme name="JUST">
      <a:majorFont>
        <a:latin typeface="Just Script"/>
        <a:ea typeface=""/>
        <a:cs typeface=""/>
      </a:majorFont>
      <a:minorFont>
        <a:latin typeface="Just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7D7D"/>
        </a:solidFill>
        <a:ln>
          <a:noFill/>
        </a:ln>
      </a:spPr>
      <a:bodyPr rtlCol="0" anchor="ctr"/>
      <a:lstStyle>
        <a:defPPr algn="ctr">
          <a:defRPr sz="2400" smtClean="0">
            <a:solidFill>
              <a:schemeClr val="bg1"/>
            </a:solidFill>
            <a:latin typeface="Just Script" panose="02020803050402020203" pitchFamily="18"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9.xml><?xml version="1.0" encoding="utf-8"?>
<a:theme xmlns:a="http://schemas.openxmlformats.org/drawingml/2006/main" name="19_Master Slide">
  <a:themeElements>
    <a:clrScheme name="Custom 1">
      <a:dk1>
        <a:srgbClr val="373433"/>
      </a:dk1>
      <a:lt1>
        <a:srgbClr val="FFFFFF"/>
      </a:lt1>
      <a:dk2>
        <a:srgbClr val="373433"/>
      </a:dk2>
      <a:lt2>
        <a:srgbClr val="FFFFFF"/>
      </a:lt2>
      <a:accent1>
        <a:srgbClr val="FF7D7D"/>
      </a:accent1>
      <a:accent2>
        <a:srgbClr val="FF9C54"/>
      </a:accent2>
      <a:accent3>
        <a:srgbClr val="2FCFA0"/>
      </a:accent3>
      <a:accent4>
        <a:srgbClr val="21C7EB"/>
      </a:accent4>
      <a:accent5>
        <a:srgbClr val="C489DC"/>
      </a:accent5>
      <a:accent6>
        <a:srgbClr val="FFFFFF"/>
      </a:accent6>
      <a:hlink>
        <a:srgbClr val="FF7D7D"/>
      </a:hlink>
      <a:folHlink>
        <a:srgbClr val="FF7D7D"/>
      </a:folHlink>
    </a:clrScheme>
    <a:fontScheme name="JUST">
      <a:majorFont>
        <a:latin typeface="Just Script"/>
        <a:ea typeface=""/>
        <a:cs typeface=""/>
      </a:majorFont>
      <a:minorFont>
        <a:latin typeface="Just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7D7D"/>
        </a:solidFill>
        <a:ln>
          <a:noFill/>
        </a:ln>
      </a:spPr>
      <a:bodyPr rtlCol="0" anchor="ctr"/>
      <a:lstStyle>
        <a:defPPr algn="ctr">
          <a:defRPr sz="2400" smtClean="0">
            <a:solidFill>
              <a:schemeClr val="bg1"/>
            </a:solidFill>
            <a:latin typeface="Just Script" panose="02020803050402020203" pitchFamily="18"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2_Master Slide">
  <a:themeElements>
    <a:clrScheme name="Custom 1">
      <a:dk1>
        <a:srgbClr val="373433"/>
      </a:dk1>
      <a:lt1>
        <a:srgbClr val="FFFFFF"/>
      </a:lt1>
      <a:dk2>
        <a:srgbClr val="373433"/>
      </a:dk2>
      <a:lt2>
        <a:srgbClr val="FFFFFF"/>
      </a:lt2>
      <a:accent1>
        <a:srgbClr val="FF7D7D"/>
      </a:accent1>
      <a:accent2>
        <a:srgbClr val="FF9C54"/>
      </a:accent2>
      <a:accent3>
        <a:srgbClr val="2FCFA0"/>
      </a:accent3>
      <a:accent4>
        <a:srgbClr val="21C7EB"/>
      </a:accent4>
      <a:accent5>
        <a:srgbClr val="C489DC"/>
      </a:accent5>
      <a:accent6>
        <a:srgbClr val="FFFFFF"/>
      </a:accent6>
      <a:hlink>
        <a:srgbClr val="FF7D7D"/>
      </a:hlink>
      <a:folHlink>
        <a:srgbClr val="FF7D7D"/>
      </a:folHlink>
    </a:clrScheme>
    <a:fontScheme name="JUST">
      <a:majorFont>
        <a:latin typeface="Just Script"/>
        <a:ea typeface=""/>
        <a:cs typeface=""/>
      </a:majorFont>
      <a:minorFont>
        <a:latin typeface="Just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7D7D"/>
        </a:solidFill>
        <a:ln>
          <a:noFill/>
        </a:ln>
      </a:spPr>
      <a:bodyPr rtlCol="0" anchor="ctr"/>
      <a:lstStyle>
        <a:defPPr algn="ctr">
          <a:defRPr sz="2400" smtClean="0">
            <a:solidFill>
              <a:schemeClr val="bg1"/>
            </a:solidFill>
            <a:latin typeface="Just Script" panose="02020803050402020203" pitchFamily="18"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prstDash val="sysDot"/>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spcAft>
            <a:spcPts val="300"/>
          </a:spcAft>
          <a:defRPr dirty="0" smtClean="0"/>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0.xml><?xml version="1.0" encoding="utf-8"?>
<a:theme xmlns:a="http://schemas.openxmlformats.org/drawingml/2006/main" name="21_Master Slide">
  <a:themeElements>
    <a:clrScheme name="Custom 1">
      <a:dk1>
        <a:srgbClr val="373433"/>
      </a:dk1>
      <a:lt1>
        <a:srgbClr val="FFFFFF"/>
      </a:lt1>
      <a:dk2>
        <a:srgbClr val="373433"/>
      </a:dk2>
      <a:lt2>
        <a:srgbClr val="FFFFFF"/>
      </a:lt2>
      <a:accent1>
        <a:srgbClr val="FF7D7D"/>
      </a:accent1>
      <a:accent2>
        <a:srgbClr val="FF9C54"/>
      </a:accent2>
      <a:accent3>
        <a:srgbClr val="2FCFA0"/>
      </a:accent3>
      <a:accent4>
        <a:srgbClr val="21C7EB"/>
      </a:accent4>
      <a:accent5>
        <a:srgbClr val="C489DC"/>
      </a:accent5>
      <a:accent6>
        <a:srgbClr val="FFFFFF"/>
      </a:accent6>
      <a:hlink>
        <a:srgbClr val="FF7D7D"/>
      </a:hlink>
      <a:folHlink>
        <a:srgbClr val="FF7D7D"/>
      </a:folHlink>
    </a:clrScheme>
    <a:fontScheme name="JUST">
      <a:majorFont>
        <a:latin typeface="Just Script"/>
        <a:ea typeface=""/>
        <a:cs typeface=""/>
      </a:majorFont>
      <a:minorFont>
        <a:latin typeface="Just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7D7D"/>
        </a:solidFill>
        <a:ln>
          <a:noFill/>
        </a:ln>
      </a:spPr>
      <a:bodyPr rtlCol="0" anchor="ctr"/>
      <a:lstStyle>
        <a:defPPr algn="ctr">
          <a:defRPr sz="2400" smtClean="0">
            <a:solidFill>
              <a:schemeClr val="bg1"/>
            </a:solidFill>
            <a:latin typeface="Just Script" panose="02020803050402020203" pitchFamily="18"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1.xml><?xml version="1.0" encoding="utf-8"?>
<a:theme xmlns:a="http://schemas.openxmlformats.org/drawingml/2006/main" name="22_Master Slide">
  <a:themeElements>
    <a:clrScheme name="Custom 1">
      <a:dk1>
        <a:srgbClr val="373433"/>
      </a:dk1>
      <a:lt1>
        <a:srgbClr val="FFFFFF"/>
      </a:lt1>
      <a:dk2>
        <a:srgbClr val="373433"/>
      </a:dk2>
      <a:lt2>
        <a:srgbClr val="FFFFFF"/>
      </a:lt2>
      <a:accent1>
        <a:srgbClr val="FF7D7D"/>
      </a:accent1>
      <a:accent2>
        <a:srgbClr val="FF9C54"/>
      </a:accent2>
      <a:accent3>
        <a:srgbClr val="2FCFA0"/>
      </a:accent3>
      <a:accent4>
        <a:srgbClr val="21C7EB"/>
      </a:accent4>
      <a:accent5>
        <a:srgbClr val="C489DC"/>
      </a:accent5>
      <a:accent6>
        <a:srgbClr val="FFFFFF"/>
      </a:accent6>
      <a:hlink>
        <a:srgbClr val="FF7D7D"/>
      </a:hlink>
      <a:folHlink>
        <a:srgbClr val="FF7D7D"/>
      </a:folHlink>
    </a:clrScheme>
    <a:fontScheme name="JUST">
      <a:majorFont>
        <a:latin typeface="Just Script"/>
        <a:ea typeface=""/>
        <a:cs typeface=""/>
      </a:majorFont>
      <a:minorFont>
        <a:latin typeface="Just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7D7D"/>
        </a:solidFill>
        <a:ln>
          <a:noFill/>
        </a:ln>
      </a:spPr>
      <a:bodyPr rtlCol="0" anchor="ctr"/>
      <a:lstStyle>
        <a:defPPr algn="ctr">
          <a:defRPr sz="2400" smtClean="0">
            <a:solidFill>
              <a:schemeClr val="bg1"/>
            </a:solidFill>
            <a:latin typeface="Just Script" panose="02020803050402020203" pitchFamily="18"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2.xml><?xml version="1.0" encoding="utf-8"?>
<a:theme xmlns:a="http://schemas.openxmlformats.org/drawingml/2006/main" name="23_Master Slide">
  <a:themeElements>
    <a:clrScheme name="Custom 1">
      <a:dk1>
        <a:srgbClr val="373433"/>
      </a:dk1>
      <a:lt1>
        <a:srgbClr val="FFFFFF"/>
      </a:lt1>
      <a:dk2>
        <a:srgbClr val="373433"/>
      </a:dk2>
      <a:lt2>
        <a:srgbClr val="FFFFFF"/>
      </a:lt2>
      <a:accent1>
        <a:srgbClr val="FF7D7D"/>
      </a:accent1>
      <a:accent2>
        <a:srgbClr val="FF9C54"/>
      </a:accent2>
      <a:accent3>
        <a:srgbClr val="2FCFA0"/>
      </a:accent3>
      <a:accent4>
        <a:srgbClr val="21C7EB"/>
      </a:accent4>
      <a:accent5>
        <a:srgbClr val="C489DC"/>
      </a:accent5>
      <a:accent6>
        <a:srgbClr val="FFFFFF"/>
      </a:accent6>
      <a:hlink>
        <a:srgbClr val="FF7D7D"/>
      </a:hlink>
      <a:folHlink>
        <a:srgbClr val="FF7D7D"/>
      </a:folHlink>
    </a:clrScheme>
    <a:fontScheme name="JUST">
      <a:majorFont>
        <a:latin typeface="Just Script"/>
        <a:ea typeface=""/>
        <a:cs typeface=""/>
      </a:majorFont>
      <a:minorFont>
        <a:latin typeface="Just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7D7D"/>
        </a:solidFill>
        <a:ln>
          <a:noFill/>
        </a:ln>
      </a:spPr>
      <a:bodyPr rtlCol="0" anchor="ctr"/>
      <a:lstStyle>
        <a:defPPr algn="ctr">
          <a:defRPr sz="2400" smtClean="0">
            <a:solidFill>
              <a:schemeClr val="bg1"/>
            </a:solidFill>
            <a:latin typeface="Just Script" panose="02020803050402020203" pitchFamily="18"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3.xml><?xml version="1.0" encoding="utf-8"?>
<a:theme xmlns:a="http://schemas.openxmlformats.org/drawingml/2006/main" name="24_Master Slide">
  <a:themeElements>
    <a:clrScheme name="Custom 1">
      <a:dk1>
        <a:srgbClr val="373433"/>
      </a:dk1>
      <a:lt1>
        <a:srgbClr val="FFFFFF"/>
      </a:lt1>
      <a:dk2>
        <a:srgbClr val="373433"/>
      </a:dk2>
      <a:lt2>
        <a:srgbClr val="FFFFFF"/>
      </a:lt2>
      <a:accent1>
        <a:srgbClr val="FF7D7D"/>
      </a:accent1>
      <a:accent2>
        <a:srgbClr val="FF9C54"/>
      </a:accent2>
      <a:accent3>
        <a:srgbClr val="2FCFA0"/>
      </a:accent3>
      <a:accent4>
        <a:srgbClr val="21C7EB"/>
      </a:accent4>
      <a:accent5>
        <a:srgbClr val="C489DC"/>
      </a:accent5>
      <a:accent6>
        <a:srgbClr val="FFFFFF"/>
      </a:accent6>
      <a:hlink>
        <a:srgbClr val="FF7D7D"/>
      </a:hlink>
      <a:folHlink>
        <a:srgbClr val="FF7D7D"/>
      </a:folHlink>
    </a:clrScheme>
    <a:fontScheme name="JUST">
      <a:majorFont>
        <a:latin typeface="Just Script"/>
        <a:ea typeface=""/>
        <a:cs typeface=""/>
      </a:majorFont>
      <a:minorFont>
        <a:latin typeface="Just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7D7D"/>
        </a:solidFill>
        <a:ln>
          <a:noFill/>
        </a:ln>
      </a:spPr>
      <a:bodyPr rtlCol="0" anchor="ctr"/>
      <a:lstStyle>
        <a:defPPr algn="ctr">
          <a:defRPr sz="2400" smtClean="0">
            <a:solidFill>
              <a:schemeClr val="bg1"/>
            </a:solidFill>
            <a:latin typeface="Just Script" panose="02020803050402020203" pitchFamily="18"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4.xml><?xml version="1.0" encoding="utf-8"?>
<a:theme xmlns:a="http://schemas.openxmlformats.org/drawingml/2006/main" name="25_Master Slide">
  <a:themeElements>
    <a:clrScheme name="Custom 1">
      <a:dk1>
        <a:srgbClr val="373433"/>
      </a:dk1>
      <a:lt1>
        <a:srgbClr val="FFFFFF"/>
      </a:lt1>
      <a:dk2>
        <a:srgbClr val="373433"/>
      </a:dk2>
      <a:lt2>
        <a:srgbClr val="FFFFFF"/>
      </a:lt2>
      <a:accent1>
        <a:srgbClr val="FF7D7D"/>
      </a:accent1>
      <a:accent2>
        <a:srgbClr val="FF9C54"/>
      </a:accent2>
      <a:accent3>
        <a:srgbClr val="2FCFA0"/>
      </a:accent3>
      <a:accent4>
        <a:srgbClr val="21C7EB"/>
      </a:accent4>
      <a:accent5>
        <a:srgbClr val="C489DC"/>
      </a:accent5>
      <a:accent6>
        <a:srgbClr val="FFFFFF"/>
      </a:accent6>
      <a:hlink>
        <a:srgbClr val="FF7D7D"/>
      </a:hlink>
      <a:folHlink>
        <a:srgbClr val="FF7D7D"/>
      </a:folHlink>
    </a:clrScheme>
    <a:fontScheme name="JUST">
      <a:majorFont>
        <a:latin typeface="Just Script"/>
        <a:ea typeface=""/>
        <a:cs typeface=""/>
      </a:majorFont>
      <a:minorFont>
        <a:latin typeface="Just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7D7D"/>
        </a:solidFill>
        <a:ln>
          <a:noFill/>
        </a:ln>
      </a:spPr>
      <a:bodyPr rtlCol="0" anchor="ctr"/>
      <a:lstStyle>
        <a:defPPr algn="ctr">
          <a:defRPr sz="2400" smtClean="0">
            <a:solidFill>
              <a:schemeClr val="bg1"/>
            </a:solidFill>
            <a:latin typeface="Just Script" panose="02020803050402020203" pitchFamily="18" charset="0"/>
          </a:defRPr>
        </a:defPPr>
      </a:lstStyle>
      <a:style>
        <a:lnRef idx="2">
          <a:schemeClr val="accent1">
            <a:shade val="50000"/>
          </a:schemeClr>
        </a:lnRef>
        <a:fillRef idx="1">
          <a:schemeClr val="accent1"/>
        </a:fillRef>
        <a:effectRef idx="0">
          <a:schemeClr val="accent1"/>
        </a:effectRef>
        <a:fontRef idx="minor">
          <a:schemeClr val="lt1"/>
        </a:fontRef>
      </a:style>
    </a:spDef>
    <a:txDef>
      <a:spPr>
        <a:solidFill>
          <a:schemeClr val="accent6"/>
        </a:solidFill>
      </a:spPr>
      <a:bodyPr wrap="square" lIns="0" tIns="0" rIns="0" bIns="0" rtlCol="0">
        <a:noAutofit/>
      </a:bodyPr>
      <a:lstStyle>
        <a:defPPr>
          <a:spcAft>
            <a:spcPts val="600"/>
          </a:spcAft>
          <a:defRPr dirty="0"/>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5.xml><?xml version="1.0" encoding="utf-8"?>
<a:theme xmlns:a="http://schemas.openxmlformats.org/drawingml/2006/main" name="26_Master Slide">
  <a:themeElements>
    <a:clrScheme name="Custom 1">
      <a:dk1>
        <a:srgbClr val="373433"/>
      </a:dk1>
      <a:lt1>
        <a:srgbClr val="FFFFFF"/>
      </a:lt1>
      <a:dk2>
        <a:srgbClr val="373433"/>
      </a:dk2>
      <a:lt2>
        <a:srgbClr val="FFFFFF"/>
      </a:lt2>
      <a:accent1>
        <a:srgbClr val="FF7D7D"/>
      </a:accent1>
      <a:accent2>
        <a:srgbClr val="FF9C54"/>
      </a:accent2>
      <a:accent3>
        <a:srgbClr val="2FCFA0"/>
      </a:accent3>
      <a:accent4>
        <a:srgbClr val="21C7EB"/>
      </a:accent4>
      <a:accent5>
        <a:srgbClr val="C489DC"/>
      </a:accent5>
      <a:accent6>
        <a:srgbClr val="FFFFFF"/>
      </a:accent6>
      <a:hlink>
        <a:srgbClr val="FF7D7D"/>
      </a:hlink>
      <a:folHlink>
        <a:srgbClr val="FF7D7D"/>
      </a:folHlink>
    </a:clrScheme>
    <a:fontScheme name="JUST">
      <a:majorFont>
        <a:latin typeface="Just Script"/>
        <a:ea typeface=""/>
        <a:cs typeface=""/>
      </a:majorFont>
      <a:minorFont>
        <a:latin typeface="Just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7D7D"/>
        </a:solidFill>
        <a:ln>
          <a:noFill/>
        </a:ln>
      </a:spPr>
      <a:bodyPr rtlCol="0" anchor="ctr"/>
      <a:lstStyle>
        <a:defPPr algn="ctr">
          <a:defRPr sz="2400" smtClean="0">
            <a:solidFill>
              <a:schemeClr val="bg1"/>
            </a:solidFill>
            <a:latin typeface="Just Script" panose="02020803050402020203" pitchFamily="18"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spcAft>
            <a:spcPts val="600"/>
          </a:spcAft>
          <a:defRPr dirty="0" smtClean="0"/>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6.xml><?xml version="1.0" encoding="utf-8"?>
<a:theme xmlns:a="http://schemas.openxmlformats.org/drawingml/2006/main" name="27_Master Slide">
  <a:themeElements>
    <a:clrScheme name="Custom 1">
      <a:dk1>
        <a:srgbClr val="373433"/>
      </a:dk1>
      <a:lt1>
        <a:srgbClr val="FFFFFF"/>
      </a:lt1>
      <a:dk2>
        <a:srgbClr val="373433"/>
      </a:dk2>
      <a:lt2>
        <a:srgbClr val="FFFFFF"/>
      </a:lt2>
      <a:accent1>
        <a:srgbClr val="FF7D7D"/>
      </a:accent1>
      <a:accent2>
        <a:srgbClr val="FF9C54"/>
      </a:accent2>
      <a:accent3>
        <a:srgbClr val="2FCFA0"/>
      </a:accent3>
      <a:accent4>
        <a:srgbClr val="21C7EB"/>
      </a:accent4>
      <a:accent5>
        <a:srgbClr val="C489DC"/>
      </a:accent5>
      <a:accent6>
        <a:srgbClr val="FFFFFF"/>
      </a:accent6>
      <a:hlink>
        <a:srgbClr val="FF7D7D"/>
      </a:hlink>
      <a:folHlink>
        <a:srgbClr val="FF7D7D"/>
      </a:folHlink>
    </a:clrScheme>
    <a:fontScheme name="JUST">
      <a:majorFont>
        <a:latin typeface="Just Script"/>
        <a:ea typeface=""/>
        <a:cs typeface=""/>
      </a:majorFont>
      <a:minorFont>
        <a:latin typeface="Just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7D7D"/>
        </a:solidFill>
        <a:ln>
          <a:noFill/>
        </a:ln>
      </a:spPr>
      <a:bodyPr rtlCol="0" anchor="ctr"/>
      <a:lstStyle>
        <a:defPPr algn="ctr">
          <a:defRPr sz="2400" smtClean="0">
            <a:solidFill>
              <a:schemeClr val="bg1"/>
            </a:solidFill>
            <a:latin typeface="Just Script" panose="02020803050402020203" pitchFamily="18"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7.xml><?xml version="1.0" encoding="utf-8"?>
<a:theme xmlns:a="http://schemas.openxmlformats.org/drawingml/2006/main" name="28_Master Slide">
  <a:themeElements>
    <a:clrScheme name="Custom 1">
      <a:dk1>
        <a:srgbClr val="373433"/>
      </a:dk1>
      <a:lt1>
        <a:srgbClr val="FFFFFF"/>
      </a:lt1>
      <a:dk2>
        <a:srgbClr val="373433"/>
      </a:dk2>
      <a:lt2>
        <a:srgbClr val="FFFFFF"/>
      </a:lt2>
      <a:accent1>
        <a:srgbClr val="FF7D7D"/>
      </a:accent1>
      <a:accent2>
        <a:srgbClr val="FF9C54"/>
      </a:accent2>
      <a:accent3>
        <a:srgbClr val="2FCFA0"/>
      </a:accent3>
      <a:accent4>
        <a:srgbClr val="21C7EB"/>
      </a:accent4>
      <a:accent5>
        <a:srgbClr val="C489DC"/>
      </a:accent5>
      <a:accent6>
        <a:srgbClr val="FFFFFF"/>
      </a:accent6>
      <a:hlink>
        <a:srgbClr val="FF7D7D"/>
      </a:hlink>
      <a:folHlink>
        <a:srgbClr val="FF7D7D"/>
      </a:folHlink>
    </a:clrScheme>
    <a:fontScheme name="JUST">
      <a:majorFont>
        <a:latin typeface="Just Script"/>
        <a:ea typeface=""/>
        <a:cs typeface=""/>
      </a:majorFont>
      <a:minorFont>
        <a:latin typeface="Just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7D7D"/>
        </a:solidFill>
        <a:ln>
          <a:noFill/>
        </a:ln>
      </a:spPr>
      <a:bodyPr rtlCol="0" anchor="ctr"/>
      <a:lstStyle>
        <a:defPPr algn="ctr">
          <a:defRPr sz="2400" smtClean="0">
            <a:solidFill>
              <a:schemeClr val="bg1"/>
            </a:solidFill>
            <a:latin typeface="Just Script" panose="02020803050402020203" pitchFamily="18"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8.xml><?xml version="1.0" encoding="utf-8"?>
<a:theme xmlns:a="http://schemas.openxmlformats.org/drawingml/2006/main" name="29_Master Slide">
  <a:themeElements>
    <a:clrScheme name="Custom 1">
      <a:dk1>
        <a:srgbClr val="373433"/>
      </a:dk1>
      <a:lt1>
        <a:srgbClr val="FFFFFF"/>
      </a:lt1>
      <a:dk2>
        <a:srgbClr val="373433"/>
      </a:dk2>
      <a:lt2>
        <a:srgbClr val="FFFFFF"/>
      </a:lt2>
      <a:accent1>
        <a:srgbClr val="FF7D7D"/>
      </a:accent1>
      <a:accent2>
        <a:srgbClr val="FF9C54"/>
      </a:accent2>
      <a:accent3>
        <a:srgbClr val="2FCFA0"/>
      </a:accent3>
      <a:accent4>
        <a:srgbClr val="21C7EB"/>
      </a:accent4>
      <a:accent5>
        <a:srgbClr val="C489DC"/>
      </a:accent5>
      <a:accent6>
        <a:srgbClr val="FFFFFF"/>
      </a:accent6>
      <a:hlink>
        <a:srgbClr val="FF7D7D"/>
      </a:hlink>
      <a:folHlink>
        <a:srgbClr val="FF7D7D"/>
      </a:folHlink>
    </a:clrScheme>
    <a:fontScheme name="JUST">
      <a:majorFont>
        <a:latin typeface="Just Script"/>
        <a:ea typeface=""/>
        <a:cs typeface=""/>
      </a:majorFont>
      <a:minorFont>
        <a:latin typeface="Just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7D7D"/>
        </a:solidFill>
        <a:ln>
          <a:noFill/>
        </a:ln>
      </a:spPr>
      <a:bodyPr rtlCol="0" anchor="ctr"/>
      <a:lstStyle>
        <a:defPPr algn="ctr">
          <a:defRPr sz="2400" smtClean="0">
            <a:solidFill>
              <a:schemeClr val="bg1"/>
            </a:solidFill>
            <a:latin typeface="Just Script" panose="02020803050402020203" pitchFamily="18"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9.xml><?xml version="1.0" encoding="utf-8"?>
<a:theme xmlns:a="http://schemas.openxmlformats.org/drawingml/2006/main" name="30_Master Slide">
  <a:themeElements>
    <a:clrScheme name="Custom 1">
      <a:dk1>
        <a:srgbClr val="373433"/>
      </a:dk1>
      <a:lt1>
        <a:srgbClr val="FFFFFF"/>
      </a:lt1>
      <a:dk2>
        <a:srgbClr val="373433"/>
      </a:dk2>
      <a:lt2>
        <a:srgbClr val="FFFFFF"/>
      </a:lt2>
      <a:accent1>
        <a:srgbClr val="FF7D7D"/>
      </a:accent1>
      <a:accent2>
        <a:srgbClr val="FF9C54"/>
      </a:accent2>
      <a:accent3>
        <a:srgbClr val="2FCFA0"/>
      </a:accent3>
      <a:accent4>
        <a:srgbClr val="21C7EB"/>
      </a:accent4>
      <a:accent5>
        <a:srgbClr val="C489DC"/>
      </a:accent5>
      <a:accent6>
        <a:srgbClr val="FFFFFF"/>
      </a:accent6>
      <a:hlink>
        <a:srgbClr val="FF7D7D"/>
      </a:hlink>
      <a:folHlink>
        <a:srgbClr val="FF7D7D"/>
      </a:folHlink>
    </a:clrScheme>
    <a:fontScheme name="JUST">
      <a:majorFont>
        <a:latin typeface="Just Script"/>
        <a:ea typeface=""/>
        <a:cs typeface=""/>
      </a:majorFont>
      <a:minorFont>
        <a:latin typeface="Just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7D7D"/>
        </a:solidFill>
        <a:ln>
          <a:noFill/>
        </a:ln>
      </a:spPr>
      <a:bodyPr rtlCol="0" anchor="ctr"/>
      <a:lstStyle>
        <a:defPPr algn="ctr">
          <a:defRPr sz="2400" smtClean="0">
            <a:solidFill>
              <a:schemeClr val="bg1"/>
            </a:solidFill>
            <a:latin typeface="Just Script" panose="02020803050402020203" pitchFamily="18"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4_Master Slide">
  <a:themeElements>
    <a:clrScheme name="Custom 1">
      <a:dk1>
        <a:srgbClr val="373433"/>
      </a:dk1>
      <a:lt1>
        <a:srgbClr val="FFFFFF"/>
      </a:lt1>
      <a:dk2>
        <a:srgbClr val="373433"/>
      </a:dk2>
      <a:lt2>
        <a:srgbClr val="FFFFFF"/>
      </a:lt2>
      <a:accent1>
        <a:srgbClr val="FF7D7D"/>
      </a:accent1>
      <a:accent2>
        <a:srgbClr val="FF9C54"/>
      </a:accent2>
      <a:accent3>
        <a:srgbClr val="2FCFA0"/>
      </a:accent3>
      <a:accent4>
        <a:srgbClr val="21C7EB"/>
      </a:accent4>
      <a:accent5>
        <a:srgbClr val="C489DC"/>
      </a:accent5>
      <a:accent6>
        <a:srgbClr val="FFFFFF"/>
      </a:accent6>
      <a:hlink>
        <a:srgbClr val="FF7D7D"/>
      </a:hlink>
      <a:folHlink>
        <a:srgbClr val="FF7D7D"/>
      </a:folHlink>
    </a:clrScheme>
    <a:fontScheme name="JUST">
      <a:majorFont>
        <a:latin typeface="Just Script"/>
        <a:ea typeface=""/>
        <a:cs typeface=""/>
      </a:majorFont>
      <a:minorFont>
        <a:latin typeface="Just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7D7D"/>
        </a:solidFill>
        <a:ln>
          <a:noFill/>
        </a:ln>
      </a:spPr>
      <a:bodyPr rtlCol="0" anchor="ctr"/>
      <a:lstStyle>
        <a:defPPr algn="ctr">
          <a:defRPr sz="2400" smtClean="0">
            <a:solidFill>
              <a:schemeClr val="bg1"/>
            </a:solidFill>
            <a:latin typeface="Just Script" panose="02020803050402020203" pitchFamily="18"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0.xml><?xml version="1.0" encoding="utf-8"?>
<a:theme xmlns:a="http://schemas.openxmlformats.org/drawingml/2006/main" name="31_Master Slide">
  <a:themeElements>
    <a:clrScheme name="Custom 1">
      <a:dk1>
        <a:srgbClr val="373433"/>
      </a:dk1>
      <a:lt1>
        <a:srgbClr val="FFFFFF"/>
      </a:lt1>
      <a:dk2>
        <a:srgbClr val="373433"/>
      </a:dk2>
      <a:lt2>
        <a:srgbClr val="FFFFFF"/>
      </a:lt2>
      <a:accent1>
        <a:srgbClr val="FF7D7D"/>
      </a:accent1>
      <a:accent2>
        <a:srgbClr val="FF9C54"/>
      </a:accent2>
      <a:accent3>
        <a:srgbClr val="2FCFA0"/>
      </a:accent3>
      <a:accent4>
        <a:srgbClr val="21C7EB"/>
      </a:accent4>
      <a:accent5>
        <a:srgbClr val="C489DC"/>
      </a:accent5>
      <a:accent6>
        <a:srgbClr val="FFFFFF"/>
      </a:accent6>
      <a:hlink>
        <a:srgbClr val="FF7D7D"/>
      </a:hlink>
      <a:folHlink>
        <a:srgbClr val="FF7D7D"/>
      </a:folHlink>
    </a:clrScheme>
    <a:fontScheme name="JUST">
      <a:majorFont>
        <a:latin typeface="Just Script"/>
        <a:ea typeface=""/>
        <a:cs typeface=""/>
      </a:majorFont>
      <a:minorFont>
        <a:latin typeface="Just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7D7D"/>
        </a:solidFill>
        <a:ln>
          <a:noFill/>
        </a:ln>
      </a:spPr>
      <a:bodyPr rtlCol="0" anchor="ctr"/>
      <a:lstStyle>
        <a:defPPr algn="ctr">
          <a:defRPr sz="2400" smtClean="0">
            <a:solidFill>
              <a:schemeClr val="bg1"/>
            </a:solidFill>
            <a:latin typeface="Just Script" panose="02020803050402020203" pitchFamily="18"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1.xml><?xml version="1.0" encoding="utf-8"?>
<a:theme xmlns:a="http://schemas.openxmlformats.org/drawingml/2006/main" name="32_Master Slide">
  <a:themeElements>
    <a:clrScheme name="Custom 1">
      <a:dk1>
        <a:srgbClr val="373433"/>
      </a:dk1>
      <a:lt1>
        <a:srgbClr val="FFFFFF"/>
      </a:lt1>
      <a:dk2>
        <a:srgbClr val="373433"/>
      </a:dk2>
      <a:lt2>
        <a:srgbClr val="FFFFFF"/>
      </a:lt2>
      <a:accent1>
        <a:srgbClr val="FF7D7D"/>
      </a:accent1>
      <a:accent2>
        <a:srgbClr val="FF9C54"/>
      </a:accent2>
      <a:accent3>
        <a:srgbClr val="2FCFA0"/>
      </a:accent3>
      <a:accent4>
        <a:srgbClr val="21C7EB"/>
      </a:accent4>
      <a:accent5>
        <a:srgbClr val="C489DC"/>
      </a:accent5>
      <a:accent6>
        <a:srgbClr val="FFFFFF"/>
      </a:accent6>
      <a:hlink>
        <a:srgbClr val="FF7D7D"/>
      </a:hlink>
      <a:folHlink>
        <a:srgbClr val="FF7D7D"/>
      </a:folHlink>
    </a:clrScheme>
    <a:fontScheme name="JUST">
      <a:majorFont>
        <a:latin typeface="Just Script"/>
        <a:ea typeface=""/>
        <a:cs typeface=""/>
      </a:majorFont>
      <a:minorFont>
        <a:latin typeface="Just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7D7D"/>
        </a:solidFill>
        <a:ln>
          <a:noFill/>
        </a:ln>
      </a:spPr>
      <a:bodyPr rtlCol="0" anchor="ctr"/>
      <a:lstStyle>
        <a:defPPr algn="ctr">
          <a:defRPr sz="2400" smtClean="0">
            <a:solidFill>
              <a:schemeClr val="bg1"/>
            </a:solidFill>
            <a:latin typeface="Just Script" panose="02020803050402020203" pitchFamily="18"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2.xml><?xml version="1.0" encoding="utf-8"?>
<a:theme xmlns:a="http://schemas.openxmlformats.org/drawingml/2006/main" name="33_Master Slide">
  <a:themeElements>
    <a:clrScheme name="Custom 1">
      <a:dk1>
        <a:srgbClr val="373433"/>
      </a:dk1>
      <a:lt1>
        <a:srgbClr val="FFFFFF"/>
      </a:lt1>
      <a:dk2>
        <a:srgbClr val="373433"/>
      </a:dk2>
      <a:lt2>
        <a:srgbClr val="FFFFFF"/>
      </a:lt2>
      <a:accent1>
        <a:srgbClr val="FF7D7D"/>
      </a:accent1>
      <a:accent2>
        <a:srgbClr val="FF9C54"/>
      </a:accent2>
      <a:accent3>
        <a:srgbClr val="2FCFA0"/>
      </a:accent3>
      <a:accent4>
        <a:srgbClr val="21C7EB"/>
      </a:accent4>
      <a:accent5>
        <a:srgbClr val="C489DC"/>
      </a:accent5>
      <a:accent6>
        <a:srgbClr val="FFFFFF"/>
      </a:accent6>
      <a:hlink>
        <a:srgbClr val="FF7D7D"/>
      </a:hlink>
      <a:folHlink>
        <a:srgbClr val="FF7D7D"/>
      </a:folHlink>
    </a:clrScheme>
    <a:fontScheme name="JUST">
      <a:majorFont>
        <a:latin typeface="Just Script"/>
        <a:ea typeface=""/>
        <a:cs typeface=""/>
      </a:majorFont>
      <a:minorFont>
        <a:latin typeface="Just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7D7D"/>
        </a:solidFill>
        <a:ln>
          <a:noFill/>
        </a:ln>
      </a:spPr>
      <a:bodyPr rtlCol="0" anchor="ctr"/>
      <a:lstStyle>
        <a:defPPr algn="ctr">
          <a:defRPr sz="2400" smtClean="0">
            <a:solidFill>
              <a:schemeClr val="bg1"/>
            </a:solidFill>
            <a:latin typeface="Just Script" panose="02020803050402020203" pitchFamily="18"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prstDash val="sysDot"/>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spcAft>
            <a:spcPts val="300"/>
          </a:spcAft>
          <a:defRPr dirty="0" smtClean="0"/>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3.xml><?xml version="1.0" encoding="utf-8"?>
<a:theme xmlns:a="http://schemas.openxmlformats.org/drawingml/2006/main" name="20_Master Slide">
  <a:themeElements>
    <a:clrScheme name="Custom 1">
      <a:dk1>
        <a:srgbClr val="373433"/>
      </a:dk1>
      <a:lt1>
        <a:srgbClr val="FFFFFF"/>
      </a:lt1>
      <a:dk2>
        <a:srgbClr val="373433"/>
      </a:dk2>
      <a:lt2>
        <a:srgbClr val="FFFFFF"/>
      </a:lt2>
      <a:accent1>
        <a:srgbClr val="FF7D7D"/>
      </a:accent1>
      <a:accent2>
        <a:srgbClr val="FF9C54"/>
      </a:accent2>
      <a:accent3>
        <a:srgbClr val="2FCFA0"/>
      </a:accent3>
      <a:accent4>
        <a:srgbClr val="21C7EB"/>
      </a:accent4>
      <a:accent5>
        <a:srgbClr val="C489DC"/>
      </a:accent5>
      <a:accent6>
        <a:srgbClr val="FFFFFF"/>
      </a:accent6>
      <a:hlink>
        <a:srgbClr val="FF7D7D"/>
      </a:hlink>
      <a:folHlink>
        <a:srgbClr val="FF7D7D"/>
      </a:folHlink>
    </a:clrScheme>
    <a:fontScheme name="JUST">
      <a:majorFont>
        <a:latin typeface="Just Script"/>
        <a:ea typeface=""/>
        <a:cs typeface=""/>
      </a:majorFont>
      <a:minorFont>
        <a:latin typeface="Just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7D7D"/>
        </a:solidFill>
        <a:ln>
          <a:noFill/>
        </a:ln>
      </a:spPr>
      <a:bodyPr rtlCol="0" anchor="ctr"/>
      <a:lstStyle>
        <a:defPPr algn="ctr">
          <a:defRPr sz="2400" smtClean="0">
            <a:solidFill>
              <a:schemeClr val="bg1"/>
            </a:solidFill>
            <a:latin typeface="Just Script" panose="02020803050402020203" pitchFamily="18"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4.xml><?xml version="1.0" encoding="utf-8"?>
<a:theme xmlns:a="http://schemas.openxmlformats.org/drawingml/2006/main" name="35_Master Slide">
  <a:themeElements>
    <a:clrScheme name="Custom 1">
      <a:dk1>
        <a:srgbClr val="373433"/>
      </a:dk1>
      <a:lt1>
        <a:srgbClr val="FFFFFF"/>
      </a:lt1>
      <a:dk2>
        <a:srgbClr val="373433"/>
      </a:dk2>
      <a:lt2>
        <a:srgbClr val="FFFFFF"/>
      </a:lt2>
      <a:accent1>
        <a:srgbClr val="FF7D7D"/>
      </a:accent1>
      <a:accent2>
        <a:srgbClr val="FF9C54"/>
      </a:accent2>
      <a:accent3>
        <a:srgbClr val="2FCFA0"/>
      </a:accent3>
      <a:accent4>
        <a:srgbClr val="21C7EB"/>
      </a:accent4>
      <a:accent5>
        <a:srgbClr val="C489DC"/>
      </a:accent5>
      <a:accent6>
        <a:srgbClr val="FFFFFF"/>
      </a:accent6>
      <a:hlink>
        <a:srgbClr val="FF7D7D"/>
      </a:hlink>
      <a:folHlink>
        <a:srgbClr val="FF7D7D"/>
      </a:folHlink>
    </a:clrScheme>
    <a:fontScheme name="JUST">
      <a:majorFont>
        <a:latin typeface="Just Script"/>
        <a:ea typeface=""/>
        <a:cs typeface=""/>
      </a:majorFont>
      <a:minorFont>
        <a:latin typeface="Just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7D7D"/>
        </a:solidFill>
        <a:ln>
          <a:noFill/>
        </a:ln>
      </a:spPr>
      <a:bodyPr rtlCol="0" anchor="ctr"/>
      <a:lstStyle>
        <a:defPPr algn="ctr">
          <a:defRPr sz="2400" smtClean="0">
            <a:solidFill>
              <a:schemeClr val="bg1"/>
            </a:solidFill>
            <a:latin typeface="Just Script" panose="02020803050402020203" pitchFamily="18"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5.xml><?xml version="1.0" encoding="utf-8"?>
<a:theme xmlns:a="http://schemas.openxmlformats.org/drawingml/2006/main" name="36_Master Slide">
  <a:themeElements>
    <a:clrScheme name="Custom 1">
      <a:dk1>
        <a:srgbClr val="373433"/>
      </a:dk1>
      <a:lt1>
        <a:srgbClr val="FFFFFF"/>
      </a:lt1>
      <a:dk2>
        <a:srgbClr val="373433"/>
      </a:dk2>
      <a:lt2>
        <a:srgbClr val="FFFFFF"/>
      </a:lt2>
      <a:accent1>
        <a:srgbClr val="FF7D7D"/>
      </a:accent1>
      <a:accent2>
        <a:srgbClr val="FF9C54"/>
      </a:accent2>
      <a:accent3>
        <a:srgbClr val="2FCFA0"/>
      </a:accent3>
      <a:accent4>
        <a:srgbClr val="21C7EB"/>
      </a:accent4>
      <a:accent5>
        <a:srgbClr val="C489DC"/>
      </a:accent5>
      <a:accent6>
        <a:srgbClr val="FFFFFF"/>
      </a:accent6>
      <a:hlink>
        <a:srgbClr val="FF7D7D"/>
      </a:hlink>
      <a:folHlink>
        <a:srgbClr val="FF7D7D"/>
      </a:folHlink>
    </a:clrScheme>
    <a:fontScheme name="JUST">
      <a:majorFont>
        <a:latin typeface="Just Script"/>
        <a:ea typeface=""/>
        <a:cs typeface=""/>
      </a:majorFont>
      <a:minorFont>
        <a:latin typeface="Just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7D7D"/>
        </a:solidFill>
        <a:ln>
          <a:noFill/>
        </a:ln>
      </a:spPr>
      <a:bodyPr rtlCol="0" anchor="ctr"/>
      <a:lstStyle>
        <a:defPPr algn="ctr">
          <a:defRPr sz="2400" smtClean="0">
            <a:solidFill>
              <a:schemeClr val="bg1"/>
            </a:solidFill>
            <a:latin typeface="Just Script" panose="02020803050402020203" pitchFamily="18"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6.xml><?xml version="1.0" encoding="utf-8"?>
<a:theme xmlns:a="http://schemas.openxmlformats.org/drawingml/2006/main" name="1_Master Slide">
  <a:themeElements>
    <a:clrScheme name="Custom 1">
      <a:dk1>
        <a:srgbClr val="373433"/>
      </a:dk1>
      <a:lt1>
        <a:srgbClr val="FFFFFF"/>
      </a:lt1>
      <a:dk2>
        <a:srgbClr val="373433"/>
      </a:dk2>
      <a:lt2>
        <a:srgbClr val="FFFFFF"/>
      </a:lt2>
      <a:accent1>
        <a:srgbClr val="FF7D7D"/>
      </a:accent1>
      <a:accent2>
        <a:srgbClr val="FF9C54"/>
      </a:accent2>
      <a:accent3>
        <a:srgbClr val="2FCFA0"/>
      </a:accent3>
      <a:accent4>
        <a:srgbClr val="21C7EB"/>
      </a:accent4>
      <a:accent5>
        <a:srgbClr val="C489DC"/>
      </a:accent5>
      <a:accent6>
        <a:srgbClr val="FFFFFF"/>
      </a:accent6>
      <a:hlink>
        <a:srgbClr val="FF7D7D"/>
      </a:hlink>
      <a:folHlink>
        <a:srgbClr val="FF7D7D"/>
      </a:folHlink>
    </a:clrScheme>
    <a:fontScheme name="JUST">
      <a:majorFont>
        <a:latin typeface="Just Script"/>
        <a:ea typeface=""/>
        <a:cs typeface=""/>
      </a:majorFont>
      <a:minorFont>
        <a:latin typeface="Just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7D7D"/>
        </a:solidFill>
        <a:ln>
          <a:noFill/>
        </a:ln>
      </a:spPr>
      <a:bodyPr rtlCol="0" anchor="ctr"/>
      <a:lstStyle>
        <a:defPPr algn="ctr">
          <a:defRPr sz="2400" smtClean="0">
            <a:solidFill>
              <a:schemeClr val="bg1"/>
            </a:solidFill>
            <a:latin typeface="Just Script" panose="02020803050402020203" pitchFamily="18"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7.xml><?xml version="1.0" encoding="utf-8"?>
<a:theme xmlns:a="http://schemas.openxmlformats.org/drawingml/2006/main" name="37_Master Slide">
  <a:themeElements>
    <a:clrScheme name="Custom 1">
      <a:dk1>
        <a:srgbClr val="373433"/>
      </a:dk1>
      <a:lt1>
        <a:srgbClr val="FFFFFF"/>
      </a:lt1>
      <a:dk2>
        <a:srgbClr val="373433"/>
      </a:dk2>
      <a:lt2>
        <a:srgbClr val="FFFFFF"/>
      </a:lt2>
      <a:accent1>
        <a:srgbClr val="FF7D7D"/>
      </a:accent1>
      <a:accent2>
        <a:srgbClr val="FF9C54"/>
      </a:accent2>
      <a:accent3>
        <a:srgbClr val="2FCFA0"/>
      </a:accent3>
      <a:accent4>
        <a:srgbClr val="21C7EB"/>
      </a:accent4>
      <a:accent5>
        <a:srgbClr val="C489DC"/>
      </a:accent5>
      <a:accent6>
        <a:srgbClr val="FFFFFF"/>
      </a:accent6>
      <a:hlink>
        <a:srgbClr val="FF7D7D"/>
      </a:hlink>
      <a:folHlink>
        <a:srgbClr val="FF7D7D"/>
      </a:folHlink>
    </a:clrScheme>
    <a:fontScheme name="JUST">
      <a:majorFont>
        <a:latin typeface="Just Script"/>
        <a:ea typeface=""/>
        <a:cs typeface=""/>
      </a:majorFont>
      <a:minorFont>
        <a:latin typeface="Just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7D7D"/>
        </a:solidFill>
        <a:ln>
          <a:noFill/>
        </a:ln>
      </a:spPr>
      <a:bodyPr rtlCol="0" anchor="ctr"/>
      <a:lstStyle>
        <a:defPPr algn="ctr">
          <a:defRPr sz="2400" smtClean="0">
            <a:solidFill>
              <a:schemeClr val="bg1"/>
            </a:solidFill>
            <a:latin typeface="Just Script" panose="02020803050402020203" pitchFamily="18"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3_Master Slide">
  <a:themeElements>
    <a:clrScheme name="Custom 1">
      <a:dk1>
        <a:srgbClr val="373433"/>
      </a:dk1>
      <a:lt1>
        <a:srgbClr val="FFFFFF"/>
      </a:lt1>
      <a:dk2>
        <a:srgbClr val="373433"/>
      </a:dk2>
      <a:lt2>
        <a:srgbClr val="FFFFFF"/>
      </a:lt2>
      <a:accent1>
        <a:srgbClr val="FF7D7D"/>
      </a:accent1>
      <a:accent2>
        <a:srgbClr val="FF9C54"/>
      </a:accent2>
      <a:accent3>
        <a:srgbClr val="2FCFA0"/>
      </a:accent3>
      <a:accent4>
        <a:srgbClr val="21C7EB"/>
      </a:accent4>
      <a:accent5>
        <a:srgbClr val="C489DC"/>
      </a:accent5>
      <a:accent6>
        <a:srgbClr val="FFFFFF"/>
      </a:accent6>
      <a:hlink>
        <a:srgbClr val="FF7D7D"/>
      </a:hlink>
      <a:folHlink>
        <a:srgbClr val="FF7D7D"/>
      </a:folHlink>
    </a:clrScheme>
    <a:fontScheme name="JUST">
      <a:majorFont>
        <a:latin typeface="Just Script"/>
        <a:ea typeface=""/>
        <a:cs typeface=""/>
      </a:majorFont>
      <a:minorFont>
        <a:latin typeface="Just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7D7D"/>
        </a:solidFill>
        <a:ln>
          <a:noFill/>
        </a:ln>
      </a:spPr>
      <a:bodyPr rtlCol="0" anchor="ctr"/>
      <a:lstStyle>
        <a:defPPr algn="ctr">
          <a:defRPr sz="2400" smtClean="0">
            <a:solidFill>
              <a:schemeClr val="bg1"/>
            </a:solidFill>
            <a:latin typeface="Just Script" panose="02020803050402020203" pitchFamily="18"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spcAft>
            <a:spcPts val="600"/>
          </a:spcAft>
          <a:defRPr dirty="0" smtClean="0"/>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5_Master Slide">
  <a:themeElements>
    <a:clrScheme name="Custom 1">
      <a:dk1>
        <a:srgbClr val="373433"/>
      </a:dk1>
      <a:lt1>
        <a:srgbClr val="FFFFFF"/>
      </a:lt1>
      <a:dk2>
        <a:srgbClr val="373433"/>
      </a:dk2>
      <a:lt2>
        <a:srgbClr val="FFFFFF"/>
      </a:lt2>
      <a:accent1>
        <a:srgbClr val="FF7D7D"/>
      </a:accent1>
      <a:accent2>
        <a:srgbClr val="FF9C54"/>
      </a:accent2>
      <a:accent3>
        <a:srgbClr val="2FCFA0"/>
      </a:accent3>
      <a:accent4>
        <a:srgbClr val="21C7EB"/>
      </a:accent4>
      <a:accent5>
        <a:srgbClr val="C489DC"/>
      </a:accent5>
      <a:accent6>
        <a:srgbClr val="FFFFFF"/>
      </a:accent6>
      <a:hlink>
        <a:srgbClr val="FF7D7D"/>
      </a:hlink>
      <a:folHlink>
        <a:srgbClr val="FF7D7D"/>
      </a:folHlink>
    </a:clrScheme>
    <a:fontScheme name="JUST">
      <a:majorFont>
        <a:latin typeface="Just Script"/>
        <a:ea typeface=""/>
        <a:cs typeface=""/>
      </a:majorFont>
      <a:minorFont>
        <a:latin typeface="Just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7D7D"/>
        </a:solidFill>
        <a:ln>
          <a:noFill/>
        </a:ln>
      </a:spPr>
      <a:bodyPr rtlCol="0" anchor="ctr"/>
      <a:lstStyle>
        <a:defPPr algn="ctr">
          <a:defRPr sz="2400" smtClean="0">
            <a:solidFill>
              <a:schemeClr val="bg1"/>
            </a:solidFill>
            <a:latin typeface="Just Script" panose="02020803050402020203" pitchFamily="18"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defRPr dirty="0" smtClean="0"/>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7_Master Slide">
  <a:themeElements>
    <a:clrScheme name="Custom 1">
      <a:dk1>
        <a:srgbClr val="373433"/>
      </a:dk1>
      <a:lt1>
        <a:srgbClr val="FFFFFF"/>
      </a:lt1>
      <a:dk2>
        <a:srgbClr val="373433"/>
      </a:dk2>
      <a:lt2>
        <a:srgbClr val="FFFFFF"/>
      </a:lt2>
      <a:accent1>
        <a:srgbClr val="FF7D7D"/>
      </a:accent1>
      <a:accent2>
        <a:srgbClr val="FF9C54"/>
      </a:accent2>
      <a:accent3>
        <a:srgbClr val="2FCFA0"/>
      </a:accent3>
      <a:accent4>
        <a:srgbClr val="21C7EB"/>
      </a:accent4>
      <a:accent5>
        <a:srgbClr val="C489DC"/>
      </a:accent5>
      <a:accent6>
        <a:srgbClr val="FFFFFF"/>
      </a:accent6>
      <a:hlink>
        <a:srgbClr val="FF7D7D"/>
      </a:hlink>
      <a:folHlink>
        <a:srgbClr val="FF7D7D"/>
      </a:folHlink>
    </a:clrScheme>
    <a:fontScheme name="JUST">
      <a:majorFont>
        <a:latin typeface="Just Script"/>
        <a:ea typeface=""/>
        <a:cs typeface=""/>
      </a:majorFont>
      <a:minorFont>
        <a:latin typeface="Just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7D7D"/>
        </a:solidFill>
        <a:ln>
          <a:noFill/>
        </a:ln>
      </a:spPr>
      <a:bodyPr rtlCol="0" anchor="ctr"/>
      <a:lstStyle>
        <a:defPPr algn="ctr">
          <a:defRPr sz="2400" smtClean="0">
            <a:solidFill>
              <a:schemeClr val="bg1"/>
            </a:solidFill>
            <a:latin typeface="Just Script" panose="02020803050402020203" pitchFamily="18" charset="0"/>
          </a:defRPr>
        </a:defPPr>
      </a:lstStyle>
      <a:style>
        <a:lnRef idx="2">
          <a:schemeClr val="accent1">
            <a:shade val="50000"/>
          </a:schemeClr>
        </a:lnRef>
        <a:fillRef idx="1">
          <a:schemeClr val="accent1"/>
        </a:fillRef>
        <a:effectRef idx="0">
          <a:schemeClr val="accent1"/>
        </a:effectRef>
        <a:fontRef idx="minor">
          <a:schemeClr val="lt1"/>
        </a:fontRef>
      </a:style>
    </a:spDef>
    <a:txDef>
      <a:spPr>
        <a:solidFill>
          <a:schemeClr val="accent6"/>
        </a:solidFill>
      </a:spPr>
      <a:bodyPr wrap="square" lIns="0" tIns="0" rIns="0" bIns="0" rtlCol="0">
        <a:noAutofit/>
      </a:bodyPr>
      <a:lstStyle>
        <a:defPPr>
          <a:spcAft>
            <a:spcPts val="600"/>
          </a:spcAft>
          <a:defRPr dirty="0"/>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9_Master Slide">
  <a:themeElements>
    <a:clrScheme name="Custom 1">
      <a:dk1>
        <a:srgbClr val="373433"/>
      </a:dk1>
      <a:lt1>
        <a:srgbClr val="FFFFFF"/>
      </a:lt1>
      <a:dk2>
        <a:srgbClr val="373433"/>
      </a:dk2>
      <a:lt2>
        <a:srgbClr val="FFFFFF"/>
      </a:lt2>
      <a:accent1>
        <a:srgbClr val="FF7D7D"/>
      </a:accent1>
      <a:accent2>
        <a:srgbClr val="FF9C54"/>
      </a:accent2>
      <a:accent3>
        <a:srgbClr val="2FCFA0"/>
      </a:accent3>
      <a:accent4>
        <a:srgbClr val="21C7EB"/>
      </a:accent4>
      <a:accent5>
        <a:srgbClr val="C489DC"/>
      </a:accent5>
      <a:accent6>
        <a:srgbClr val="FFFFFF"/>
      </a:accent6>
      <a:hlink>
        <a:srgbClr val="FF7D7D"/>
      </a:hlink>
      <a:folHlink>
        <a:srgbClr val="FF7D7D"/>
      </a:folHlink>
    </a:clrScheme>
    <a:fontScheme name="JUST">
      <a:majorFont>
        <a:latin typeface="Just Script"/>
        <a:ea typeface=""/>
        <a:cs typeface=""/>
      </a:majorFont>
      <a:minorFont>
        <a:latin typeface="Just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7D7D"/>
        </a:solidFill>
        <a:ln>
          <a:noFill/>
        </a:ln>
      </a:spPr>
      <a:bodyPr rtlCol="0" anchor="ctr"/>
      <a:lstStyle>
        <a:defPPr algn="ctr">
          <a:defRPr sz="2400" smtClean="0">
            <a:solidFill>
              <a:schemeClr val="bg1"/>
            </a:solidFill>
            <a:latin typeface="Just Script" panose="02020803050402020203" pitchFamily="18"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spcAft>
            <a:spcPts val="600"/>
          </a:spcAft>
          <a:defRPr dirty="0" smtClean="0"/>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10_Master Slide">
  <a:themeElements>
    <a:clrScheme name="Custom 1">
      <a:dk1>
        <a:srgbClr val="373433"/>
      </a:dk1>
      <a:lt1>
        <a:srgbClr val="FFFFFF"/>
      </a:lt1>
      <a:dk2>
        <a:srgbClr val="373433"/>
      </a:dk2>
      <a:lt2>
        <a:srgbClr val="FFFFFF"/>
      </a:lt2>
      <a:accent1>
        <a:srgbClr val="FF7D7D"/>
      </a:accent1>
      <a:accent2>
        <a:srgbClr val="FF9C54"/>
      </a:accent2>
      <a:accent3>
        <a:srgbClr val="2FCFA0"/>
      </a:accent3>
      <a:accent4>
        <a:srgbClr val="21C7EB"/>
      </a:accent4>
      <a:accent5>
        <a:srgbClr val="C489DC"/>
      </a:accent5>
      <a:accent6>
        <a:srgbClr val="FFFFFF"/>
      </a:accent6>
      <a:hlink>
        <a:srgbClr val="FF7D7D"/>
      </a:hlink>
      <a:folHlink>
        <a:srgbClr val="FF7D7D"/>
      </a:folHlink>
    </a:clrScheme>
    <a:fontScheme name="JUST">
      <a:majorFont>
        <a:latin typeface="Just Script"/>
        <a:ea typeface=""/>
        <a:cs typeface=""/>
      </a:majorFont>
      <a:minorFont>
        <a:latin typeface="Just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7D7D"/>
        </a:solidFill>
        <a:ln>
          <a:noFill/>
        </a:ln>
      </a:spPr>
      <a:bodyPr rtlCol="0" anchor="ctr"/>
      <a:lstStyle>
        <a:defPPr algn="ctr">
          <a:defRPr sz="2400" smtClean="0">
            <a:solidFill>
              <a:schemeClr val="bg1"/>
            </a:solidFill>
            <a:latin typeface="Just Script" panose="02020803050402020203" pitchFamily="18"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spcAft>
            <a:spcPts val="600"/>
          </a:spcAft>
          <a:defRPr dirty="0" smtClean="0"/>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9.xml><?xml version="1.0" encoding="utf-8"?>
<a:theme xmlns:a="http://schemas.openxmlformats.org/drawingml/2006/main" name="11_Master Slide">
  <a:themeElements>
    <a:clrScheme name="Custom 1">
      <a:dk1>
        <a:srgbClr val="373433"/>
      </a:dk1>
      <a:lt1>
        <a:srgbClr val="FFFFFF"/>
      </a:lt1>
      <a:dk2>
        <a:srgbClr val="373433"/>
      </a:dk2>
      <a:lt2>
        <a:srgbClr val="FFFFFF"/>
      </a:lt2>
      <a:accent1>
        <a:srgbClr val="FF7D7D"/>
      </a:accent1>
      <a:accent2>
        <a:srgbClr val="FF9C54"/>
      </a:accent2>
      <a:accent3>
        <a:srgbClr val="2FCFA0"/>
      </a:accent3>
      <a:accent4>
        <a:srgbClr val="21C7EB"/>
      </a:accent4>
      <a:accent5>
        <a:srgbClr val="C489DC"/>
      </a:accent5>
      <a:accent6>
        <a:srgbClr val="FFFFFF"/>
      </a:accent6>
      <a:hlink>
        <a:srgbClr val="FF7D7D"/>
      </a:hlink>
      <a:folHlink>
        <a:srgbClr val="FF7D7D"/>
      </a:folHlink>
    </a:clrScheme>
    <a:fontScheme name="JUST">
      <a:majorFont>
        <a:latin typeface="Just Script"/>
        <a:ea typeface=""/>
        <a:cs typeface=""/>
      </a:majorFont>
      <a:minorFont>
        <a:latin typeface="Just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7D7D"/>
        </a:solidFill>
        <a:ln>
          <a:noFill/>
        </a:ln>
      </a:spPr>
      <a:bodyPr rtlCol="0" anchor="ctr"/>
      <a:lstStyle>
        <a:defPPr algn="ctr">
          <a:defRPr sz="2400" smtClean="0">
            <a:solidFill>
              <a:schemeClr val="bg1"/>
            </a:solidFill>
            <a:latin typeface="Just Script" panose="02020803050402020203" pitchFamily="18"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spcAft>
            <a:spcPts val="600"/>
          </a:spcAft>
          <a:defRPr dirty="0" smtClean="0"/>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mso-contentType ?>
<SharedContentType xmlns="Microsoft.SharePoint.Taxonomy.ContentTypeSync" SourceId="8063234d-3e5a-49df-ba88-c5c4b31d5106" ContentTypeId="0x0101" PreviousValue="false"/>
</file>

<file path=customXml/item3.xml><?xml version="1.0" encoding="utf-8"?>
<p:properties xmlns:p="http://schemas.microsoft.com/office/2006/metadata/properties" xmlns:xsi="http://www.w3.org/2001/XMLSchema-instance" xmlns:pc="http://schemas.microsoft.com/office/infopath/2007/PartnerControls">
  <documentManagement>
    <Archive xmlns="7ac7b1d0-e88d-4c61-bf02-f222589d6334">false</Archive>
    <_dlc_DocId xmlns="6302271a-6843-4d1a-afdc-18c7d996ccd4">WRKSPACE-948-2447</_dlc_DocId>
    <_dlc_DocIdUrl xmlns="6302271a-6843-4d1a-afdc-18c7d996ccd4">
      <Url>http://workspaces/salesadmin/_layouts/15/DocIdRedir.aspx?ID=WRKSPACE-948-2447</Url>
      <Description>WRKSPACE-948-2447</Description>
    </_dlc_DocIdUrl>
    <Protection_x0020__x0026__x0020_Care_x0020_Amt_x0020_ex_x0020_VAT xmlns="fd3a4cfe-a96f-497a-a9b8-7335799cf620" xsi:nil="true"/>
    <itemcategory xmlns="c972ed95-2f1e-4756-a1d3-2d69600fc672" xsi:nil="true"/>
  </documentManagement>
</p:properties>
</file>

<file path=customXml/item4.xml><?xml version="1.0" encoding="utf-8"?>
<ct:contentTypeSchema xmlns:ct="http://schemas.microsoft.com/office/2006/metadata/contentType" xmlns:ma="http://schemas.microsoft.com/office/2006/metadata/properties/metaAttributes" ct:_="" ma:_="" ma:contentTypeName="Supporting Documents" ma:contentTypeID="0x010100DC0A18786391EC44B70873B1A0533713000C6454AEDEE04C4898FD6ABC4176FFF6" ma:contentTypeVersion="32" ma:contentTypeDescription="" ma:contentTypeScope="" ma:versionID="657fc8a7d5281558592c8da54b996e62">
  <xsd:schema xmlns:xsd="http://www.w3.org/2001/XMLSchema" xmlns:xs="http://www.w3.org/2001/XMLSchema" xmlns:p="http://schemas.microsoft.com/office/2006/metadata/properties" xmlns:ns2="7ac7b1d0-e88d-4c61-bf02-f222589d6334" xmlns:ns3="c972ed95-2f1e-4756-a1d3-2d69600fc672" xmlns:ns4="fd3a4cfe-a96f-497a-a9b8-7335799cf620" xmlns:ns5="6302271a-6843-4d1a-afdc-18c7d996ccd4" targetNamespace="http://schemas.microsoft.com/office/2006/metadata/properties" ma:root="true" ma:fieldsID="831b60dfacb4cd8b94bd260698e9e547" ns2:_="" ns3:_="" ns4:_="" ns5:_="">
    <xsd:import namespace="7ac7b1d0-e88d-4c61-bf02-f222589d6334"/>
    <xsd:import namespace="c972ed95-2f1e-4756-a1d3-2d69600fc672"/>
    <xsd:import namespace="fd3a4cfe-a96f-497a-a9b8-7335799cf620"/>
    <xsd:import namespace="6302271a-6843-4d1a-afdc-18c7d996ccd4"/>
    <xsd:element name="properties">
      <xsd:complexType>
        <xsd:sequence>
          <xsd:element name="documentManagement">
            <xsd:complexType>
              <xsd:all>
                <xsd:element ref="ns2:Archive" minOccurs="0"/>
                <xsd:element ref="ns3:itemcategory" minOccurs="0"/>
                <xsd:element ref="ns5:_dlc_DocId" minOccurs="0"/>
                <xsd:element ref="ns5:_dlc_DocIdUrl" minOccurs="0"/>
                <xsd:element ref="ns5:_dlc_DocIdPersistId" minOccurs="0"/>
                <xsd:element ref="ns4:Protection_x0020__x0026__x0020_Care_x0020_Amt_x0020_ex_x0020_VA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c7b1d0-e88d-4c61-bf02-f222589d6334" elementFormDefault="qualified">
    <xsd:import namespace="http://schemas.microsoft.com/office/2006/documentManagement/types"/>
    <xsd:import namespace="http://schemas.microsoft.com/office/infopath/2007/PartnerControls"/>
    <xsd:element name="Archive" ma:index="8" nillable="true" ma:displayName="Archive" ma:default="0" ma:description="Used to filter out items from all active views other than Archive views" ma:internalName="Archive" ma:readOnly="fals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c972ed95-2f1e-4756-a1d3-2d69600fc672" elementFormDefault="qualified">
    <xsd:import namespace="http://schemas.microsoft.com/office/2006/documentManagement/types"/>
    <xsd:import namespace="http://schemas.microsoft.com/office/infopath/2007/PartnerControls"/>
    <xsd:element name="itemcategory" ma:index="9" nillable="true" ma:displayName="Item Category" ma:list="{3de8d20e-b1cf-44b9-befb-3ece731f6000}" ma:internalName="itemcategory" ma:showField="Title" ma:web="c972ed95-2f1e-4756-a1d3-2d69600fc672">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fd3a4cfe-a96f-497a-a9b8-7335799cf620" elementFormDefault="qualified">
    <xsd:import namespace="http://schemas.microsoft.com/office/2006/documentManagement/types"/>
    <xsd:import namespace="http://schemas.microsoft.com/office/infopath/2007/PartnerControls"/>
    <xsd:element name="Protection_x0020__x0026__x0020_Care_x0020_Amt_x0020_ex_x0020_VAT" ma:index="16" nillable="true" ma:displayName="Protection &amp; Care Amt ex VAT" ma:description="Amt ex VAT" ma:LCID="2057" ma:internalName="Protection_x0020__x0026__x0020_Care_x0020_Amt_x0020_ex_x0020_VAT">
      <xsd:simpleType>
        <xsd:restriction base="dms:Currency"/>
      </xsd:simpleType>
    </xsd:element>
  </xsd:schema>
  <xsd:schema xmlns:xsd="http://www.w3.org/2001/XMLSchema" xmlns:xs="http://www.w3.org/2001/XMLSchema" xmlns:dms="http://schemas.microsoft.com/office/2006/documentManagement/types" xmlns:pc="http://schemas.microsoft.com/office/infopath/2007/PartnerControls" targetNamespace="6302271a-6843-4d1a-afdc-18c7d996ccd4" elementFormDefault="qualified">
    <xsd:import namespace="http://schemas.microsoft.com/office/2006/documentManagement/types"/>
    <xsd:import namespace="http://schemas.microsoft.com/office/infopath/2007/PartnerControls"/>
    <xsd:element name="_dlc_DocId" ma:index="13" nillable="true" ma:displayName="Document ID Value" ma:description="The value of the document ID assigned to this item." ma:internalName="_dlc_DocId" ma:readOnly="true">
      <xsd:simpleType>
        <xsd:restriction base="dms:Text"/>
      </xsd:simpleType>
    </xsd:element>
    <xsd:element name="_dlc_DocIdUrl" ma:index="14"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5"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AF24578-1232-44D5-9399-9D7CB70B9A93}">
  <ds:schemaRefs>
    <ds:schemaRef ds:uri="http://schemas.microsoft.com/sharepoint/events"/>
  </ds:schemaRefs>
</ds:datastoreItem>
</file>

<file path=customXml/itemProps2.xml><?xml version="1.0" encoding="utf-8"?>
<ds:datastoreItem xmlns:ds="http://schemas.openxmlformats.org/officeDocument/2006/customXml" ds:itemID="{6A6E0843-6D33-4CFB-822E-E57714A44A10}">
  <ds:schemaRefs>
    <ds:schemaRef ds:uri="Microsoft.SharePoint.Taxonomy.ContentTypeSync"/>
  </ds:schemaRefs>
</ds:datastoreItem>
</file>

<file path=customXml/itemProps3.xml><?xml version="1.0" encoding="utf-8"?>
<ds:datastoreItem xmlns:ds="http://schemas.openxmlformats.org/officeDocument/2006/customXml" ds:itemID="{452AF56E-E123-4961-AF03-860FDE30E0A3}">
  <ds:schemaRefs>
    <ds:schemaRef ds:uri="http://purl.org/dc/terms/"/>
    <ds:schemaRef ds:uri="http://schemas.openxmlformats.org/package/2006/metadata/core-properties"/>
    <ds:schemaRef ds:uri="http://purl.org/dc/dcmitype/"/>
    <ds:schemaRef ds:uri="c972ed95-2f1e-4756-a1d3-2d69600fc672"/>
    <ds:schemaRef ds:uri="http://purl.org/dc/elements/1.1/"/>
    <ds:schemaRef ds:uri="http://schemas.microsoft.com/office/2006/metadata/properties"/>
    <ds:schemaRef ds:uri="6302271a-6843-4d1a-afdc-18c7d996ccd4"/>
    <ds:schemaRef ds:uri="http://schemas.microsoft.com/office/2006/documentManagement/types"/>
    <ds:schemaRef ds:uri="fd3a4cfe-a96f-497a-a9b8-7335799cf620"/>
    <ds:schemaRef ds:uri="http://schemas.microsoft.com/office/infopath/2007/PartnerControls"/>
    <ds:schemaRef ds:uri="7ac7b1d0-e88d-4c61-bf02-f222589d6334"/>
    <ds:schemaRef ds:uri="http://www.w3.org/XML/1998/namespace"/>
  </ds:schemaRefs>
</ds:datastoreItem>
</file>

<file path=customXml/itemProps4.xml><?xml version="1.0" encoding="utf-8"?>
<ds:datastoreItem xmlns:ds="http://schemas.openxmlformats.org/officeDocument/2006/customXml" ds:itemID="{8510FFCD-2067-4AFD-9234-93310BDBFD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ac7b1d0-e88d-4c61-bf02-f222589d6334"/>
    <ds:schemaRef ds:uri="c972ed95-2f1e-4756-a1d3-2d69600fc672"/>
    <ds:schemaRef ds:uri="fd3a4cfe-a96f-497a-a9b8-7335799cf620"/>
    <ds:schemaRef ds:uri="6302271a-6843-4d1a-afdc-18c7d996ccd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570C6893-72C6-48B9-985A-377C17DCB6F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84804</TotalTime>
  <Words>5409</Words>
  <Application>Microsoft Office PowerPoint</Application>
  <PresentationFormat>On-screen Show (16:9)</PresentationFormat>
  <Paragraphs>645</Paragraphs>
  <Slides>38</Slides>
  <Notes>34</Notes>
  <HiddenSlides>0</HiddenSlides>
  <MMClips>0</MMClips>
  <ScaleCrop>false</ScaleCrop>
  <HeadingPairs>
    <vt:vector size="6" baseType="variant">
      <vt:variant>
        <vt:lpstr>Fonts Used</vt:lpstr>
      </vt:variant>
      <vt:variant>
        <vt:i4>9</vt:i4>
      </vt:variant>
      <vt:variant>
        <vt:lpstr>Theme</vt:lpstr>
      </vt:variant>
      <vt:variant>
        <vt:i4>37</vt:i4>
      </vt:variant>
      <vt:variant>
        <vt:lpstr>Slide Titles</vt:lpstr>
      </vt:variant>
      <vt:variant>
        <vt:i4>38</vt:i4>
      </vt:variant>
    </vt:vector>
  </HeadingPairs>
  <TitlesOfParts>
    <vt:vector size="84" baseType="lpstr">
      <vt:lpstr>Arial</vt:lpstr>
      <vt:lpstr>Bradley Hand ITC</vt:lpstr>
      <vt:lpstr>Just Sans</vt:lpstr>
      <vt:lpstr>MS PGothic</vt:lpstr>
      <vt:lpstr>Wingdings</vt:lpstr>
      <vt:lpstr>Times New Roman</vt:lpstr>
      <vt:lpstr>Calibri</vt:lpstr>
      <vt:lpstr>Just Script</vt:lpstr>
      <vt:lpstr>Ebrima</vt:lpstr>
      <vt:lpstr>Master Slide</vt:lpstr>
      <vt:lpstr>2_Master Slide</vt:lpstr>
      <vt:lpstr>4_Master Slide</vt:lpstr>
      <vt:lpstr>3_Master Slide</vt:lpstr>
      <vt:lpstr>5_Master Slide</vt:lpstr>
      <vt:lpstr>7_Master Slide</vt:lpstr>
      <vt:lpstr>9_Master Slide</vt:lpstr>
      <vt:lpstr>10_Master Slide</vt:lpstr>
      <vt:lpstr>11_Master Slide</vt:lpstr>
      <vt:lpstr>12_Master Slide</vt:lpstr>
      <vt:lpstr>6_Master Slide</vt:lpstr>
      <vt:lpstr>8_Master Slide</vt:lpstr>
      <vt:lpstr>13_Master Slide</vt:lpstr>
      <vt:lpstr>34_Master Slide</vt:lpstr>
      <vt:lpstr>14_Master Slide</vt:lpstr>
      <vt:lpstr>15_Master Slide</vt:lpstr>
      <vt:lpstr>17_Master Slide</vt:lpstr>
      <vt:lpstr>18_Master Slide</vt:lpstr>
      <vt:lpstr>19_Master Slide</vt:lpstr>
      <vt:lpstr>21_Master Slide</vt:lpstr>
      <vt:lpstr>22_Master Slide</vt:lpstr>
      <vt:lpstr>23_Master Slide</vt:lpstr>
      <vt:lpstr>24_Master Slide</vt:lpstr>
      <vt:lpstr>25_Master Slide</vt:lpstr>
      <vt:lpstr>26_Master Slide</vt:lpstr>
      <vt:lpstr>27_Master Slide</vt:lpstr>
      <vt:lpstr>28_Master Slide</vt:lpstr>
      <vt:lpstr>29_Master Slide</vt:lpstr>
      <vt:lpstr>30_Master Slide</vt:lpstr>
      <vt:lpstr>31_Master Slide</vt:lpstr>
      <vt:lpstr>32_Master Slide</vt:lpstr>
      <vt:lpstr>33_Master Slide</vt:lpstr>
      <vt:lpstr>20_Master Slide</vt:lpstr>
      <vt:lpstr>35_Master Slide</vt:lpstr>
      <vt:lpstr>36_Master Slide</vt:lpstr>
      <vt:lpstr>1_Master Slide</vt:lpstr>
      <vt:lpstr>37_Master Slide</vt:lpstr>
      <vt:lpstr>PowerPoint Presentation</vt:lpstr>
      <vt:lpstr>Learning objectives</vt:lpstr>
      <vt:lpstr>conundrum</vt:lpstr>
      <vt:lpstr> The number of older people is growing!</vt:lpstr>
      <vt:lpstr>The longevity challenge – the longer we live…..</vt:lpstr>
      <vt:lpstr>Change in life expectancy over the years!</vt:lpstr>
      <vt:lpstr>How much can we spend?</vt:lpstr>
      <vt:lpstr>Accumulation vs Decumulation</vt:lpstr>
      <vt:lpstr>£100,000 – No withdrawals</vt:lpstr>
      <vt:lpstr>Accumulation vs decumulation</vt:lpstr>
      <vt:lpstr>£100,000 - £5,000 pa withdrawal</vt:lpstr>
      <vt:lpstr>Centralised retirement Proposition</vt:lpstr>
      <vt:lpstr>Client view of Capacity for loss –  what changes in decumulation?</vt:lpstr>
      <vt:lpstr>Probability-based</vt:lpstr>
      <vt:lpstr>Worst case scenario - uk</vt:lpstr>
      <vt:lpstr>“Safe” withdrawal rates - various portfolios </vt:lpstr>
      <vt:lpstr>What are the needs?</vt:lpstr>
      <vt:lpstr>What are the needs?</vt:lpstr>
      <vt:lpstr>Personalise a guaranteed income comparison</vt:lpstr>
      <vt:lpstr>Is a single rate appropriate?</vt:lpstr>
      <vt:lpstr>Underwriting – new and old thinking</vt:lpstr>
      <vt:lpstr>Underwriting – new and old thinking</vt:lpstr>
      <vt:lpstr>who gets the most income?</vt:lpstr>
      <vt:lpstr>Little things mean a lot</vt:lpstr>
      <vt:lpstr>Freedom choice and certainty</vt:lpstr>
      <vt:lpstr>Value Protection – a lump sum benefit</vt:lpstr>
      <vt:lpstr>Annuity Death Benefits</vt:lpstr>
      <vt:lpstr>GIfL death benefits 100% Value protection </vt:lpstr>
      <vt:lpstr>Unscrambling the information</vt:lpstr>
      <vt:lpstr>Nudge, nudge</vt:lpstr>
      <vt:lpstr>Additional warnings</vt:lpstr>
      <vt:lpstr>Client consent to obtain comparisons</vt:lpstr>
      <vt:lpstr>Centralised retirement Proposition</vt:lpstr>
      <vt:lpstr>support</vt:lpstr>
      <vt:lpstr>conundrum</vt:lpstr>
      <vt:lpstr>Learning outcomes</vt:lpstr>
      <vt:lpstr>PowerPoint Presentation</vt:lpstr>
      <vt:lpstr>Important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Jenkins</dc:creator>
  <cp:lastModifiedBy>owen wright</cp:lastModifiedBy>
  <cp:revision>1306</cp:revision>
  <cp:lastPrinted>2018-06-15T07:33:23Z</cp:lastPrinted>
  <dcterms:created xsi:type="dcterms:W3CDTF">2016-11-01T10:58:15Z</dcterms:created>
  <dcterms:modified xsi:type="dcterms:W3CDTF">2018-09-20T07:16:16Z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0x010100DC0A18786391EC44B70873B1A0533713000C6454AEDEE04C4898FD6ABC4176FFF6</vt:lpwstr>
  </property>
  <property fmtid="{D5CDD505-2E9C-101B-9397-08002B2CF9AE}" pid="3" name="dms_affipartners">
    <vt:lpwstr>202;#N/A|b1df0941-ccc8-469f-8419-def2a1e51cf6</vt:lpwstr>
  </property>
  <property fmtid="{D5CDD505-2E9C-101B-9397-08002B2CF9AE}" pid="4" name="_dlc_DocIdItemGuid">
    <vt:lpwstr>1845c38f-6902-4fe9-9da4-e275a9962399</vt:lpwstr>
  </property>
  <property fmtid="{D5CDD505-2E9C-101B-9397-08002B2CF9AE}" pid="5" name="dms_risk">
    <vt:lpwstr>2;#Non Financial Promotions|072ec618-9b49-492f-ae33-7e56f076afc1</vt:lpwstr>
  </property>
  <property fmtid="{D5CDD505-2E9C-101B-9397-08002B2CF9AE}" pid="6" name="dms_Services">
    <vt:lpwstr>227;#N/A|b798ebdc-5349-420f-942e-bde452a86198</vt:lpwstr>
  </property>
  <property fmtid="{D5CDD505-2E9C-101B-9397-08002B2CF9AE}" pid="7" name="dms_department">
    <vt:lpwstr>13;#FI Sales|9516474e-e6ca-4dcf-9e28-e895dc9665cb</vt:lpwstr>
  </property>
  <property fmtid="{D5CDD505-2E9C-101B-9397-08002B2CF9AE}" pid="8" name="dms_locations">
    <vt:lpwstr>270;#Sharepoint (internal)|7f224a4e-58f7-4db4-b4c0-381b6c02c751</vt:lpwstr>
  </property>
  <property fmtid="{D5CDD505-2E9C-101B-9397-08002B2CF9AE}" pid="9" name="dms_targetaudi">
    <vt:lpwstr>56;#Financial Intermediary|708439bc-ceb8-4894-882c-041206db4521</vt:lpwstr>
  </property>
  <property fmtid="{D5CDD505-2E9C-101B-9397-08002B2CF9AE}" pid="10" name="dms_doctype">
    <vt:lpwstr>36;#Event related|1768d958-ab10-4d69-85f1-4a8bf2d2abf0</vt:lpwstr>
  </property>
  <property fmtid="{D5CDD505-2E9C-101B-9397-08002B2CF9AE}" pid="11" name="dms_products">
    <vt:lpwstr>107;#Guaranteed income for life|5bd1ef38-a015-42c5-9b2a-bef5fbdb5c1b</vt:lpwstr>
  </property>
</Properties>
</file>