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autoCompressPictures="0">
  <p:sldMasterIdLst>
    <p:sldMasterId id="2147483668" r:id="rId1"/>
    <p:sldMasterId id="2147483671" r:id="rId2"/>
    <p:sldMasterId id="2147483676" r:id="rId3"/>
    <p:sldMasterId id="2147483673" r:id="rId4"/>
    <p:sldMasterId id="2147483681" r:id="rId5"/>
    <p:sldMasterId id="2147483725" r:id="rId6"/>
    <p:sldMasterId id="2147483755" r:id="rId7"/>
  </p:sldMasterIdLst>
  <p:notesMasterIdLst>
    <p:notesMasterId r:id="rId34"/>
  </p:notesMasterIdLst>
  <p:handoutMasterIdLst>
    <p:handoutMasterId r:id="rId35"/>
  </p:handoutMasterIdLst>
  <p:sldIdLst>
    <p:sldId id="312" r:id="rId8"/>
    <p:sldId id="326" r:id="rId9"/>
    <p:sldId id="327" r:id="rId10"/>
    <p:sldId id="328" r:id="rId11"/>
    <p:sldId id="329" r:id="rId12"/>
    <p:sldId id="335" r:id="rId13"/>
    <p:sldId id="330" r:id="rId14"/>
    <p:sldId id="331" r:id="rId15"/>
    <p:sldId id="332" r:id="rId16"/>
    <p:sldId id="333" r:id="rId17"/>
    <p:sldId id="337" r:id="rId18"/>
    <p:sldId id="294" r:id="rId19"/>
    <p:sldId id="295" r:id="rId20"/>
    <p:sldId id="283" r:id="rId21"/>
    <p:sldId id="297" r:id="rId22"/>
    <p:sldId id="298" r:id="rId23"/>
    <p:sldId id="299" r:id="rId24"/>
    <p:sldId id="300" r:id="rId25"/>
    <p:sldId id="303" r:id="rId26"/>
    <p:sldId id="338" r:id="rId27"/>
    <p:sldId id="286" r:id="rId28"/>
    <p:sldId id="288" r:id="rId29"/>
    <p:sldId id="306" r:id="rId30"/>
    <p:sldId id="308" r:id="rId31"/>
    <p:sldId id="309" r:id="rId32"/>
    <p:sldId id="31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0">
          <p15:clr>
            <a:srgbClr val="A4A3A4"/>
          </p15:clr>
        </p15:guide>
        <p15:guide id="2" pos="2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B24"/>
    <a:srgbClr val="D12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showGuides="1">
      <p:cViewPr varScale="1">
        <p:scale>
          <a:sx n="10" d="100"/>
          <a:sy n="10" d="100"/>
        </p:scale>
        <p:origin x="2478" y="42"/>
      </p:cViewPr>
      <p:guideLst>
        <p:guide orient="horz" pos="3850"/>
        <p:guide pos="282"/>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k.deloitte.com\ukvfmroot\BW%20Deloitte\Non-Life\non_chargeable\Seminars_E\Motor%20Seminar\MotSem%202017\Presentation\BOE%20time%20series\ukreal_mend%20combin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4"/>
              </a:solidFill>
              <a:round/>
            </a:ln>
            <a:effectLst/>
          </c:spPr>
          <c:marker>
            <c:symbol val="none"/>
          </c:marker>
          <c:cat>
            <c:numRef>
              <c:f>'DATA FOR GRAPH'!$I$7:$I$264</c:f>
              <c:numCache>
                <c:formatCode>General</c:formatCode>
                <c:ptCount val="258"/>
                <c:pt idx="0" formatCode="0">
                  <c:v>1996</c:v>
                </c:pt>
                <c:pt idx="11" formatCode="0">
                  <c:v>1997</c:v>
                </c:pt>
                <c:pt idx="23" formatCode="0">
                  <c:v>1998</c:v>
                </c:pt>
                <c:pt idx="35" formatCode="0">
                  <c:v>1999</c:v>
                </c:pt>
                <c:pt idx="47" formatCode="0">
                  <c:v>2000</c:v>
                </c:pt>
                <c:pt idx="59" formatCode="0">
                  <c:v>2001</c:v>
                </c:pt>
                <c:pt idx="71" formatCode="0">
                  <c:v>2002</c:v>
                </c:pt>
                <c:pt idx="83" formatCode="0">
                  <c:v>2003</c:v>
                </c:pt>
                <c:pt idx="95" formatCode="0">
                  <c:v>2004</c:v>
                </c:pt>
                <c:pt idx="107" formatCode="0">
                  <c:v>2005</c:v>
                </c:pt>
                <c:pt idx="119" formatCode="0">
                  <c:v>2006</c:v>
                </c:pt>
                <c:pt idx="131" formatCode="0">
                  <c:v>2007</c:v>
                </c:pt>
                <c:pt idx="143" formatCode="0">
                  <c:v>2008</c:v>
                </c:pt>
                <c:pt idx="155" formatCode="0">
                  <c:v>2009</c:v>
                </c:pt>
                <c:pt idx="167" formatCode="0">
                  <c:v>2010</c:v>
                </c:pt>
                <c:pt idx="179" formatCode="0">
                  <c:v>2011</c:v>
                </c:pt>
                <c:pt idx="191" formatCode="0">
                  <c:v>2012</c:v>
                </c:pt>
                <c:pt idx="203" formatCode="0">
                  <c:v>2013</c:v>
                </c:pt>
                <c:pt idx="215" formatCode="0">
                  <c:v>2014</c:v>
                </c:pt>
                <c:pt idx="227" formatCode="0">
                  <c:v>2015</c:v>
                </c:pt>
                <c:pt idx="239" formatCode="0">
                  <c:v>2016</c:v>
                </c:pt>
                <c:pt idx="251" formatCode="0">
                  <c:v>2017</c:v>
                </c:pt>
              </c:numCache>
            </c:numRef>
          </c:cat>
          <c:val>
            <c:numRef>
              <c:f>'DATA FOR GRAPH'!$H$7:$H$264</c:f>
              <c:numCache>
                <c:formatCode>0.00</c:formatCode>
                <c:ptCount val="258"/>
                <c:pt idx="0">
                  <c:v>3.8034970516222364</c:v>
                </c:pt>
                <c:pt idx="1">
                  <c:v>3.8000886595850418</c:v>
                </c:pt>
                <c:pt idx="2">
                  <c:v>3.7368855168856117</c:v>
                </c:pt>
                <c:pt idx="3">
                  <c:v>3.8792440063112634</c:v>
                </c:pt>
                <c:pt idx="4">
                  <c:v>3.8339121918839099</c:v>
                </c:pt>
                <c:pt idx="5">
                  <c:v>3.8145632216423011</c:v>
                </c:pt>
                <c:pt idx="6">
                  <c:v>3.7833486987128153</c:v>
                </c:pt>
                <c:pt idx="7">
                  <c:v>3.6446770818667256</c:v>
                </c:pt>
                <c:pt idx="8">
                  <c:v>3.6764462054099019</c:v>
                </c:pt>
                <c:pt idx="9">
                  <c:v>3.5425713129538834</c:v>
                </c:pt>
                <c:pt idx="10">
                  <c:v>3.6236432167468102</c:v>
                </c:pt>
                <c:pt idx="11">
                  <c:v>3.6386592358925247</c:v>
                </c:pt>
                <c:pt idx="12">
                  <c:v>3.5180532772028017</c:v>
                </c:pt>
                <c:pt idx="13">
                  <c:v>3.642880039137073</c:v>
                </c:pt>
                <c:pt idx="14">
                  <c:v>3.639815445353257</c:v>
                </c:pt>
                <c:pt idx="15">
                  <c:v>3.7260299648639572</c:v>
                </c:pt>
                <c:pt idx="16">
                  <c:v>3.6575257191447221</c:v>
                </c:pt>
                <c:pt idx="17">
                  <c:v>3.5442024835240353</c:v>
                </c:pt>
                <c:pt idx="18">
                  <c:v>3.572004306994407</c:v>
                </c:pt>
                <c:pt idx="19">
                  <c:v>3.3633287524074298</c:v>
                </c:pt>
                <c:pt idx="20">
                  <c:v>3.1257744112045449</c:v>
                </c:pt>
                <c:pt idx="21">
                  <c:v>3.1027668757558344</c:v>
                </c:pt>
                <c:pt idx="22">
                  <c:v>3.0464297672060927</c:v>
                </c:pt>
                <c:pt idx="23">
                  <c:v>3.1091560275209149</c:v>
                </c:pt>
                <c:pt idx="24">
                  <c:v>3.060087196589512</c:v>
                </c:pt>
                <c:pt idx="25">
                  <c:v>2.9021251036550342</c:v>
                </c:pt>
                <c:pt idx="26">
                  <c:v>2.870581456021454</c:v>
                </c:pt>
                <c:pt idx="27">
                  <c:v>2.6943553916044065</c:v>
                </c:pt>
                <c:pt idx="28">
                  <c:v>2.6304425188681435</c:v>
                </c:pt>
                <c:pt idx="29">
                  <c:v>2.571131452382073</c:v>
                </c:pt>
                <c:pt idx="30">
                  <c:v>2.438293368619302</c:v>
                </c:pt>
                <c:pt idx="31">
                  <c:v>2.5238263819737807</c:v>
                </c:pt>
                <c:pt idx="32">
                  <c:v>2.5131678701299855</c:v>
                </c:pt>
                <c:pt idx="33">
                  <c:v>2.3352428309319579</c:v>
                </c:pt>
                <c:pt idx="34">
                  <c:v>2.0602945388089124</c:v>
                </c:pt>
                <c:pt idx="35">
                  <c:v>1.9941026459743134</c:v>
                </c:pt>
                <c:pt idx="36">
                  <c:v>1.9700457837659353</c:v>
                </c:pt>
                <c:pt idx="37">
                  <c:v>1.8570191700112222</c:v>
                </c:pt>
                <c:pt idx="38">
                  <c:v>1.9477100924036612</c:v>
                </c:pt>
                <c:pt idx="39">
                  <c:v>1.939488008181391</c:v>
                </c:pt>
                <c:pt idx="40">
                  <c:v>2.0027404481318722</c:v>
                </c:pt>
                <c:pt idx="41">
                  <c:v>2.0554854344021507</c:v>
                </c:pt>
                <c:pt idx="42">
                  <c:v>2.2381088212049236</c:v>
                </c:pt>
                <c:pt idx="43">
                  <c:v>2.2189128086283709</c:v>
                </c:pt>
                <c:pt idx="44">
                  <c:v>2.0893476305274072</c:v>
                </c:pt>
                <c:pt idx="45">
                  <c:v>1.9063297055573247</c:v>
                </c:pt>
                <c:pt idx="46">
                  <c:v>1.8717718549939881</c:v>
                </c:pt>
                <c:pt idx="47">
                  <c:v>2.0628444247808941</c:v>
                </c:pt>
                <c:pt idx="48">
                  <c:v>1.9155398412033626</c:v>
                </c:pt>
                <c:pt idx="49">
                  <c:v>1.8240746860683763</c:v>
                </c:pt>
                <c:pt idx="50">
                  <c:v>1.8862635976163182</c:v>
                </c:pt>
                <c:pt idx="51">
                  <c:v>1.9305442652288096</c:v>
                </c:pt>
                <c:pt idx="52">
                  <c:v>1.8283730823013982</c:v>
                </c:pt>
                <c:pt idx="53">
                  <c:v>1.9692542207640968</c:v>
                </c:pt>
                <c:pt idx="54">
                  <c:v>1.9653699460621332</c:v>
                </c:pt>
                <c:pt idx="55">
                  <c:v>1.9722270890126647</c:v>
                </c:pt>
                <c:pt idx="56">
                  <c:v>1.9674942563829159</c:v>
                </c:pt>
                <c:pt idx="57">
                  <c:v>1.8301269461155716</c:v>
                </c:pt>
                <c:pt idx="58">
                  <c:v>1.8906048151094896</c:v>
                </c:pt>
                <c:pt idx="59">
                  <c:v>1.8325880133661989</c:v>
                </c:pt>
                <c:pt idx="60">
                  <c:v>1.8737892185154432</c:v>
                </c:pt>
                <c:pt idx="61">
                  <c:v>2.1576384649411215</c:v>
                </c:pt>
                <c:pt idx="62">
                  <c:v>2.470946448741508</c:v>
                </c:pt>
                <c:pt idx="63">
                  <c:v>2.4095296029298598</c:v>
                </c:pt>
                <c:pt idx="64">
                  <c:v>2.3199095129985046</c:v>
                </c:pt>
                <c:pt idx="65">
                  <c:v>2.2878356127747539</c:v>
                </c:pt>
                <c:pt idx="66">
                  <c:v>2.1214080413352288</c:v>
                </c:pt>
                <c:pt idx="67">
                  <c:v>2.394794800216947</c:v>
                </c:pt>
                <c:pt idx="68">
                  <c:v>2.1224123455337707</c:v>
                </c:pt>
                <c:pt idx="69">
                  <c:v>2.1433099457279861</c:v>
                </c:pt>
                <c:pt idx="70">
                  <c:v>2.2710640584008401</c:v>
                </c:pt>
                <c:pt idx="71">
                  <c:v>2.2679317146888187</c:v>
                </c:pt>
                <c:pt idx="72">
                  <c:v>2.2748350959597925</c:v>
                </c:pt>
                <c:pt idx="73">
                  <c:v>2.2428148041313158</c:v>
                </c:pt>
                <c:pt idx="74">
                  <c:v>2.3011415768859238</c:v>
                </c:pt>
                <c:pt idx="75">
                  <c:v>2.2506593283047343</c:v>
                </c:pt>
                <c:pt idx="76">
                  <c:v>2.1433845556876552</c:v>
                </c:pt>
                <c:pt idx="77">
                  <c:v>2.3494984617486776</c:v>
                </c:pt>
                <c:pt idx="78">
                  <c:v>2.0953305429511841</c:v>
                </c:pt>
                <c:pt idx="79">
                  <c:v>2.0731261643097687</c:v>
                </c:pt>
                <c:pt idx="80">
                  <c:v>2.1890795686986952</c:v>
                </c:pt>
                <c:pt idx="81">
                  <c:v>2.3443997921331232</c:v>
                </c:pt>
                <c:pt idx="82">
                  <c:v>2.1456687258204239</c:v>
                </c:pt>
                <c:pt idx="83">
                  <c:v>2.040440281789019</c:v>
                </c:pt>
                <c:pt idx="84">
                  <c:v>2.0162090152809973</c:v>
                </c:pt>
                <c:pt idx="85">
                  <c:v>2.0608695010095364</c:v>
                </c:pt>
                <c:pt idx="86">
                  <c:v>2.1331882533456681</c:v>
                </c:pt>
                <c:pt idx="87">
                  <c:v>1.9848789157012021</c:v>
                </c:pt>
                <c:pt idx="88">
                  <c:v>2.0369494864789033</c:v>
                </c:pt>
                <c:pt idx="89">
                  <c:v>2.2515373003740899</c:v>
                </c:pt>
                <c:pt idx="90">
                  <c:v>2.1433917848605217</c:v>
                </c:pt>
                <c:pt idx="91">
                  <c:v>2.0714859616860144</c:v>
                </c:pt>
                <c:pt idx="92">
                  <c:v>2.2217078981945475</c:v>
                </c:pt>
                <c:pt idx="93">
                  <c:v>2.2320908726340862</c:v>
                </c:pt>
                <c:pt idx="94">
                  <c:v>2.000757217272529</c:v>
                </c:pt>
                <c:pt idx="95">
                  <c:v>1.9556008775002478</c:v>
                </c:pt>
                <c:pt idx="96">
                  <c:v>1.8532183754088956</c:v>
                </c:pt>
                <c:pt idx="97">
                  <c:v>1.7494672593183129</c:v>
                </c:pt>
                <c:pt idx="98">
                  <c:v>1.859403741787744</c:v>
                </c:pt>
                <c:pt idx="99">
                  <c:v>1.8914596613816765</c:v>
                </c:pt>
                <c:pt idx="100">
                  <c:v>1.8645813486414013</c:v>
                </c:pt>
                <c:pt idx="101">
                  <c:v>1.9104138147155367</c:v>
                </c:pt>
                <c:pt idx="102">
                  <c:v>1.7844625039468389</c:v>
                </c:pt>
                <c:pt idx="103">
                  <c:v>1.7735034844547084</c:v>
                </c:pt>
                <c:pt idx="104">
                  <c:v>1.7524979129167177</c:v>
                </c:pt>
                <c:pt idx="105">
                  <c:v>1.6664968701396166</c:v>
                </c:pt>
                <c:pt idx="106">
                  <c:v>1.5912427720588889</c:v>
                </c:pt>
                <c:pt idx="107">
                  <c:v>1.6211224771941661</c:v>
                </c:pt>
                <c:pt idx="108">
                  <c:v>1.612512597141524</c:v>
                </c:pt>
                <c:pt idx="109">
                  <c:v>1.6365185225671144</c:v>
                </c:pt>
                <c:pt idx="110">
                  <c:v>1.586978944278876</c:v>
                </c:pt>
                <c:pt idx="111">
                  <c:v>1.5828763611077075</c:v>
                </c:pt>
                <c:pt idx="112">
                  <c:v>1.4451132037469325</c:v>
                </c:pt>
                <c:pt idx="113">
                  <c:v>1.5560273887739913</c:v>
                </c:pt>
                <c:pt idx="114">
                  <c:v>1.4058485510803407</c:v>
                </c:pt>
                <c:pt idx="115">
                  <c:v>1.3861848893749364</c:v>
                </c:pt>
                <c:pt idx="116">
                  <c:v>1.3300983208894535</c:v>
                </c:pt>
                <c:pt idx="117">
                  <c:v>1.2505524001121011</c:v>
                </c:pt>
                <c:pt idx="118">
                  <c:v>1.1061161298425306</c:v>
                </c:pt>
                <c:pt idx="119">
                  <c:v>0.94896258984709614</c:v>
                </c:pt>
                <c:pt idx="120">
                  <c:v>0.9681674843962258</c:v>
                </c:pt>
                <c:pt idx="121">
                  <c:v>1.1657496539194279</c:v>
                </c:pt>
                <c:pt idx="122">
                  <c:v>1.353072758431964</c:v>
                </c:pt>
                <c:pt idx="123">
                  <c:v>1.3379129319997662</c:v>
                </c:pt>
                <c:pt idx="124">
                  <c:v>1.399167142371972</c:v>
                </c:pt>
                <c:pt idx="125">
                  <c:v>1.2341376716496484</c:v>
                </c:pt>
                <c:pt idx="126">
                  <c:v>1.1109327672993374</c:v>
                </c:pt>
                <c:pt idx="127">
                  <c:v>1.1303096558068888</c:v>
                </c:pt>
                <c:pt idx="128">
                  <c:v>0.99861611281909091</c:v>
                </c:pt>
                <c:pt idx="129">
                  <c:v>1.0025307616817798</c:v>
                </c:pt>
                <c:pt idx="130">
                  <c:v>1.163393839319345</c:v>
                </c:pt>
                <c:pt idx="131">
                  <c:v>1.3379144316589602</c:v>
                </c:pt>
                <c:pt idx="132">
                  <c:v>1.1405062176528338</c:v>
                </c:pt>
                <c:pt idx="133">
                  <c:v>1.2918902605027871</c:v>
                </c:pt>
                <c:pt idx="134">
                  <c:v>1.3745962080562806</c:v>
                </c:pt>
                <c:pt idx="135">
                  <c:v>1.4971118247323478</c:v>
                </c:pt>
                <c:pt idx="136">
                  <c:v>1.5574213888802424</c:v>
                </c:pt>
                <c:pt idx="137">
                  <c:v>1.3781316159360755</c:v>
                </c:pt>
                <c:pt idx="138">
                  <c:v>1.2127677404833168</c:v>
                </c:pt>
                <c:pt idx="139">
                  <c:v>1.2727026440628626</c:v>
                </c:pt>
                <c:pt idx="140">
                  <c:v>1.2568682138103298</c:v>
                </c:pt>
                <c:pt idx="141">
                  <c:v>1.0947551280645644</c:v>
                </c:pt>
                <c:pt idx="142">
                  <c:v>0.9574283261515445</c:v>
                </c:pt>
                <c:pt idx="143">
                  <c:v>0.88217088978012936</c:v>
                </c:pt>
                <c:pt idx="144">
                  <c:v>0.92991503955475763</c:v>
                </c:pt>
                <c:pt idx="145">
                  <c:v>0.94035128627199016</c:v>
                </c:pt>
                <c:pt idx="146">
                  <c:v>0.97538461811285004</c:v>
                </c:pt>
                <c:pt idx="147">
                  <c:v>1.0031343949904341</c:v>
                </c:pt>
                <c:pt idx="148">
                  <c:v>0.83060299336095011</c:v>
                </c:pt>
                <c:pt idx="149">
                  <c:v>0.84727177844311785</c:v>
                </c:pt>
                <c:pt idx="150">
                  <c:v>0.5648165252319115</c:v>
                </c:pt>
                <c:pt idx="151">
                  <c:v>0.97569605246526692</c:v>
                </c:pt>
                <c:pt idx="152">
                  <c:v>1.4448254935966611</c:v>
                </c:pt>
                <c:pt idx="153">
                  <c:v>1.3988735789015794</c:v>
                </c:pt>
                <c:pt idx="154">
                  <c:v>0.96610059958736338</c:v>
                </c:pt>
                <c:pt idx="155">
                  <c:v>1.0439383350632503</c:v>
                </c:pt>
                <c:pt idx="156">
                  <c:v>1.3723271880095615</c:v>
                </c:pt>
                <c:pt idx="157">
                  <c:v>1.1065637789199572</c:v>
                </c:pt>
                <c:pt idx="158">
                  <c:v>1.1769583459673532</c:v>
                </c:pt>
                <c:pt idx="159">
                  <c:v>0.98749289413358254</c:v>
                </c:pt>
                <c:pt idx="160">
                  <c:v>0.87778305274398538</c:v>
                </c:pt>
                <c:pt idx="161">
                  <c:v>0.98070545656179264</c:v>
                </c:pt>
                <c:pt idx="162">
                  <c:v>0.73788821940948224</c:v>
                </c:pt>
                <c:pt idx="163">
                  <c:v>0.85960490790326349</c:v>
                </c:pt>
                <c:pt idx="164">
                  <c:v>0.71332599932684171</c:v>
                </c:pt>
                <c:pt idx="165">
                  <c:v>0.6078746397903243</c:v>
                </c:pt>
                <c:pt idx="166">
                  <c:v>0.84687471579594376</c:v>
                </c:pt>
                <c:pt idx="167">
                  <c:v>0.95238292791831913</c:v>
                </c:pt>
                <c:pt idx="168">
                  <c:v>1.0553456240237113</c:v>
                </c:pt>
                <c:pt idx="169">
                  <c:v>0.82567890496005969</c:v>
                </c:pt>
                <c:pt idx="170">
                  <c:v>0.89383970872389273</c:v>
                </c:pt>
                <c:pt idx="171">
                  <c:v>0.97662034597977443</c:v>
                </c:pt>
                <c:pt idx="172">
                  <c:v>0.93280861275943716</c:v>
                </c:pt>
                <c:pt idx="173">
                  <c:v>1.0876396186618842</c:v>
                </c:pt>
                <c:pt idx="174">
                  <c:v>0.70958122739085239</c:v>
                </c:pt>
                <c:pt idx="175">
                  <c:v>0.65312097397921465</c:v>
                </c:pt>
                <c:pt idx="176">
                  <c:v>0.8043405679450879</c:v>
                </c:pt>
                <c:pt idx="177">
                  <c:v>0.83433177804977632</c:v>
                </c:pt>
                <c:pt idx="178">
                  <c:v>0.6438222745865938</c:v>
                </c:pt>
                <c:pt idx="179">
                  <c:v>0.87738646770768158</c:v>
                </c:pt>
                <c:pt idx="180">
                  <c:v>0.79946963516001612</c:v>
                </c:pt>
                <c:pt idx="181">
                  <c:v>0.82893350194110282</c:v>
                </c:pt>
                <c:pt idx="182">
                  <c:v>0.7727691127433246</c:v>
                </c:pt>
                <c:pt idx="183">
                  <c:v>0.73245419646675147</c:v>
                </c:pt>
                <c:pt idx="184">
                  <c:v>0.72890669868094027</c:v>
                </c:pt>
                <c:pt idx="185">
                  <c:v>0.51546680509136233</c:v>
                </c:pt>
                <c:pt idx="186">
                  <c:v>0.46803883989721573</c:v>
                </c:pt>
                <c:pt idx="187">
                  <c:v>0.25626729616662663</c:v>
                </c:pt>
                <c:pt idx="188">
                  <c:v>0.38736767178551318</c:v>
                </c:pt>
                <c:pt idx="189">
                  <c:v>-2.7028044921887408E-2</c:v>
                </c:pt>
                <c:pt idx="190">
                  <c:v>-0.17036413836779482</c:v>
                </c:pt>
                <c:pt idx="191">
                  <c:v>-0.14700178157855348</c:v>
                </c:pt>
                <c:pt idx="192">
                  <c:v>-3.9807787423805453E-2</c:v>
                </c:pt>
                <c:pt idx="193">
                  <c:v>1.5609313818390688E-2</c:v>
                </c:pt>
                <c:pt idx="194">
                  <c:v>3.3708533315581782E-2</c:v>
                </c:pt>
                <c:pt idx="195">
                  <c:v>-0.10203821078182999</c:v>
                </c:pt>
                <c:pt idx="196">
                  <c:v>-2.2126120995227122E-2</c:v>
                </c:pt>
                <c:pt idx="197">
                  <c:v>-2.4711288520279009E-2</c:v>
                </c:pt>
                <c:pt idx="198">
                  <c:v>-7.6090111462036064E-2</c:v>
                </c:pt>
                <c:pt idx="199">
                  <c:v>0.19080884496536707</c:v>
                </c:pt>
                <c:pt idx="200">
                  <c:v>0.16141948639924181</c:v>
                </c:pt>
                <c:pt idx="201">
                  <c:v>2.7282045812379307E-2</c:v>
                </c:pt>
                <c:pt idx="202">
                  <c:v>-3.3695671382437106E-2</c:v>
                </c:pt>
                <c:pt idx="203">
                  <c:v>-0.21446041939257071</c:v>
                </c:pt>
                <c:pt idx="204">
                  <c:v>-0.22625147174121318</c:v>
                </c:pt>
                <c:pt idx="205">
                  <c:v>-0.43181665613631093</c:v>
                </c:pt>
                <c:pt idx="206">
                  <c:v>-0.47053025650774155</c:v>
                </c:pt>
                <c:pt idx="207">
                  <c:v>-0.27581761361314239</c:v>
                </c:pt>
                <c:pt idx="208">
                  <c:v>3.6790563633764609E-2</c:v>
                </c:pt>
                <c:pt idx="209">
                  <c:v>5.9148023536734672E-2</c:v>
                </c:pt>
                <c:pt idx="210">
                  <c:v>6.1303201016167617E-2</c:v>
                </c:pt>
                <c:pt idx="211">
                  <c:v>6.8285052230884796E-2</c:v>
                </c:pt>
                <c:pt idx="212">
                  <c:v>-7.9034042489065266E-3</c:v>
                </c:pt>
                <c:pt idx="213">
                  <c:v>3.2535495628388394E-2</c:v>
                </c:pt>
                <c:pt idx="214">
                  <c:v>0.12834267534138016</c:v>
                </c:pt>
                <c:pt idx="215">
                  <c:v>6.9184463894753606E-2</c:v>
                </c:pt>
                <c:pt idx="216">
                  <c:v>5.2569337145636774E-2</c:v>
                </c:pt>
                <c:pt idx="217">
                  <c:v>-7.4647544195125676E-3</c:v>
                </c:pt>
                <c:pt idx="218">
                  <c:v>-4.4703469979206142E-2</c:v>
                </c:pt>
                <c:pt idx="219">
                  <c:v>-0.10387798793621568</c:v>
                </c:pt>
                <c:pt idx="220">
                  <c:v>-6.0637518100641261E-2</c:v>
                </c:pt>
                <c:pt idx="221">
                  <c:v>-0.10220897617126527</c:v>
                </c:pt>
                <c:pt idx="222">
                  <c:v>-0.38814966154188246</c:v>
                </c:pt>
                <c:pt idx="223">
                  <c:v>-0.33093044558016427</c:v>
                </c:pt>
                <c:pt idx="224">
                  <c:v>-0.43270072355114958</c:v>
                </c:pt>
                <c:pt idx="225">
                  <c:v>-0.69735106491765142</c:v>
                </c:pt>
                <c:pt idx="226">
                  <c:v>-0.78920317950095087</c:v>
                </c:pt>
                <c:pt idx="227">
                  <c:v>-0.98686213804020628</c:v>
                </c:pt>
                <c:pt idx="228">
                  <c:v>-0.77422870453169101</c:v>
                </c:pt>
                <c:pt idx="229">
                  <c:v>-0.93231016558193203</c:v>
                </c:pt>
                <c:pt idx="230">
                  <c:v>-0.87250708088823425</c:v>
                </c:pt>
                <c:pt idx="231">
                  <c:v>-0.8812115088584751</c:v>
                </c:pt>
                <c:pt idx="232">
                  <c:v>-0.73126936311215618</c:v>
                </c:pt>
                <c:pt idx="233">
                  <c:v>-0.85248280625791073</c:v>
                </c:pt>
                <c:pt idx="234">
                  <c:v>-0.82166017415383874</c:v>
                </c:pt>
                <c:pt idx="235">
                  <c:v>-0.82411475638186382</c:v>
                </c:pt>
                <c:pt idx="236">
                  <c:v>-0.78981698182366478</c:v>
                </c:pt>
                <c:pt idx="237">
                  <c:v>-0.82769016936605921</c:v>
                </c:pt>
                <c:pt idx="238">
                  <c:v>-0.66963553138027243</c:v>
                </c:pt>
                <c:pt idx="239">
                  <c:v>-0.89431781310990588</c:v>
                </c:pt>
                <c:pt idx="240">
                  <c:v>-0.91917425004306141</c:v>
                </c:pt>
                <c:pt idx="241">
                  <c:v>-0.94588210841989773</c:v>
                </c:pt>
                <c:pt idx="242">
                  <c:v>-0.80938243678544064</c:v>
                </c:pt>
                <c:pt idx="243">
                  <c:v>-0.8960409304355279</c:v>
                </c:pt>
                <c:pt idx="244">
                  <c:v>-1.3514122117687202</c:v>
                </c:pt>
                <c:pt idx="245">
                  <c:v>-1.4513687555803296</c:v>
                </c:pt>
                <c:pt idx="246">
                  <c:v>-1.8620627733041861</c:v>
                </c:pt>
                <c:pt idx="247">
                  <c:v>-1.8460266521576627</c:v>
                </c:pt>
                <c:pt idx="248">
                  <c:v>-1.769110592136764</c:v>
                </c:pt>
                <c:pt idx="249">
                  <c:v>-1.5291685659034593</c:v>
                </c:pt>
                <c:pt idx="250">
                  <c:v>-1.6603872321454916</c:v>
                </c:pt>
                <c:pt idx="251">
                  <c:v>-1.6828049450327072</c:v>
                </c:pt>
                <c:pt idx="252">
                  <c:v>-1.7155332792845008</c:v>
                </c:pt>
                <c:pt idx="253">
                  <c:v>-1.7624886559714721</c:v>
                </c:pt>
                <c:pt idx="254">
                  <c:v>-1.8213966398497128</c:v>
                </c:pt>
                <c:pt idx="255">
                  <c:v>-1.7445755439723682</c:v>
                </c:pt>
                <c:pt idx="256">
                  <c:v>-1.6011990862113774</c:v>
                </c:pt>
                <c:pt idx="257">
                  <c:v>-1.5472161270065421</c:v>
                </c:pt>
              </c:numCache>
            </c:numRef>
          </c:val>
          <c:smooth val="0"/>
          <c:extLst>
            <c:ext xmlns:c16="http://schemas.microsoft.com/office/drawing/2014/chart" uri="{C3380CC4-5D6E-409C-BE32-E72D297353CC}">
              <c16:uniqueId val="{00000000-38C6-4D37-A0EC-9EAD7B3B3708}"/>
            </c:ext>
          </c:extLst>
        </c:ser>
        <c:dLbls>
          <c:showLegendKey val="0"/>
          <c:showVal val="0"/>
          <c:showCatName val="0"/>
          <c:showSerName val="0"/>
          <c:showPercent val="0"/>
          <c:showBubbleSize val="0"/>
        </c:dLbls>
        <c:smooth val="0"/>
        <c:axId val="216541440"/>
        <c:axId val="216547712"/>
      </c:lineChart>
      <c:catAx>
        <c:axId val="216541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a:latin typeface="+mn-lt"/>
                    <a:ea typeface="Verdana" panose="020B0604030504040204" pitchFamily="34" charset="0"/>
                    <a:cs typeface="Verdana" panose="020B0604030504040204" pitchFamily="34" charset="0"/>
                  </a:rPr>
                  <a:t>Year</a:t>
                </a:r>
              </a:p>
            </c:rich>
          </c:tx>
          <c:layout>
            <c:manualLayout>
              <c:xMode val="edge"/>
              <c:yMode val="edge"/>
              <c:x val="0.45842625085752386"/>
              <c:y val="0.72445762520151125"/>
            </c:manualLayout>
          </c:layout>
          <c:overlay val="0"/>
          <c:spPr>
            <a:noFill/>
            <a:ln>
              <a:noFill/>
            </a:ln>
            <a:effectLst/>
          </c:spPr>
        </c:title>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547712"/>
        <c:crosses val="autoZero"/>
        <c:auto val="1"/>
        <c:lblAlgn val="ctr"/>
        <c:lblOffset val="100"/>
        <c:tickMarkSkip val="2"/>
        <c:noMultiLvlLbl val="0"/>
      </c:catAx>
      <c:valAx>
        <c:axId val="216547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Verdana" panose="020B0604030504040204" pitchFamily="34" charset="0"/>
                    <a:cs typeface="Verdana" panose="020B0604030504040204" pitchFamily="34" charset="0"/>
                  </a:defRPr>
                </a:pPr>
                <a:r>
                  <a:rPr lang="en-US" b="1">
                    <a:latin typeface="+mn-lt"/>
                    <a:ea typeface="Verdana" panose="020B0604030504040204" pitchFamily="34" charset="0"/>
                    <a:cs typeface="Verdana" panose="020B0604030504040204" pitchFamily="34" charset="0"/>
                  </a:rPr>
                  <a:t>UK Implied real spot curve (%)</a:t>
                </a: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54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0.19169</cdr:x>
      <cdr:y>0.09296</cdr:y>
    </cdr:from>
    <cdr:to>
      <cdr:x>0.19728</cdr:x>
      <cdr:y>0.25492</cdr:y>
    </cdr:to>
    <cdr:sp macro="" textlink="">
      <cdr:nvSpPr>
        <cdr:cNvPr id="2" name="Down Arrow 1"/>
        <cdr:cNvSpPr/>
      </cdr:nvSpPr>
      <cdr:spPr bwMode="gray">
        <a:xfrm xmlns:a="http://schemas.openxmlformats.org/drawingml/2006/main" flipH="1">
          <a:off x="1690706" y="438408"/>
          <a:ext cx="49342" cy="763795"/>
        </a:xfrm>
        <a:prstGeom xmlns:a="http://schemas.openxmlformats.org/drawingml/2006/main" prst="downArrow">
          <a:avLst/>
        </a:prstGeom>
        <a:solidFill xmlns:a="http://schemas.openxmlformats.org/drawingml/2006/main">
          <a:schemeClr val="accent2"/>
        </a:solidFill>
        <a:ln xmlns:a="http://schemas.openxmlformats.org/drawingml/2006/main" w="19050" algn="ctr">
          <a:solidFill>
            <a:schemeClr val="accent2"/>
          </a:solidFill>
          <a:miter lim="800000"/>
          <a:headEnd/>
          <a:tailEnd/>
        </a:ln>
      </cdr:spPr>
      <cdr:txBody>
        <a:bodyPr xmlns:a="http://schemas.openxmlformats.org/drawingml/2006/main" wrap="square" lIns="97996" tIns="97996" rIns="97996" bIns="97996" rtlCol="0" anchor="ctr"/>
        <a:lstStyle xmlns:a="http://schemas.openxmlformats.org/drawingml/2006/main">
          <a:defPPr>
            <a:defRPr lang="en-US"/>
          </a:defPPr>
          <a:lvl1pPr marL="0" algn="l" defTabSz="787481" rtl="0" eaLnBrk="1" latinLnBrk="0" hangingPunct="1">
            <a:defRPr sz="1550" kern="1200">
              <a:solidFill>
                <a:schemeClr val="tx1"/>
              </a:solidFill>
              <a:latin typeface="+mn-lt"/>
              <a:ea typeface="+mn-ea"/>
              <a:cs typeface="+mn-cs"/>
            </a:defRPr>
          </a:lvl1pPr>
          <a:lvl2pPr marL="393741" algn="l" defTabSz="787481" rtl="0" eaLnBrk="1" latinLnBrk="0" hangingPunct="1">
            <a:defRPr sz="1550" kern="1200">
              <a:solidFill>
                <a:schemeClr val="tx1"/>
              </a:solidFill>
              <a:latin typeface="+mn-lt"/>
              <a:ea typeface="+mn-ea"/>
              <a:cs typeface="+mn-cs"/>
            </a:defRPr>
          </a:lvl2pPr>
          <a:lvl3pPr marL="787481" algn="l" defTabSz="787481" rtl="0" eaLnBrk="1" latinLnBrk="0" hangingPunct="1">
            <a:defRPr sz="1550" kern="1200">
              <a:solidFill>
                <a:schemeClr val="tx1"/>
              </a:solidFill>
              <a:latin typeface="+mn-lt"/>
              <a:ea typeface="+mn-ea"/>
              <a:cs typeface="+mn-cs"/>
            </a:defRPr>
          </a:lvl3pPr>
          <a:lvl4pPr marL="1181222" algn="l" defTabSz="787481" rtl="0" eaLnBrk="1" latinLnBrk="0" hangingPunct="1">
            <a:defRPr sz="1550" kern="1200">
              <a:solidFill>
                <a:schemeClr val="tx1"/>
              </a:solidFill>
              <a:latin typeface="+mn-lt"/>
              <a:ea typeface="+mn-ea"/>
              <a:cs typeface="+mn-cs"/>
            </a:defRPr>
          </a:lvl4pPr>
          <a:lvl5pPr marL="1574963" algn="l" defTabSz="787481" rtl="0" eaLnBrk="1" latinLnBrk="0" hangingPunct="1">
            <a:defRPr sz="1550" kern="1200">
              <a:solidFill>
                <a:schemeClr val="tx1"/>
              </a:solidFill>
              <a:latin typeface="+mn-lt"/>
              <a:ea typeface="+mn-ea"/>
              <a:cs typeface="+mn-cs"/>
            </a:defRPr>
          </a:lvl5pPr>
          <a:lvl6pPr marL="1968703" algn="l" defTabSz="787481" rtl="0" eaLnBrk="1" latinLnBrk="0" hangingPunct="1">
            <a:defRPr sz="1550" kern="1200">
              <a:solidFill>
                <a:schemeClr val="tx1"/>
              </a:solidFill>
              <a:latin typeface="+mn-lt"/>
              <a:ea typeface="+mn-ea"/>
              <a:cs typeface="+mn-cs"/>
            </a:defRPr>
          </a:lvl6pPr>
          <a:lvl7pPr marL="2362444" algn="l" defTabSz="787481" rtl="0" eaLnBrk="1" latinLnBrk="0" hangingPunct="1">
            <a:defRPr sz="1550" kern="1200">
              <a:solidFill>
                <a:schemeClr val="tx1"/>
              </a:solidFill>
              <a:latin typeface="+mn-lt"/>
              <a:ea typeface="+mn-ea"/>
              <a:cs typeface="+mn-cs"/>
            </a:defRPr>
          </a:lvl7pPr>
          <a:lvl8pPr marL="2756184" algn="l" defTabSz="787481" rtl="0" eaLnBrk="1" latinLnBrk="0" hangingPunct="1">
            <a:defRPr sz="1550" kern="1200">
              <a:solidFill>
                <a:schemeClr val="tx1"/>
              </a:solidFill>
              <a:latin typeface="+mn-lt"/>
              <a:ea typeface="+mn-ea"/>
              <a:cs typeface="+mn-cs"/>
            </a:defRPr>
          </a:lvl8pPr>
          <a:lvl9pPr marL="3149925" algn="l" defTabSz="787481" rtl="0" eaLnBrk="1" latinLnBrk="0" hangingPunct="1">
            <a:defRPr sz="1550" kern="1200">
              <a:solidFill>
                <a:schemeClr val="tx1"/>
              </a:solidFill>
              <a:latin typeface="+mn-lt"/>
              <a:ea typeface="+mn-ea"/>
              <a:cs typeface="+mn-cs"/>
            </a:defRPr>
          </a:lvl9pPr>
        </a:lstStyle>
        <a:p xmlns:a="http://schemas.openxmlformats.org/drawingml/2006/main">
          <a:pPr algn="ctr">
            <a:lnSpc>
              <a:spcPct val="106000"/>
            </a:lnSpc>
            <a:buFont typeface="Wingdings 2" pitchFamily="18" charset="2"/>
            <a:buNone/>
          </a:pPr>
          <a:endParaRPr lang="en-GB" sz="1764" b="1" dirty="0">
            <a:solidFill>
              <a:schemeClr val="bg1"/>
            </a:solidFill>
          </a:endParaRPr>
        </a:p>
      </cdr:txBody>
    </cdr:sp>
  </cdr:relSizeAnchor>
  <cdr:relSizeAnchor xmlns:cdr="http://schemas.openxmlformats.org/drawingml/2006/chartDrawing">
    <cdr:from>
      <cdr:x>0.14399</cdr:x>
      <cdr:y>0.04077</cdr:y>
    </cdr:from>
    <cdr:to>
      <cdr:x>0.55298</cdr:x>
      <cdr:y>0.08035</cdr:y>
    </cdr:to>
    <cdr:sp macro="" textlink="">
      <cdr:nvSpPr>
        <cdr:cNvPr id="3" name="TextBox 11"/>
        <cdr:cNvSpPr txBox="1"/>
      </cdr:nvSpPr>
      <cdr:spPr>
        <a:xfrm xmlns:a="http://schemas.openxmlformats.org/drawingml/2006/main">
          <a:off x="1269982" y="192291"/>
          <a:ext cx="3607291" cy="18665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787481" rtl="0" eaLnBrk="1" latinLnBrk="0" hangingPunct="1">
            <a:defRPr sz="1550" kern="1200">
              <a:solidFill>
                <a:schemeClr val="tx1"/>
              </a:solidFill>
              <a:latin typeface="+mn-lt"/>
              <a:ea typeface="+mn-ea"/>
              <a:cs typeface="+mn-cs"/>
            </a:defRPr>
          </a:lvl1pPr>
          <a:lvl2pPr marL="393741" algn="l" defTabSz="787481" rtl="0" eaLnBrk="1" latinLnBrk="0" hangingPunct="1">
            <a:defRPr sz="1550" kern="1200">
              <a:solidFill>
                <a:schemeClr val="tx1"/>
              </a:solidFill>
              <a:latin typeface="+mn-lt"/>
              <a:ea typeface="+mn-ea"/>
              <a:cs typeface="+mn-cs"/>
            </a:defRPr>
          </a:lvl2pPr>
          <a:lvl3pPr marL="787481" algn="l" defTabSz="787481" rtl="0" eaLnBrk="1" latinLnBrk="0" hangingPunct="1">
            <a:defRPr sz="1550" kern="1200">
              <a:solidFill>
                <a:schemeClr val="tx1"/>
              </a:solidFill>
              <a:latin typeface="+mn-lt"/>
              <a:ea typeface="+mn-ea"/>
              <a:cs typeface="+mn-cs"/>
            </a:defRPr>
          </a:lvl3pPr>
          <a:lvl4pPr marL="1181222" algn="l" defTabSz="787481" rtl="0" eaLnBrk="1" latinLnBrk="0" hangingPunct="1">
            <a:defRPr sz="1550" kern="1200">
              <a:solidFill>
                <a:schemeClr val="tx1"/>
              </a:solidFill>
              <a:latin typeface="+mn-lt"/>
              <a:ea typeface="+mn-ea"/>
              <a:cs typeface="+mn-cs"/>
            </a:defRPr>
          </a:lvl4pPr>
          <a:lvl5pPr marL="1574963" algn="l" defTabSz="787481" rtl="0" eaLnBrk="1" latinLnBrk="0" hangingPunct="1">
            <a:defRPr sz="1550" kern="1200">
              <a:solidFill>
                <a:schemeClr val="tx1"/>
              </a:solidFill>
              <a:latin typeface="+mn-lt"/>
              <a:ea typeface="+mn-ea"/>
              <a:cs typeface="+mn-cs"/>
            </a:defRPr>
          </a:lvl5pPr>
          <a:lvl6pPr marL="1968703" algn="l" defTabSz="787481" rtl="0" eaLnBrk="1" latinLnBrk="0" hangingPunct="1">
            <a:defRPr sz="1550" kern="1200">
              <a:solidFill>
                <a:schemeClr val="tx1"/>
              </a:solidFill>
              <a:latin typeface="+mn-lt"/>
              <a:ea typeface="+mn-ea"/>
              <a:cs typeface="+mn-cs"/>
            </a:defRPr>
          </a:lvl6pPr>
          <a:lvl7pPr marL="2362444" algn="l" defTabSz="787481" rtl="0" eaLnBrk="1" latinLnBrk="0" hangingPunct="1">
            <a:defRPr sz="1550" kern="1200">
              <a:solidFill>
                <a:schemeClr val="tx1"/>
              </a:solidFill>
              <a:latin typeface="+mn-lt"/>
              <a:ea typeface="+mn-ea"/>
              <a:cs typeface="+mn-cs"/>
            </a:defRPr>
          </a:lvl7pPr>
          <a:lvl8pPr marL="2756184" algn="l" defTabSz="787481" rtl="0" eaLnBrk="1" latinLnBrk="0" hangingPunct="1">
            <a:defRPr sz="1550" kern="1200">
              <a:solidFill>
                <a:schemeClr val="tx1"/>
              </a:solidFill>
              <a:latin typeface="+mn-lt"/>
              <a:ea typeface="+mn-ea"/>
              <a:cs typeface="+mn-cs"/>
            </a:defRPr>
          </a:lvl8pPr>
          <a:lvl9pPr marL="3149925" algn="l" defTabSz="787481" rtl="0" eaLnBrk="1" latinLnBrk="0" hangingPunct="1">
            <a:defRPr sz="1550" kern="1200">
              <a:solidFill>
                <a:schemeClr val="tx1"/>
              </a:solidFill>
              <a:latin typeface="+mn-lt"/>
              <a:ea typeface="+mn-ea"/>
              <a:cs typeface="+mn-cs"/>
            </a:defRPr>
          </a:lvl9pPr>
        </a:lstStyle>
        <a:p xmlns:a="http://schemas.openxmlformats.org/drawingml/2006/main">
          <a:pPr>
            <a:spcAft>
              <a:spcPts val="1102"/>
            </a:spcAft>
            <a:buSzPct val="100000"/>
          </a:pPr>
          <a:r>
            <a:rPr lang="en-GB" sz="1213" dirty="0"/>
            <a:t>Wells vs Wells 1998 discount rate set at 3%</a:t>
          </a:r>
        </a:p>
      </cdr:txBody>
    </cdr:sp>
  </cdr:relSizeAnchor>
  <cdr:relSizeAnchor xmlns:cdr="http://schemas.openxmlformats.org/drawingml/2006/chartDrawing">
    <cdr:from>
      <cdr:x>0.30915</cdr:x>
      <cdr:y>0.25492</cdr:y>
    </cdr:from>
    <cdr:to>
      <cdr:x>0.31635</cdr:x>
      <cdr:y>0.30669</cdr:y>
    </cdr:to>
    <cdr:sp macro="" textlink="">
      <cdr:nvSpPr>
        <cdr:cNvPr id="4" name="Down Arrow 3"/>
        <cdr:cNvSpPr/>
      </cdr:nvSpPr>
      <cdr:spPr bwMode="gray">
        <a:xfrm xmlns:a="http://schemas.openxmlformats.org/drawingml/2006/main" flipH="1">
          <a:off x="2726702" y="1202222"/>
          <a:ext cx="63547" cy="244128"/>
        </a:xfrm>
        <a:prstGeom xmlns:a="http://schemas.openxmlformats.org/drawingml/2006/main" prst="downArrow">
          <a:avLst/>
        </a:prstGeom>
        <a:solidFill xmlns:a="http://schemas.openxmlformats.org/drawingml/2006/main">
          <a:schemeClr val="accent3"/>
        </a:solidFill>
        <a:ln xmlns:a="http://schemas.openxmlformats.org/drawingml/2006/main" w="19050" algn="ctr">
          <a:solidFill>
            <a:schemeClr val="accent3"/>
          </a:solidFill>
          <a:miter lim="800000"/>
          <a:headEnd/>
          <a:tailEnd/>
        </a:ln>
      </cdr:spPr>
      <cdr:txBody>
        <a:bodyPr xmlns:a="http://schemas.openxmlformats.org/drawingml/2006/main" wrap="square" lIns="97996" tIns="97996" rIns="97996" bIns="97996" rtlCol="0" anchor="ctr"/>
        <a:lstStyle xmlns:a="http://schemas.openxmlformats.org/drawingml/2006/main">
          <a:defPPr>
            <a:defRPr lang="en-US"/>
          </a:defPPr>
          <a:lvl1pPr marL="0" algn="l" defTabSz="787481" rtl="0" eaLnBrk="1" latinLnBrk="0" hangingPunct="1">
            <a:defRPr sz="1550" kern="1200">
              <a:solidFill>
                <a:schemeClr val="tx1"/>
              </a:solidFill>
              <a:latin typeface="+mn-lt"/>
              <a:ea typeface="+mn-ea"/>
              <a:cs typeface="+mn-cs"/>
            </a:defRPr>
          </a:lvl1pPr>
          <a:lvl2pPr marL="393741" algn="l" defTabSz="787481" rtl="0" eaLnBrk="1" latinLnBrk="0" hangingPunct="1">
            <a:defRPr sz="1550" kern="1200">
              <a:solidFill>
                <a:schemeClr val="tx1"/>
              </a:solidFill>
              <a:latin typeface="+mn-lt"/>
              <a:ea typeface="+mn-ea"/>
              <a:cs typeface="+mn-cs"/>
            </a:defRPr>
          </a:lvl2pPr>
          <a:lvl3pPr marL="787481" algn="l" defTabSz="787481" rtl="0" eaLnBrk="1" latinLnBrk="0" hangingPunct="1">
            <a:defRPr sz="1550" kern="1200">
              <a:solidFill>
                <a:schemeClr val="tx1"/>
              </a:solidFill>
              <a:latin typeface="+mn-lt"/>
              <a:ea typeface="+mn-ea"/>
              <a:cs typeface="+mn-cs"/>
            </a:defRPr>
          </a:lvl3pPr>
          <a:lvl4pPr marL="1181222" algn="l" defTabSz="787481" rtl="0" eaLnBrk="1" latinLnBrk="0" hangingPunct="1">
            <a:defRPr sz="1550" kern="1200">
              <a:solidFill>
                <a:schemeClr val="tx1"/>
              </a:solidFill>
              <a:latin typeface="+mn-lt"/>
              <a:ea typeface="+mn-ea"/>
              <a:cs typeface="+mn-cs"/>
            </a:defRPr>
          </a:lvl4pPr>
          <a:lvl5pPr marL="1574963" algn="l" defTabSz="787481" rtl="0" eaLnBrk="1" latinLnBrk="0" hangingPunct="1">
            <a:defRPr sz="1550" kern="1200">
              <a:solidFill>
                <a:schemeClr val="tx1"/>
              </a:solidFill>
              <a:latin typeface="+mn-lt"/>
              <a:ea typeface="+mn-ea"/>
              <a:cs typeface="+mn-cs"/>
            </a:defRPr>
          </a:lvl5pPr>
          <a:lvl6pPr marL="1968703" algn="l" defTabSz="787481" rtl="0" eaLnBrk="1" latinLnBrk="0" hangingPunct="1">
            <a:defRPr sz="1550" kern="1200">
              <a:solidFill>
                <a:schemeClr val="tx1"/>
              </a:solidFill>
              <a:latin typeface="+mn-lt"/>
              <a:ea typeface="+mn-ea"/>
              <a:cs typeface="+mn-cs"/>
            </a:defRPr>
          </a:lvl6pPr>
          <a:lvl7pPr marL="2362444" algn="l" defTabSz="787481" rtl="0" eaLnBrk="1" latinLnBrk="0" hangingPunct="1">
            <a:defRPr sz="1550" kern="1200">
              <a:solidFill>
                <a:schemeClr val="tx1"/>
              </a:solidFill>
              <a:latin typeface="+mn-lt"/>
              <a:ea typeface="+mn-ea"/>
              <a:cs typeface="+mn-cs"/>
            </a:defRPr>
          </a:lvl7pPr>
          <a:lvl8pPr marL="2756184" algn="l" defTabSz="787481" rtl="0" eaLnBrk="1" latinLnBrk="0" hangingPunct="1">
            <a:defRPr sz="1550" kern="1200">
              <a:solidFill>
                <a:schemeClr val="tx1"/>
              </a:solidFill>
              <a:latin typeface="+mn-lt"/>
              <a:ea typeface="+mn-ea"/>
              <a:cs typeface="+mn-cs"/>
            </a:defRPr>
          </a:lvl8pPr>
          <a:lvl9pPr marL="3149925" algn="l" defTabSz="787481" rtl="0" eaLnBrk="1" latinLnBrk="0" hangingPunct="1">
            <a:defRPr sz="1550" kern="1200">
              <a:solidFill>
                <a:schemeClr val="tx1"/>
              </a:solidFill>
              <a:latin typeface="+mn-lt"/>
              <a:ea typeface="+mn-ea"/>
              <a:cs typeface="+mn-cs"/>
            </a:defRPr>
          </a:lvl9pPr>
        </a:lstStyle>
        <a:p xmlns:a="http://schemas.openxmlformats.org/drawingml/2006/main">
          <a:pPr algn="ctr">
            <a:lnSpc>
              <a:spcPct val="106000"/>
            </a:lnSpc>
            <a:buFont typeface="Wingdings 2" pitchFamily="18" charset="2"/>
            <a:buNone/>
          </a:pPr>
          <a:endParaRPr lang="en-GB" sz="1764" b="1" dirty="0">
            <a:solidFill>
              <a:schemeClr val="bg1"/>
            </a:solidFill>
          </a:endParaRPr>
        </a:p>
      </cdr:txBody>
    </cdr:sp>
  </cdr:relSizeAnchor>
  <cdr:relSizeAnchor xmlns:cdr="http://schemas.openxmlformats.org/drawingml/2006/chartDrawing">
    <cdr:from>
      <cdr:x>0.27002</cdr:x>
      <cdr:y>0.1954</cdr:y>
    </cdr:from>
    <cdr:to>
      <cdr:x>0.65972</cdr:x>
      <cdr:y>0.23498</cdr:y>
    </cdr:to>
    <cdr:sp macro="" textlink="">
      <cdr:nvSpPr>
        <cdr:cNvPr id="5" name="TextBox 6"/>
        <cdr:cNvSpPr txBox="1"/>
      </cdr:nvSpPr>
      <cdr:spPr>
        <a:xfrm xmlns:a="http://schemas.openxmlformats.org/drawingml/2006/main">
          <a:off x="2381540" y="921528"/>
          <a:ext cx="3437154" cy="186660"/>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787481" rtl="0" eaLnBrk="1" latinLnBrk="0" hangingPunct="1">
            <a:defRPr sz="1550" kern="1200">
              <a:solidFill>
                <a:schemeClr val="tx1"/>
              </a:solidFill>
              <a:latin typeface="+mn-lt"/>
              <a:ea typeface="+mn-ea"/>
              <a:cs typeface="+mn-cs"/>
            </a:defRPr>
          </a:lvl1pPr>
          <a:lvl2pPr marL="393741" algn="l" defTabSz="787481" rtl="0" eaLnBrk="1" latinLnBrk="0" hangingPunct="1">
            <a:defRPr sz="1550" kern="1200">
              <a:solidFill>
                <a:schemeClr val="tx1"/>
              </a:solidFill>
              <a:latin typeface="+mn-lt"/>
              <a:ea typeface="+mn-ea"/>
              <a:cs typeface="+mn-cs"/>
            </a:defRPr>
          </a:lvl2pPr>
          <a:lvl3pPr marL="787481" algn="l" defTabSz="787481" rtl="0" eaLnBrk="1" latinLnBrk="0" hangingPunct="1">
            <a:defRPr sz="1550" kern="1200">
              <a:solidFill>
                <a:schemeClr val="tx1"/>
              </a:solidFill>
              <a:latin typeface="+mn-lt"/>
              <a:ea typeface="+mn-ea"/>
              <a:cs typeface="+mn-cs"/>
            </a:defRPr>
          </a:lvl3pPr>
          <a:lvl4pPr marL="1181222" algn="l" defTabSz="787481" rtl="0" eaLnBrk="1" latinLnBrk="0" hangingPunct="1">
            <a:defRPr sz="1550" kern="1200">
              <a:solidFill>
                <a:schemeClr val="tx1"/>
              </a:solidFill>
              <a:latin typeface="+mn-lt"/>
              <a:ea typeface="+mn-ea"/>
              <a:cs typeface="+mn-cs"/>
            </a:defRPr>
          </a:lvl4pPr>
          <a:lvl5pPr marL="1574963" algn="l" defTabSz="787481" rtl="0" eaLnBrk="1" latinLnBrk="0" hangingPunct="1">
            <a:defRPr sz="1550" kern="1200">
              <a:solidFill>
                <a:schemeClr val="tx1"/>
              </a:solidFill>
              <a:latin typeface="+mn-lt"/>
              <a:ea typeface="+mn-ea"/>
              <a:cs typeface="+mn-cs"/>
            </a:defRPr>
          </a:lvl5pPr>
          <a:lvl6pPr marL="1968703" algn="l" defTabSz="787481" rtl="0" eaLnBrk="1" latinLnBrk="0" hangingPunct="1">
            <a:defRPr sz="1550" kern="1200">
              <a:solidFill>
                <a:schemeClr val="tx1"/>
              </a:solidFill>
              <a:latin typeface="+mn-lt"/>
              <a:ea typeface="+mn-ea"/>
              <a:cs typeface="+mn-cs"/>
            </a:defRPr>
          </a:lvl6pPr>
          <a:lvl7pPr marL="2362444" algn="l" defTabSz="787481" rtl="0" eaLnBrk="1" latinLnBrk="0" hangingPunct="1">
            <a:defRPr sz="1550" kern="1200">
              <a:solidFill>
                <a:schemeClr val="tx1"/>
              </a:solidFill>
              <a:latin typeface="+mn-lt"/>
              <a:ea typeface="+mn-ea"/>
              <a:cs typeface="+mn-cs"/>
            </a:defRPr>
          </a:lvl7pPr>
          <a:lvl8pPr marL="2756184" algn="l" defTabSz="787481" rtl="0" eaLnBrk="1" latinLnBrk="0" hangingPunct="1">
            <a:defRPr sz="1550" kern="1200">
              <a:solidFill>
                <a:schemeClr val="tx1"/>
              </a:solidFill>
              <a:latin typeface="+mn-lt"/>
              <a:ea typeface="+mn-ea"/>
              <a:cs typeface="+mn-cs"/>
            </a:defRPr>
          </a:lvl8pPr>
          <a:lvl9pPr marL="3149925" algn="l" defTabSz="787481" rtl="0" eaLnBrk="1" latinLnBrk="0" hangingPunct="1">
            <a:defRPr sz="1550" kern="1200">
              <a:solidFill>
                <a:schemeClr val="tx1"/>
              </a:solidFill>
              <a:latin typeface="+mn-lt"/>
              <a:ea typeface="+mn-ea"/>
              <a:cs typeface="+mn-cs"/>
            </a:defRPr>
          </a:lvl9pPr>
        </a:lstStyle>
        <a:p xmlns:a="http://schemas.openxmlformats.org/drawingml/2006/main">
          <a:pPr>
            <a:spcAft>
              <a:spcPts val="1102"/>
            </a:spcAft>
            <a:buSzPct val="100000"/>
          </a:pPr>
          <a:r>
            <a:rPr lang="en-GB" sz="1213" dirty="0"/>
            <a:t>Previous change to 2.5% discount rate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42C6A-E576-AE49-88C4-AF510D14B0C7}" type="datetimeFigureOut">
              <a:rPr lang="en-US" smtClean="0"/>
              <a:pPr/>
              <a:t>11/24/2017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165548-CFF6-E742-A23C-6445035D6733}" type="slidenum">
              <a:rPr lang="en-US" smtClean="0"/>
              <a:pPr/>
              <a:t>‹#›</a:t>
            </a:fld>
            <a:endParaRPr lang="en-US"/>
          </a:p>
        </p:txBody>
      </p:sp>
    </p:spTree>
    <p:extLst>
      <p:ext uri="{BB962C8B-B14F-4D97-AF65-F5344CB8AC3E}">
        <p14:creationId xmlns:p14="http://schemas.microsoft.com/office/powerpoint/2010/main" val="1466605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71C4C-F668-3B46-A0DD-83515923680F}" type="datetimeFigureOut">
              <a:rPr lang="en-US" smtClean="0"/>
              <a:pPr/>
              <a:t>11/24/2017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3984B-3F0E-8D4D-9817-ADDE49EA01A8}" type="slidenum">
              <a:rPr lang="en-US" smtClean="0"/>
              <a:pPr/>
              <a:t>‹#›</a:t>
            </a:fld>
            <a:endParaRPr lang="en-US"/>
          </a:p>
        </p:txBody>
      </p:sp>
    </p:spTree>
    <p:extLst>
      <p:ext uri="{BB962C8B-B14F-4D97-AF65-F5344CB8AC3E}">
        <p14:creationId xmlns:p14="http://schemas.microsoft.com/office/powerpoint/2010/main" val="33988212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Contingencies other than mortality Tables a – D non disabled and disabled basis.</a:t>
            </a:r>
          </a:p>
        </p:txBody>
      </p:sp>
      <p:sp>
        <p:nvSpPr>
          <p:cNvPr id="4" name="Slide Number Placeholder 3"/>
          <p:cNvSpPr>
            <a:spLocks noGrp="1"/>
          </p:cNvSpPr>
          <p:nvPr>
            <p:ph type="sldNum" sz="quarter" idx="10"/>
          </p:nvPr>
        </p:nvSpPr>
        <p:spPr/>
        <p:txBody>
          <a:bodyPr/>
          <a:lstStyle/>
          <a:p>
            <a:fld id="{7803984B-3F0E-8D4D-9817-ADDE49EA01A8}" type="slidenum">
              <a:rPr lang="en-US" smtClean="0"/>
              <a:pPr/>
              <a:t>10</a:t>
            </a:fld>
            <a:endParaRPr lang="en-US"/>
          </a:p>
        </p:txBody>
      </p:sp>
    </p:spTree>
    <p:extLst>
      <p:ext uri="{BB962C8B-B14F-4D97-AF65-F5344CB8AC3E}">
        <p14:creationId xmlns:p14="http://schemas.microsoft.com/office/powerpoint/2010/main" val="217935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76793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022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8425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Seems to be roughly a 5% increase from JCG 13 to JCG 14</a:t>
            </a:r>
          </a:p>
          <a:p>
            <a:pPr marL="171450" indent="-171450">
              <a:buFont typeface="Arial" panose="020B0604020202020204" pitchFamily="34" charset="0"/>
              <a:buChar char="•"/>
            </a:pPr>
            <a:r>
              <a:rPr lang="en-GB" dirty="0"/>
              <a:t>Figures used are from the post Jackson column (</a:t>
            </a:r>
            <a:r>
              <a:rPr lang="en-GB" dirty="0" err="1"/>
              <a:t>ie</a:t>
            </a:r>
            <a:r>
              <a:rPr lang="en-GB" dirty="0"/>
              <a:t> including the </a:t>
            </a:r>
            <a:r>
              <a:rPr lang="en-GB" i="1" dirty="0"/>
              <a:t>Simmons v Castle </a:t>
            </a:r>
            <a:r>
              <a:rPr lang="en-GB" dirty="0"/>
              <a:t>10% increase in GDs)</a:t>
            </a:r>
          </a:p>
          <a:p>
            <a:endParaRPr lang="en-GB" dirty="0"/>
          </a:p>
        </p:txBody>
      </p:sp>
      <p:sp>
        <p:nvSpPr>
          <p:cNvPr id="4" name="Slide Number Placeholder 3"/>
          <p:cNvSpPr>
            <a:spLocks noGrp="1"/>
          </p:cNvSpPr>
          <p:nvPr>
            <p:ph type="sldNum" sz="quarter" idx="10"/>
          </p:nvPr>
        </p:nvSpPr>
        <p:spPr/>
        <p:txBody>
          <a:bodyPr/>
          <a:lstStyle/>
          <a:p>
            <a:fld id="{7803984B-3F0E-8D4D-9817-ADDE49EA01A8}" type="slidenum">
              <a:rPr lang="en-US" smtClean="0"/>
              <a:pPr/>
              <a:t>24</a:t>
            </a:fld>
            <a:endParaRPr lang="en-US"/>
          </a:p>
        </p:txBody>
      </p:sp>
    </p:spTree>
    <p:extLst>
      <p:ext uri="{BB962C8B-B14F-4D97-AF65-F5344CB8AC3E}">
        <p14:creationId xmlns:p14="http://schemas.microsoft.com/office/powerpoint/2010/main" val="19748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8425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8425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pPr/>
              <a:t>‹#›</a:t>
            </a:fld>
            <a:endParaRPr lang="en-US"/>
          </a:p>
        </p:txBody>
      </p:sp>
      <p:sp>
        <p:nvSpPr>
          <p:cNvPr id="10" name="Content Placeholder 9"/>
          <p:cNvSpPr>
            <a:spLocks noGrp="1"/>
          </p:cNvSpPr>
          <p:nvPr>
            <p:ph sz="quarter" idx="13" hasCustomPrompt="1"/>
          </p:nvPr>
        </p:nvSpPr>
        <p:spPr>
          <a:xfrm>
            <a:off x="457200" y="1606549"/>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a:t>Size 24 font</a:t>
            </a:r>
          </a:p>
          <a:p>
            <a:pPr lvl="1"/>
            <a:r>
              <a:rPr lang="en-GB" dirty="0"/>
              <a:t>Size 22 font</a:t>
            </a:r>
          </a:p>
          <a:p>
            <a:pPr lvl="2"/>
            <a:r>
              <a:rPr lang="en-GB" dirty="0"/>
              <a:t>Size 20 font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SD_LAN_pePresentationTitle"/>
          <p:cNvSpPr>
            <a:spLocks noGrp="1"/>
          </p:cNvSpPr>
          <p:nvPr>
            <p:ph type="ctrTitle" hasCustomPrompt="1"/>
          </p:nvPr>
        </p:nvSpPr>
        <p:spPr bwMode="gray">
          <a:xfrm>
            <a:off x="2502000" y="1368001"/>
            <a:ext cx="4140000" cy="4140000"/>
          </a:xfrm>
          <a:prstGeom prst="ellipse">
            <a:avLst/>
          </a:prstGeom>
          <a:ln w="25400">
            <a:solidFill>
              <a:schemeClr val="accent1"/>
            </a:solidFill>
          </a:ln>
        </p:spPr>
        <p:txBody>
          <a:bodyPr lIns="0" tIns="0" rIns="0" bIns="0" anchor="ctr" anchorCtr="0">
            <a:normAutofit/>
          </a:bodyPr>
          <a:lstStyle>
            <a:lvl1pPr algn="ctr">
              <a:lnSpc>
                <a:spcPts val="4059"/>
              </a:lnSpc>
              <a:defRPr sz="3500" b="0">
                <a:solidFill>
                  <a:schemeClr val="tx1"/>
                </a:solidFill>
                <a:latin typeface="+mj-lt"/>
                <a:ea typeface="Open Sans" panose="020B0606030504020204" pitchFamily="34" charset="0"/>
                <a:cs typeface="Arial" panose="020B0604020202020204" pitchFamily="34" charset="0"/>
              </a:defRPr>
            </a:lvl1pPr>
          </a:lstStyle>
          <a:p>
            <a:r>
              <a:rPr lang="en-GB" dirty="0"/>
              <a:t>Presentation title runs here</a:t>
            </a:r>
            <a:endParaRPr lang="en-GB" noProof="0" dirty="0"/>
          </a:p>
        </p:txBody>
      </p:sp>
      <p:sp>
        <p:nvSpPr>
          <p:cNvPr id="3" name="SD_LAN_pePresentationSubtitle"/>
          <p:cNvSpPr>
            <a:spLocks noGrp="1"/>
          </p:cNvSpPr>
          <p:nvPr>
            <p:ph type="subTitle" idx="1" hasCustomPrompt="1"/>
          </p:nvPr>
        </p:nvSpPr>
        <p:spPr bwMode="gray">
          <a:xfrm>
            <a:off x="376239" y="5864229"/>
            <a:ext cx="4195761" cy="505645"/>
          </a:xfrm>
          <a:prstGeom prst="rect">
            <a:avLst/>
          </a:prstGeom>
        </p:spPr>
        <p:txBody>
          <a:bodyPr lIns="0" tIns="0" rIns="0" bIns="0">
            <a:noAutofit/>
          </a:bodyPr>
          <a:lstStyle>
            <a:lvl1pPr marL="0" indent="0" algn="l">
              <a:lnSpc>
                <a:spcPct val="100000"/>
              </a:lnSpc>
              <a:spcAft>
                <a:spcPts val="0"/>
              </a:spcAft>
              <a:buNone/>
              <a:defRPr sz="1500">
                <a:solidFill>
                  <a:schemeClr val="tx1"/>
                </a:solidFill>
              </a:defRPr>
            </a:lvl1pPr>
            <a:lvl2pPr marL="441832" indent="0" algn="ctr">
              <a:buNone/>
              <a:defRPr sz="1900"/>
            </a:lvl2pPr>
            <a:lvl3pPr marL="883664" indent="0" algn="ctr">
              <a:buNone/>
              <a:defRPr sz="1700"/>
            </a:lvl3pPr>
            <a:lvl4pPr marL="1325496" indent="0" algn="ctr">
              <a:buNone/>
              <a:defRPr sz="1500"/>
            </a:lvl4pPr>
            <a:lvl5pPr marL="1767327" indent="0" algn="ctr">
              <a:buNone/>
              <a:defRPr sz="1500"/>
            </a:lvl5pPr>
            <a:lvl6pPr marL="2209160" indent="0" algn="ctr">
              <a:buNone/>
              <a:defRPr sz="1500"/>
            </a:lvl6pPr>
            <a:lvl7pPr marL="2650991" indent="0" algn="ctr">
              <a:buNone/>
              <a:defRPr sz="1500"/>
            </a:lvl7pPr>
            <a:lvl8pPr marL="3092823" indent="0" algn="ctr">
              <a:buNone/>
              <a:defRPr sz="1500"/>
            </a:lvl8pPr>
            <a:lvl9pPr marL="3534655" indent="0" algn="ctr">
              <a:buNone/>
              <a:defRPr sz="1500"/>
            </a:lvl9pPr>
          </a:lstStyle>
          <a:p>
            <a:pPr lvl="0"/>
            <a:r>
              <a:rPr lang="en-GB" dirty="0"/>
              <a:t>Subtitle here two lines max</a:t>
            </a:r>
          </a:p>
        </p:txBody>
      </p:sp>
      <p:sp>
        <p:nvSpPr>
          <p:cNvPr id="7" name="SD_ART_Logo"/>
          <p:cNvSpPr/>
          <p:nvPr userDrawn="1"/>
        </p:nvSpPr>
        <p:spPr>
          <a:xfrm>
            <a:off x="379939" y="376094"/>
            <a:ext cx="1852876" cy="81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883664"/>
            <a:endParaRPr lang="en-GB" sz="1700" dirty="0">
              <a:solidFill>
                <a:srgbClr val="FFFFFF"/>
              </a:solidFill>
            </a:endParaRPr>
          </a:p>
        </p:txBody>
      </p:sp>
      <p:pic>
        <p:nvPicPr>
          <p:cNvPr id="5" name="SD_ART_Logo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939" y="376094"/>
            <a:ext cx="1852876" cy="812164"/>
          </a:xfrm>
          <a:prstGeom prst="rect">
            <a:avLst/>
          </a:prstGeom>
        </p:spPr>
      </p:pic>
      <p:sp>
        <p:nvSpPr>
          <p:cNvPr id="4" name="Footer Placeholder 3" hidden="1"/>
          <p:cNvSpPr>
            <a:spLocks noGrp="1"/>
          </p:cNvSpPr>
          <p:nvPr>
            <p:ph type="ftr" sz="quarter" idx="11"/>
          </p:nvPr>
        </p:nvSpPr>
        <p:spPr/>
        <p:txBody>
          <a:bodyPr/>
          <a:lstStyle>
            <a:lvl1pPr>
              <a:defRPr>
                <a:solidFill>
                  <a:schemeClr val="bg1"/>
                </a:solidFill>
              </a:defRPr>
            </a:lvl1pPr>
          </a:lstStyle>
          <a:p>
            <a:endParaRPr lang="en-GB" dirty="0">
              <a:solidFill>
                <a:srgbClr val="FFFFFF"/>
              </a:solidFill>
            </a:endParaRPr>
          </a:p>
        </p:txBody>
      </p:sp>
      <p:sp>
        <p:nvSpPr>
          <p:cNvPr id="9" name="SD_LAN_peDocumentDate"/>
          <p:cNvSpPr>
            <a:spLocks noGrp="1"/>
          </p:cNvSpPr>
          <p:nvPr>
            <p:ph type="body" sz="quarter" idx="14" hasCustomPrompt="1"/>
          </p:nvPr>
        </p:nvSpPr>
        <p:spPr>
          <a:xfrm>
            <a:off x="376238" y="6376035"/>
            <a:ext cx="6903154" cy="277813"/>
          </a:xfrm>
        </p:spPr>
        <p:txBody>
          <a:bodyPr lIns="9468"/>
          <a:lstStyle>
            <a:lvl1pPr>
              <a:lnSpc>
                <a:spcPct val="106000"/>
              </a:lnSpc>
              <a:spcAft>
                <a:spcPts val="0"/>
              </a:spcAft>
              <a:defRPr sz="1000"/>
            </a:lvl1pPr>
          </a:lstStyle>
          <a:p>
            <a:pPr lvl="0"/>
            <a:r>
              <a:rPr lang="en-GB" dirty="0"/>
              <a:t>Name | Date</a:t>
            </a:r>
          </a:p>
        </p:txBody>
      </p:sp>
    </p:spTree>
    <p:extLst>
      <p:ext uri="{BB962C8B-B14F-4D97-AF65-F5344CB8AC3E}">
        <p14:creationId xmlns:p14="http://schemas.microsoft.com/office/powerpoint/2010/main" val="66064861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Ref idx="1001">
        <a:schemeClr val="bg1"/>
      </p:bgRef>
    </p:bg>
    <p:spTree>
      <p:nvGrpSpPr>
        <p:cNvPr id="1" name=""/>
        <p:cNvGrpSpPr/>
        <p:nvPr/>
      </p:nvGrpSpPr>
      <p:grpSpPr>
        <a:xfrm>
          <a:off x="0" y="0"/>
          <a:ext cx="0" cy="0"/>
          <a:chOff x="0" y="0"/>
          <a:chExt cx="0" cy="0"/>
        </a:xfrm>
      </p:grpSpPr>
      <p:sp>
        <p:nvSpPr>
          <p:cNvPr id="4" name="Colored background"/>
          <p:cNvSpPr/>
          <p:nvPr userDrawn="1"/>
        </p:nvSpPr>
        <p:spPr bwMode="gray">
          <a:xfrm>
            <a:off x="0" y="0"/>
            <a:ext cx="9144000" cy="6858000"/>
          </a:xfrm>
          <a:prstGeom prst="rect">
            <a:avLst/>
          </a:prstGeom>
          <a:solidFill>
            <a:srgbClr val="86BC25"/>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2" name="Title 1"/>
          <p:cNvSpPr>
            <a:spLocks noGrp="1"/>
          </p:cNvSpPr>
          <p:nvPr>
            <p:ph type="title"/>
          </p:nvPr>
        </p:nvSpPr>
        <p:spPr bwMode="gray">
          <a:xfrm>
            <a:off x="376238" y="1705670"/>
            <a:ext cx="7905750" cy="1592403"/>
          </a:xfrm>
        </p:spPr>
        <p:txBody>
          <a:bodyPr anchor="b"/>
          <a:lstStyle>
            <a:lvl1pPr>
              <a:lnSpc>
                <a:spcPct val="95000"/>
              </a:lnSpc>
              <a:defRPr sz="37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700">
                <a:solidFill>
                  <a:schemeClr val="tx1"/>
                </a:solidFill>
              </a:defRPr>
            </a:lvl1pPr>
            <a:lvl2pPr marL="441832" indent="0">
              <a:buNone/>
              <a:defRPr sz="1900">
                <a:solidFill>
                  <a:schemeClr val="tx1">
                    <a:tint val="75000"/>
                  </a:schemeClr>
                </a:solidFill>
              </a:defRPr>
            </a:lvl2pPr>
            <a:lvl3pPr marL="883664" indent="0">
              <a:buNone/>
              <a:defRPr sz="1700">
                <a:solidFill>
                  <a:schemeClr val="tx1">
                    <a:tint val="75000"/>
                  </a:schemeClr>
                </a:solidFill>
              </a:defRPr>
            </a:lvl3pPr>
            <a:lvl4pPr marL="1325496" indent="0">
              <a:buNone/>
              <a:defRPr sz="1500">
                <a:solidFill>
                  <a:schemeClr val="tx1">
                    <a:tint val="75000"/>
                  </a:schemeClr>
                </a:solidFill>
              </a:defRPr>
            </a:lvl4pPr>
            <a:lvl5pPr marL="1767327" indent="0">
              <a:buNone/>
              <a:defRPr sz="1500">
                <a:solidFill>
                  <a:schemeClr val="tx1">
                    <a:tint val="75000"/>
                  </a:schemeClr>
                </a:solidFill>
              </a:defRPr>
            </a:lvl5pPr>
            <a:lvl6pPr marL="2209160" indent="0">
              <a:buNone/>
              <a:defRPr sz="1500">
                <a:solidFill>
                  <a:schemeClr val="tx1">
                    <a:tint val="75000"/>
                  </a:schemeClr>
                </a:solidFill>
              </a:defRPr>
            </a:lvl6pPr>
            <a:lvl7pPr marL="2650991" indent="0">
              <a:buNone/>
              <a:defRPr sz="1500">
                <a:solidFill>
                  <a:schemeClr val="tx1">
                    <a:tint val="75000"/>
                  </a:schemeClr>
                </a:solidFill>
              </a:defRPr>
            </a:lvl7pPr>
            <a:lvl8pPr marL="3092823" indent="0">
              <a:buNone/>
              <a:defRPr sz="1500">
                <a:solidFill>
                  <a:schemeClr val="tx1">
                    <a:tint val="75000"/>
                  </a:schemeClr>
                </a:solidFill>
              </a:defRPr>
            </a:lvl8pPr>
            <a:lvl9pPr marL="3534655" indent="0">
              <a:buNone/>
              <a:defRPr sz="1500">
                <a:solidFill>
                  <a:schemeClr val="tx1">
                    <a:tint val="75000"/>
                  </a:schemeClr>
                </a:solidFill>
              </a:defRPr>
            </a:lvl9pPr>
          </a:lstStyle>
          <a:p>
            <a:pPr lvl="0"/>
            <a:r>
              <a:rPr lang="en-GB" noProof="0" dirty="0"/>
              <a:t>Click to edit Master text styles</a:t>
            </a:r>
          </a:p>
        </p:txBody>
      </p:sp>
      <p:sp>
        <p:nvSpPr>
          <p:cNvPr id="8" name="TextBox 7"/>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6" name="Footer Placeholder 5"/>
          <p:cNvSpPr>
            <a:spLocks noGrp="1"/>
          </p:cNvSpPr>
          <p:nvPr>
            <p:ph type="ftr" sz="quarter" idx="10"/>
          </p:nvPr>
        </p:nvSpPr>
        <p:spPr/>
        <p:txBody>
          <a:bodyPr/>
          <a:lstStyle/>
          <a:p>
            <a:endParaRPr lang="en-GB" dirty="0">
              <a:solidFill>
                <a:srgbClr val="FFFFFF"/>
              </a:solidFill>
            </a:endParaRPr>
          </a:p>
        </p:txBody>
      </p:sp>
    </p:spTree>
    <p:extLst>
      <p:ext uri="{BB962C8B-B14F-4D97-AF65-F5344CB8AC3E}">
        <p14:creationId xmlns:p14="http://schemas.microsoft.com/office/powerpoint/2010/main" val="1356341336"/>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46A38"/>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2" name="Title 1"/>
          <p:cNvSpPr>
            <a:spLocks noGrp="1"/>
          </p:cNvSpPr>
          <p:nvPr>
            <p:ph type="title"/>
          </p:nvPr>
        </p:nvSpPr>
        <p:spPr bwMode="gray">
          <a:xfrm>
            <a:off x="376238" y="1705670"/>
            <a:ext cx="7905750" cy="1592403"/>
          </a:xfrm>
        </p:spPr>
        <p:txBody>
          <a:bodyPr anchor="b"/>
          <a:lstStyle>
            <a:lvl1pPr>
              <a:lnSpc>
                <a:spcPct val="95000"/>
              </a:lnSpc>
              <a:defRPr sz="37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8" y="3429001"/>
            <a:ext cx="7908050" cy="1566532"/>
          </a:xfrm>
        </p:spPr>
        <p:txBody>
          <a:bodyPr lIns="0" tIns="0" rIns="0" bIns="0">
            <a:noAutofit/>
          </a:bodyPr>
          <a:lstStyle>
            <a:lvl1pPr marL="0" indent="0">
              <a:lnSpc>
                <a:spcPct val="95000"/>
              </a:lnSpc>
              <a:spcAft>
                <a:spcPts val="0"/>
              </a:spcAft>
              <a:buNone/>
              <a:defRPr sz="3700">
                <a:solidFill>
                  <a:schemeClr val="tx1"/>
                </a:solidFill>
              </a:defRPr>
            </a:lvl1pPr>
            <a:lvl2pPr marL="441832" indent="0">
              <a:buNone/>
              <a:defRPr sz="1900">
                <a:solidFill>
                  <a:schemeClr val="tx1">
                    <a:tint val="75000"/>
                  </a:schemeClr>
                </a:solidFill>
              </a:defRPr>
            </a:lvl2pPr>
            <a:lvl3pPr marL="883664" indent="0">
              <a:buNone/>
              <a:defRPr sz="1700">
                <a:solidFill>
                  <a:schemeClr val="tx1">
                    <a:tint val="75000"/>
                  </a:schemeClr>
                </a:solidFill>
              </a:defRPr>
            </a:lvl3pPr>
            <a:lvl4pPr marL="1325496" indent="0">
              <a:buNone/>
              <a:defRPr sz="1500">
                <a:solidFill>
                  <a:schemeClr val="tx1">
                    <a:tint val="75000"/>
                  </a:schemeClr>
                </a:solidFill>
              </a:defRPr>
            </a:lvl4pPr>
            <a:lvl5pPr marL="1767327" indent="0">
              <a:buNone/>
              <a:defRPr sz="1500">
                <a:solidFill>
                  <a:schemeClr val="tx1">
                    <a:tint val="75000"/>
                  </a:schemeClr>
                </a:solidFill>
              </a:defRPr>
            </a:lvl5pPr>
            <a:lvl6pPr marL="2209160" indent="0">
              <a:buNone/>
              <a:defRPr sz="1500">
                <a:solidFill>
                  <a:schemeClr val="tx1">
                    <a:tint val="75000"/>
                  </a:schemeClr>
                </a:solidFill>
              </a:defRPr>
            </a:lvl6pPr>
            <a:lvl7pPr marL="2650991" indent="0">
              <a:buNone/>
              <a:defRPr sz="1500">
                <a:solidFill>
                  <a:schemeClr val="tx1">
                    <a:tint val="75000"/>
                  </a:schemeClr>
                </a:solidFill>
              </a:defRPr>
            </a:lvl7pPr>
            <a:lvl8pPr marL="3092823" indent="0">
              <a:buNone/>
              <a:defRPr sz="1500">
                <a:solidFill>
                  <a:schemeClr val="tx1">
                    <a:tint val="75000"/>
                  </a:schemeClr>
                </a:solidFill>
              </a:defRPr>
            </a:lvl8pPr>
            <a:lvl9pPr marL="3534655" indent="0">
              <a:buNone/>
              <a:defRPr sz="1500">
                <a:solidFill>
                  <a:schemeClr val="tx1">
                    <a:tint val="75000"/>
                  </a:schemeClr>
                </a:solidFill>
              </a:defRPr>
            </a:lvl9pPr>
          </a:lstStyle>
          <a:p>
            <a:pPr lvl="0"/>
            <a:r>
              <a:rPr lang="en-GB" noProof="0" dirty="0"/>
              <a:t>Click to edit Master text styles</a:t>
            </a:r>
          </a:p>
        </p:txBody>
      </p:sp>
      <p:sp>
        <p:nvSpPr>
          <p:cNvPr id="15" name="TextBox 14"/>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4" name="Footer Placeholder 3"/>
          <p:cNvSpPr>
            <a:spLocks noGrp="1"/>
          </p:cNvSpPr>
          <p:nvPr>
            <p:ph type="ftr" sz="quarter" idx="10"/>
          </p:nvPr>
        </p:nvSpPr>
        <p:spPr/>
        <p:txBody>
          <a:bodyPr/>
          <a:lstStyle/>
          <a:p>
            <a:endParaRPr lang="en-GB" dirty="0">
              <a:solidFill>
                <a:srgbClr val="FFFFFF"/>
              </a:solidFill>
            </a:endParaRPr>
          </a:p>
        </p:txBody>
      </p:sp>
    </p:spTree>
    <p:extLst>
      <p:ext uri="{BB962C8B-B14F-4D97-AF65-F5344CB8AC3E}">
        <p14:creationId xmlns:p14="http://schemas.microsoft.com/office/powerpoint/2010/main" val="1351653960"/>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62B5E5"/>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2" name="Title 1"/>
          <p:cNvSpPr>
            <a:spLocks noGrp="1"/>
          </p:cNvSpPr>
          <p:nvPr>
            <p:ph type="title"/>
          </p:nvPr>
        </p:nvSpPr>
        <p:spPr bwMode="gray">
          <a:xfrm>
            <a:off x="376238" y="1705670"/>
            <a:ext cx="7905750" cy="1592403"/>
          </a:xfrm>
        </p:spPr>
        <p:txBody>
          <a:bodyPr anchor="b"/>
          <a:lstStyle>
            <a:lvl1pPr>
              <a:lnSpc>
                <a:spcPct val="95000"/>
              </a:lnSpc>
              <a:defRPr sz="37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700">
                <a:solidFill>
                  <a:schemeClr val="tx1"/>
                </a:solidFill>
              </a:defRPr>
            </a:lvl1pPr>
            <a:lvl2pPr marL="441832" indent="0">
              <a:buNone/>
              <a:defRPr sz="1900">
                <a:solidFill>
                  <a:schemeClr val="tx1">
                    <a:tint val="75000"/>
                  </a:schemeClr>
                </a:solidFill>
              </a:defRPr>
            </a:lvl2pPr>
            <a:lvl3pPr marL="883664" indent="0">
              <a:buNone/>
              <a:defRPr sz="1700">
                <a:solidFill>
                  <a:schemeClr val="tx1">
                    <a:tint val="75000"/>
                  </a:schemeClr>
                </a:solidFill>
              </a:defRPr>
            </a:lvl3pPr>
            <a:lvl4pPr marL="1325496" indent="0">
              <a:buNone/>
              <a:defRPr sz="1500">
                <a:solidFill>
                  <a:schemeClr val="tx1">
                    <a:tint val="75000"/>
                  </a:schemeClr>
                </a:solidFill>
              </a:defRPr>
            </a:lvl4pPr>
            <a:lvl5pPr marL="1767327" indent="0">
              <a:buNone/>
              <a:defRPr sz="1500">
                <a:solidFill>
                  <a:schemeClr val="tx1">
                    <a:tint val="75000"/>
                  </a:schemeClr>
                </a:solidFill>
              </a:defRPr>
            </a:lvl5pPr>
            <a:lvl6pPr marL="2209160" indent="0">
              <a:buNone/>
              <a:defRPr sz="1500">
                <a:solidFill>
                  <a:schemeClr val="tx1">
                    <a:tint val="75000"/>
                  </a:schemeClr>
                </a:solidFill>
              </a:defRPr>
            </a:lvl6pPr>
            <a:lvl7pPr marL="2650991" indent="0">
              <a:buNone/>
              <a:defRPr sz="1500">
                <a:solidFill>
                  <a:schemeClr val="tx1">
                    <a:tint val="75000"/>
                  </a:schemeClr>
                </a:solidFill>
              </a:defRPr>
            </a:lvl7pPr>
            <a:lvl8pPr marL="3092823" indent="0">
              <a:buNone/>
              <a:defRPr sz="1500">
                <a:solidFill>
                  <a:schemeClr val="tx1">
                    <a:tint val="75000"/>
                  </a:schemeClr>
                </a:solidFill>
              </a:defRPr>
            </a:lvl8pPr>
            <a:lvl9pPr marL="3534655" indent="0">
              <a:buNone/>
              <a:defRPr sz="1500">
                <a:solidFill>
                  <a:schemeClr val="tx1">
                    <a:tint val="75000"/>
                  </a:schemeClr>
                </a:solidFill>
              </a:defRPr>
            </a:lvl9pPr>
          </a:lstStyle>
          <a:p>
            <a:pPr lvl="0"/>
            <a:r>
              <a:rPr lang="en-GB" noProof="0" dirty="0"/>
              <a:t>Click to edit Master text styles</a:t>
            </a:r>
          </a:p>
        </p:txBody>
      </p:sp>
      <p:sp>
        <p:nvSpPr>
          <p:cNvPr id="12" name="TextBox 11"/>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4" name="Footer Placeholder 3"/>
          <p:cNvSpPr>
            <a:spLocks noGrp="1"/>
          </p:cNvSpPr>
          <p:nvPr>
            <p:ph type="ftr" sz="quarter" idx="10"/>
          </p:nvPr>
        </p:nvSpPr>
        <p:spPr/>
        <p:txBody>
          <a:bodyPr/>
          <a:lstStyle/>
          <a:p>
            <a:endParaRPr lang="en-GB" dirty="0">
              <a:solidFill>
                <a:srgbClr val="FFFFFF"/>
              </a:solidFill>
            </a:endParaRPr>
          </a:p>
        </p:txBody>
      </p:sp>
    </p:spTree>
    <p:extLst>
      <p:ext uri="{BB962C8B-B14F-4D97-AF65-F5344CB8AC3E}">
        <p14:creationId xmlns:p14="http://schemas.microsoft.com/office/powerpoint/2010/main" val="2096732711"/>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12169"/>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2" name="Title 1"/>
          <p:cNvSpPr>
            <a:spLocks noGrp="1"/>
          </p:cNvSpPr>
          <p:nvPr>
            <p:ph type="title"/>
          </p:nvPr>
        </p:nvSpPr>
        <p:spPr bwMode="gray">
          <a:xfrm>
            <a:off x="376238" y="1705670"/>
            <a:ext cx="7905750" cy="1592403"/>
          </a:xfrm>
        </p:spPr>
        <p:txBody>
          <a:bodyPr anchor="b"/>
          <a:lstStyle>
            <a:lvl1pPr>
              <a:lnSpc>
                <a:spcPct val="95000"/>
              </a:lnSpc>
              <a:defRPr sz="37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700">
                <a:solidFill>
                  <a:schemeClr val="tx1"/>
                </a:solidFill>
              </a:defRPr>
            </a:lvl1pPr>
            <a:lvl2pPr marL="441832" indent="0">
              <a:buNone/>
              <a:defRPr sz="1900">
                <a:solidFill>
                  <a:schemeClr val="tx1">
                    <a:tint val="75000"/>
                  </a:schemeClr>
                </a:solidFill>
              </a:defRPr>
            </a:lvl2pPr>
            <a:lvl3pPr marL="883664" indent="0">
              <a:buNone/>
              <a:defRPr sz="1700">
                <a:solidFill>
                  <a:schemeClr val="tx1">
                    <a:tint val="75000"/>
                  </a:schemeClr>
                </a:solidFill>
              </a:defRPr>
            </a:lvl3pPr>
            <a:lvl4pPr marL="1325496" indent="0">
              <a:buNone/>
              <a:defRPr sz="1500">
                <a:solidFill>
                  <a:schemeClr val="tx1">
                    <a:tint val="75000"/>
                  </a:schemeClr>
                </a:solidFill>
              </a:defRPr>
            </a:lvl4pPr>
            <a:lvl5pPr marL="1767327" indent="0">
              <a:buNone/>
              <a:defRPr sz="1500">
                <a:solidFill>
                  <a:schemeClr val="tx1">
                    <a:tint val="75000"/>
                  </a:schemeClr>
                </a:solidFill>
              </a:defRPr>
            </a:lvl5pPr>
            <a:lvl6pPr marL="2209160" indent="0">
              <a:buNone/>
              <a:defRPr sz="1500">
                <a:solidFill>
                  <a:schemeClr val="tx1">
                    <a:tint val="75000"/>
                  </a:schemeClr>
                </a:solidFill>
              </a:defRPr>
            </a:lvl6pPr>
            <a:lvl7pPr marL="2650991" indent="0">
              <a:buNone/>
              <a:defRPr sz="1500">
                <a:solidFill>
                  <a:schemeClr val="tx1">
                    <a:tint val="75000"/>
                  </a:schemeClr>
                </a:solidFill>
              </a:defRPr>
            </a:lvl7pPr>
            <a:lvl8pPr marL="3092823" indent="0">
              <a:buNone/>
              <a:defRPr sz="1500">
                <a:solidFill>
                  <a:schemeClr val="tx1">
                    <a:tint val="75000"/>
                  </a:schemeClr>
                </a:solidFill>
              </a:defRPr>
            </a:lvl8pPr>
            <a:lvl9pPr marL="3534655" indent="0">
              <a:buNone/>
              <a:defRPr sz="1500">
                <a:solidFill>
                  <a:schemeClr val="tx1">
                    <a:tint val="75000"/>
                  </a:schemeClr>
                </a:solidFill>
              </a:defRPr>
            </a:lvl9pPr>
          </a:lstStyle>
          <a:p>
            <a:pPr lvl="0"/>
            <a:r>
              <a:rPr lang="en-GB" noProof="0" dirty="0"/>
              <a:t>Click to edit Master text styles</a:t>
            </a:r>
          </a:p>
        </p:txBody>
      </p:sp>
      <p:sp>
        <p:nvSpPr>
          <p:cNvPr id="12" name="TextBox 11"/>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4" name="Footer Placeholder 3"/>
          <p:cNvSpPr>
            <a:spLocks noGrp="1"/>
          </p:cNvSpPr>
          <p:nvPr>
            <p:ph type="ftr" sz="quarter" idx="10"/>
          </p:nvPr>
        </p:nvSpPr>
        <p:spPr/>
        <p:txBody>
          <a:bodyPr/>
          <a:lstStyle/>
          <a:p>
            <a:endParaRPr lang="en-GB" dirty="0">
              <a:solidFill>
                <a:srgbClr val="FFFFFF"/>
              </a:solidFill>
            </a:endParaRPr>
          </a:p>
        </p:txBody>
      </p:sp>
    </p:spTree>
    <p:extLst>
      <p:ext uri="{BB962C8B-B14F-4D97-AF65-F5344CB8AC3E}">
        <p14:creationId xmlns:p14="http://schemas.microsoft.com/office/powerpoint/2010/main" val="1586619812"/>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00000"/>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2" name="Title 1"/>
          <p:cNvSpPr>
            <a:spLocks noGrp="1"/>
          </p:cNvSpPr>
          <p:nvPr>
            <p:ph type="title"/>
          </p:nvPr>
        </p:nvSpPr>
        <p:spPr bwMode="gray">
          <a:xfrm>
            <a:off x="376238" y="1705670"/>
            <a:ext cx="7905750" cy="1592403"/>
          </a:xfrm>
        </p:spPr>
        <p:txBody>
          <a:bodyPr anchor="b"/>
          <a:lstStyle>
            <a:lvl1pPr>
              <a:lnSpc>
                <a:spcPct val="95000"/>
              </a:lnSpc>
              <a:defRPr sz="37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700">
                <a:solidFill>
                  <a:schemeClr val="tx1"/>
                </a:solidFill>
              </a:defRPr>
            </a:lvl1pPr>
            <a:lvl2pPr marL="441832" indent="0">
              <a:buNone/>
              <a:defRPr sz="1900">
                <a:solidFill>
                  <a:schemeClr val="tx1">
                    <a:tint val="75000"/>
                  </a:schemeClr>
                </a:solidFill>
              </a:defRPr>
            </a:lvl2pPr>
            <a:lvl3pPr marL="883664" indent="0">
              <a:buNone/>
              <a:defRPr sz="1700">
                <a:solidFill>
                  <a:schemeClr val="tx1">
                    <a:tint val="75000"/>
                  </a:schemeClr>
                </a:solidFill>
              </a:defRPr>
            </a:lvl3pPr>
            <a:lvl4pPr marL="1325496" indent="0">
              <a:buNone/>
              <a:defRPr sz="1500">
                <a:solidFill>
                  <a:schemeClr val="tx1">
                    <a:tint val="75000"/>
                  </a:schemeClr>
                </a:solidFill>
              </a:defRPr>
            </a:lvl4pPr>
            <a:lvl5pPr marL="1767327" indent="0">
              <a:buNone/>
              <a:defRPr sz="1500">
                <a:solidFill>
                  <a:schemeClr val="tx1">
                    <a:tint val="75000"/>
                  </a:schemeClr>
                </a:solidFill>
              </a:defRPr>
            </a:lvl5pPr>
            <a:lvl6pPr marL="2209160" indent="0">
              <a:buNone/>
              <a:defRPr sz="1500">
                <a:solidFill>
                  <a:schemeClr val="tx1">
                    <a:tint val="75000"/>
                  </a:schemeClr>
                </a:solidFill>
              </a:defRPr>
            </a:lvl6pPr>
            <a:lvl7pPr marL="2650991" indent="0">
              <a:buNone/>
              <a:defRPr sz="1500">
                <a:solidFill>
                  <a:schemeClr val="tx1">
                    <a:tint val="75000"/>
                  </a:schemeClr>
                </a:solidFill>
              </a:defRPr>
            </a:lvl7pPr>
            <a:lvl8pPr marL="3092823" indent="0">
              <a:buNone/>
              <a:defRPr sz="1500">
                <a:solidFill>
                  <a:schemeClr val="tx1">
                    <a:tint val="75000"/>
                  </a:schemeClr>
                </a:solidFill>
              </a:defRPr>
            </a:lvl8pPr>
            <a:lvl9pPr marL="3534655" indent="0">
              <a:buNone/>
              <a:defRPr sz="1500">
                <a:solidFill>
                  <a:schemeClr val="tx1">
                    <a:tint val="75000"/>
                  </a:schemeClr>
                </a:solidFill>
              </a:defRPr>
            </a:lvl9pPr>
          </a:lstStyle>
          <a:p>
            <a:pPr lvl="0"/>
            <a:r>
              <a:rPr lang="en-GB" noProof="0" dirty="0"/>
              <a:t>Click to edit Master text styles</a:t>
            </a:r>
          </a:p>
        </p:txBody>
      </p:sp>
      <p:sp>
        <p:nvSpPr>
          <p:cNvPr id="12" name="TextBox 11"/>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4" name="Footer Placeholder 3"/>
          <p:cNvSpPr>
            <a:spLocks noGrp="1"/>
          </p:cNvSpPr>
          <p:nvPr>
            <p:ph type="ftr" sz="quarter" idx="10"/>
          </p:nvPr>
        </p:nvSpPr>
        <p:spPr/>
        <p:txBody>
          <a:bodyPr/>
          <a:lstStyle/>
          <a:p>
            <a:endParaRPr lang="en-GB" dirty="0">
              <a:solidFill>
                <a:srgbClr val="FFFFFF"/>
              </a:solidFill>
            </a:endParaRPr>
          </a:p>
        </p:txBody>
      </p:sp>
    </p:spTree>
    <p:extLst>
      <p:ext uri="{BB962C8B-B14F-4D97-AF65-F5344CB8AC3E}">
        <p14:creationId xmlns:p14="http://schemas.microsoft.com/office/powerpoint/2010/main" val="1881671231"/>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70"/>
            <a:ext cx="7905750" cy="1592403"/>
          </a:xfrm>
        </p:spPr>
        <p:txBody>
          <a:bodyPr anchor="b"/>
          <a:lstStyle>
            <a:lvl1pPr>
              <a:lnSpc>
                <a:spcPct val="95000"/>
              </a:lnSpc>
              <a:defRPr sz="3700" b="1">
                <a:solidFill>
                  <a:schemeClr val="tx1"/>
                </a:solidFill>
                <a:latin typeface="+mj-lt"/>
                <a:ea typeface="Open Sans" panose="020B0606030504020204" pitchFamily="34" charset="0"/>
                <a:cs typeface="Arial" panose="020B0604020202020204" pitchFamily="34" charset="0"/>
              </a:defRPr>
            </a:lvl1pPr>
          </a:lstStyle>
          <a:p>
            <a:r>
              <a:rPr lang="en-GB" noProof="0" dirty="0"/>
              <a:t>Click to edit Master title style</a:t>
            </a:r>
          </a:p>
        </p:txBody>
      </p:sp>
      <p:sp>
        <p:nvSpPr>
          <p:cNvPr id="3" name="Text Placeholder 2"/>
          <p:cNvSpPr>
            <a:spLocks noGrp="1"/>
          </p:cNvSpPr>
          <p:nvPr>
            <p:ph type="body" idx="1"/>
          </p:nvPr>
        </p:nvSpPr>
        <p:spPr bwMode="gray">
          <a:xfrm>
            <a:off x="376238" y="3429001"/>
            <a:ext cx="7905750" cy="1566532"/>
          </a:xfrm>
        </p:spPr>
        <p:txBody>
          <a:bodyPr lIns="0" tIns="0" rIns="0" bIns="0">
            <a:noAutofit/>
          </a:bodyPr>
          <a:lstStyle>
            <a:lvl1pPr marL="0" indent="0">
              <a:lnSpc>
                <a:spcPct val="95000"/>
              </a:lnSpc>
              <a:spcAft>
                <a:spcPts val="0"/>
              </a:spcAft>
              <a:buNone/>
              <a:defRPr sz="3700">
                <a:solidFill>
                  <a:schemeClr val="tx1"/>
                </a:solidFill>
              </a:defRPr>
            </a:lvl1pPr>
            <a:lvl2pPr marL="441832" indent="0">
              <a:buNone/>
              <a:defRPr sz="1900">
                <a:solidFill>
                  <a:schemeClr val="tx1">
                    <a:tint val="75000"/>
                  </a:schemeClr>
                </a:solidFill>
              </a:defRPr>
            </a:lvl2pPr>
            <a:lvl3pPr marL="883664" indent="0">
              <a:buNone/>
              <a:defRPr sz="1700">
                <a:solidFill>
                  <a:schemeClr val="tx1">
                    <a:tint val="75000"/>
                  </a:schemeClr>
                </a:solidFill>
              </a:defRPr>
            </a:lvl3pPr>
            <a:lvl4pPr marL="1325496" indent="0">
              <a:buNone/>
              <a:defRPr sz="1500">
                <a:solidFill>
                  <a:schemeClr val="tx1">
                    <a:tint val="75000"/>
                  </a:schemeClr>
                </a:solidFill>
              </a:defRPr>
            </a:lvl4pPr>
            <a:lvl5pPr marL="1767327" indent="0">
              <a:buNone/>
              <a:defRPr sz="1500">
                <a:solidFill>
                  <a:schemeClr val="tx1">
                    <a:tint val="75000"/>
                  </a:schemeClr>
                </a:solidFill>
              </a:defRPr>
            </a:lvl5pPr>
            <a:lvl6pPr marL="2209160" indent="0">
              <a:buNone/>
              <a:defRPr sz="1500">
                <a:solidFill>
                  <a:schemeClr val="tx1">
                    <a:tint val="75000"/>
                  </a:schemeClr>
                </a:solidFill>
              </a:defRPr>
            </a:lvl6pPr>
            <a:lvl7pPr marL="2650991" indent="0">
              <a:buNone/>
              <a:defRPr sz="1500">
                <a:solidFill>
                  <a:schemeClr val="tx1">
                    <a:tint val="75000"/>
                  </a:schemeClr>
                </a:solidFill>
              </a:defRPr>
            </a:lvl7pPr>
            <a:lvl8pPr marL="3092823" indent="0">
              <a:buNone/>
              <a:defRPr sz="1500">
                <a:solidFill>
                  <a:schemeClr val="tx1">
                    <a:tint val="75000"/>
                  </a:schemeClr>
                </a:solidFill>
              </a:defRPr>
            </a:lvl8pPr>
            <a:lvl9pPr marL="3534655" indent="0">
              <a:buNone/>
              <a:defRPr sz="1500">
                <a:solidFill>
                  <a:schemeClr val="tx1">
                    <a:tint val="75000"/>
                  </a:schemeClr>
                </a:solidFill>
              </a:defRPr>
            </a:lvl9pPr>
          </a:lstStyle>
          <a:p>
            <a:pPr lvl="0"/>
            <a:r>
              <a:rPr lang="en-GB" noProof="0" dirty="0"/>
              <a:t>Click to edit Master text styles</a:t>
            </a:r>
          </a:p>
        </p:txBody>
      </p:sp>
      <p:sp>
        <p:nvSpPr>
          <p:cNvPr id="4" name="Footer Placeholder 3"/>
          <p:cNvSpPr>
            <a:spLocks noGrp="1"/>
          </p:cNvSpPr>
          <p:nvPr>
            <p:ph type="ftr" sz="quarter" idx="10"/>
          </p:nvPr>
        </p:nvSpPr>
        <p:spPr/>
        <p:txBody>
          <a:bodyPr/>
          <a:lstStyle/>
          <a:p>
            <a:endParaRPr lang="en-GB" dirty="0">
              <a:solidFill>
                <a:srgbClr val="000000"/>
              </a:solidFill>
            </a:endParaRPr>
          </a:p>
        </p:txBody>
      </p:sp>
    </p:spTree>
    <p:extLst>
      <p:ext uri="{BB962C8B-B14F-4D97-AF65-F5344CB8AC3E}">
        <p14:creationId xmlns:p14="http://schemas.microsoft.com/office/powerpoint/2010/main" val="314362365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Ref idx="1001">
        <a:schemeClr val="bg1"/>
      </p:bgRef>
    </p:bg>
    <p:spTree>
      <p:nvGrpSpPr>
        <p:cNvPr id="1" name=""/>
        <p:cNvGrpSpPr/>
        <p:nvPr/>
      </p:nvGrpSpPr>
      <p:grpSpPr>
        <a:xfrm>
          <a:off x="0" y="0"/>
          <a:ext cx="0" cy="0"/>
          <a:chOff x="0" y="0"/>
          <a:chExt cx="0" cy="0"/>
        </a:xfrm>
      </p:grpSpPr>
      <p:sp>
        <p:nvSpPr>
          <p:cNvPr id="6" name="Colored background"/>
          <p:cNvSpPr/>
          <p:nvPr userDrawn="1"/>
        </p:nvSpPr>
        <p:spPr bwMode="gray">
          <a:xfrm>
            <a:off x="0" y="0"/>
            <a:ext cx="9144000" cy="6858000"/>
          </a:xfrm>
          <a:prstGeom prst="rect">
            <a:avLst/>
          </a:prstGeom>
          <a:solidFill>
            <a:srgbClr val="046A38"/>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4" name="Text Placeholder 3"/>
          <p:cNvSpPr>
            <a:spLocks noGrp="1"/>
          </p:cNvSpPr>
          <p:nvPr>
            <p:ph type="body" sz="quarter" idx="10"/>
          </p:nvPr>
        </p:nvSpPr>
        <p:spPr>
          <a:xfrm>
            <a:off x="376238" y="1628775"/>
            <a:ext cx="6958012" cy="4752975"/>
          </a:xfrm>
          <a:prstGeom prst="rect">
            <a:avLst/>
          </a:prstGeom>
        </p:spPr>
        <p:txBody>
          <a:bodyPr>
            <a:normAutofit/>
          </a:bodyPr>
          <a:lstStyle>
            <a:lvl1pPr marL="0" indent="0">
              <a:spcBef>
                <a:spcPts val="3479"/>
              </a:spcBef>
              <a:buFont typeface="Arial" panose="020B0604020202020204" pitchFamily="34" charset="0"/>
              <a:buChar char="​"/>
              <a:defRPr sz="2700">
                <a:solidFill>
                  <a:schemeClr val="tx1"/>
                </a:solidFill>
              </a:defRPr>
            </a:lvl1pPr>
            <a:lvl2pPr marL="0" indent="0">
              <a:defRPr sz="2900">
                <a:solidFill>
                  <a:schemeClr val="bg2"/>
                </a:solidFill>
              </a:defRPr>
            </a:lvl2pPr>
            <a:lvl3pPr marL="0" indent="0">
              <a:buNone/>
              <a:defRPr sz="2900">
                <a:solidFill>
                  <a:schemeClr val="bg2"/>
                </a:solidFill>
              </a:defRPr>
            </a:lvl3pPr>
            <a:lvl4pPr>
              <a:defRPr sz="2900">
                <a:solidFill>
                  <a:schemeClr val="bg2"/>
                </a:solidFill>
              </a:defRPr>
            </a:lvl4pPr>
            <a:lvl5pPr>
              <a:defRPr sz="2900">
                <a:solidFill>
                  <a:schemeClr val="bg2"/>
                </a:solidFill>
              </a:defRPr>
            </a:lvl5pPr>
          </a:lstStyle>
          <a:p>
            <a:pPr lvl="0"/>
            <a:r>
              <a:rPr lang="en-GB" noProof="0" dirty="0"/>
              <a:t>Click to edit Master text styles</a:t>
            </a:r>
          </a:p>
        </p:txBody>
      </p:sp>
      <p:sp>
        <p:nvSpPr>
          <p:cNvPr id="12" name="TextBox 11"/>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2" name="Footer Placeholder 1"/>
          <p:cNvSpPr>
            <a:spLocks noGrp="1"/>
          </p:cNvSpPr>
          <p:nvPr>
            <p:ph type="ftr" sz="quarter" idx="11"/>
          </p:nvPr>
        </p:nvSpPr>
        <p:spPr/>
        <p:txBody>
          <a:bodyPr/>
          <a:lstStyle/>
          <a:p>
            <a:endParaRPr lang="en-GB" dirty="0">
              <a:solidFill>
                <a:srgbClr val="FFFFFF"/>
              </a:solidFill>
            </a:endParaRPr>
          </a:p>
        </p:txBody>
      </p:sp>
    </p:spTree>
    <p:extLst>
      <p:ext uri="{BB962C8B-B14F-4D97-AF65-F5344CB8AC3E}">
        <p14:creationId xmlns:p14="http://schemas.microsoft.com/office/powerpoint/2010/main" val="41257322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12169"/>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12" name="TextBox 11"/>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6" name="Text Placeholder 3"/>
          <p:cNvSpPr>
            <a:spLocks noGrp="1"/>
          </p:cNvSpPr>
          <p:nvPr>
            <p:ph type="body" sz="quarter" idx="10"/>
          </p:nvPr>
        </p:nvSpPr>
        <p:spPr>
          <a:xfrm>
            <a:off x="376238" y="1628775"/>
            <a:ext cx="6958012" cy="4752975"/>
          </a:xfrm>
          <a:prstGeom prst="rect">
            <a:avLst/>
          </a:prstGeom>
        </p:spPr>
        <p:txBody>
          <a:bodyPr>
            <a:normAutofit/>
          </a:bodyPr>
          <a:lstStyle>
            <a:lvl1pPr marL="0" indent="0">
              <a:spcBef>
                <a:spcPts val="3479"/>
              </a:spcBef>
              <a:buFont typeface="Arial" panose="020B0604020202020204" pitchFamily="34" charset="0"/>
              <a:buChar char="​"/>
              <a:defRPr sz="2700">
                <a:solidFill>
                  <a:schemeClr val="tx1"/>
                </a:solidFill>
              </a:defRPr>
            </a:lvl1pPr>
            <a:lvl2pPr marL="0" indent="0">
              <a:defRPr sz="2900">
                <a:solidFill>
                  <a:schemeClr val="bg2"/>
                </a:solidFill>
              </a:defRPr>
            </a:lvl2pPr>
            <a:lvl3pPr marL="0" indent="0">
              <a:buNone/>
              <a:defRPr sz="2900">
                <a:solidFill>
                  <a:schemeClr val="bg2"/>
                </a:solidFill>
              </a:defRPr>
            </a:lvl3pPr>
            <a:lvl4pPr>
              <a:defRPr sz="2900">
                <a:solidFill>
                  <a:schemeClr val="bg2"/>
                </a:solidFill>
              </a:defRPr>
            </a:lvl4pPr>
            <a:lvl5pPr>
              <a:defRPr sz="2900">
                <a:solidFill>
                  <a:schemeClr val="bg2"/>
                </a:solidFill>
              </a:defRPr>
            </a:lvl5pPr>
          </a:lstStyle>
          <a:p>
            <a:pPr lvl="0"/>
            <a:r>
              <a:rPr lang="en-GB" noProof="0" dirty="0"/>
              <a:t>Click to edit Master text styles</a:t>
            </a:r>
          </a:p>
        </p:txBody>
      </p:sp>
      <p:sp>
        <p:nvSpPr>
          <p:cNvPr id="2" name="Footer Placeholder 1"/>
          <p:cNvSpPr>
            <a:spLocks noGrp="1"/>
          </p:cNvSpPr>
          <p:nvPr>
            <p:ph type="ftr" sz="quarter" idx="11"/>
          </p:nvPr>
        </p:nvSpPr>
        <p:spPr/>
        <p:txBody>
          <a:bodyPr/>
          <a:lstStyle/>
          <a:p>
            <a:endParaRPr lang="en-GB" dirty="0">
              <a:solidFill>
                <a:srgbClr val="FFFFFF"/>
              </a:solidFill>
            </a:endParaRPr>
          </a:p>
        </p:txBody>
      </p:sp>
    </p:spTree>
    <p:extLst>
      <p:ext uri="{BB962C8B-B14F-4D97-AF65-F5344CB8AC3E}">
        <p14:creationId xmlns:p14="http://schemas.microsoft.com/office/powerpoint/2010/main" val="26966283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097A9"/>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12" name="TextBox 11"/>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6" name="Text Placeholder 3"/>
          <p:cNvSpPr>
            <a:spLocks noGrp="1"/>
          </p:cNvSpPr>
          <p:nvPr>
            <p:ph type="body" sz="quarter" idx="10"/>
          </p:nvPr>
        </p:nvSpPr>
        <p:spPr>
          <a:xfrm>
            <a:off x="376238" y="1628775"/>
            <a:ext cx="6958012" cy="4752975"/>
          </a:xfrm>
          <a:prstGeom prst="rect">
            <a:avLst/>
          </a:prstGeom>
        </p:spPr>
        <p:txBody>
          <a:bodyPr>
            <a:normAutofit/>
          </a:bodyPr>
          <a:lstStyle>
            <a:lvl1pPr marL="0" indent="0">
              <a:spcBef>
                <a:spcPts val="3479"/>
              </a:spcBef>
              <a:buFont typeface="Arial" panose="020B0604020202020204" pitchFamily="34" charset="0"/>
              <a:buChar char="​"/>
              <a:defRPr sz="2700">
                <a:solidFill>
                  <a:schemeClr val="tx1"/>
                </a:solidFill>
              </a:defRPr>
            </a:lvl1pPr>
            <a:lvl2pPr marL="0" indent="0">
              <a:defRPr sz="2900">
                <a:solidFill>
                  <a:schemeClr val="bg2"/>
                </a:solidFill>
              </a:defRPr>
            </a:lvl2pPr>
            <a:lvl3pPr marL="0" indent="0">
              <a:buNone/>
              <a:defRPr sz="2900">
                <a:solidFill>
                  <a:schemeClr val="bg2"/>
                </a:solidFill>
              </a:defRPr>
            </a:lvl3pPr>
            <a:lvl4pPr>
              <a:defRPr sz="2900">
                <a:solidFill>
                  <a:schemeClr val="bg2"/>
                </a:solidFill>
              </a:defRPr>
            </a:lvl4pPr>
            <a:lvl5pPr>
              <a:defRPr sz="2900">
                <a:solidFill>
                  <a:schemeClr val="bg2"/>
                </a:solidFill>
              </a:defRPr>
            </a:lvl5pPr>
          </a:lstStyle>
          <a:p>
            <a:pPr lvl="0"/>
            <a:r>
              <a:rPr lang="en-GB" noProof="0" dirty="0"/>
              <a:t>Click to edit Master text styles</a:t>
            </a:r>
          </a:p>
        </p:txBody>
      </p:sp>
      <p:sp>
        <p:nvSpPr>
          <p:cNvPr id="2" name="Footer Placeholder 1"/>
          <p:cNvSpPr>
            <a:spLocks noGrp="1"/>
          </p:cNvSpPr>
          <p:nvPr>
            <p:ph type="ftr" sz="quarter" idx="11"/>
          </p:nvPr>
        </p:nvSpPr>
        <p:spPr/>
        <p:txBody>
          <a:bodyPr/>
          <a:lstStyle/>
          <a:p>
            <a:endParaRPr lang="en-GB" dirty="0">
              <a:solidFill>
                <a:srgbClr val="FFFFFF"/>
              </a:solidFill>
            </a:endParaRPr>
          </a:p>
        </p:txBody>
      </p:sp>
    </p:spTree>
    <p:extLst>
      <p:ext uri="{BB962C8B-B14F-4D97-AF65-F5344CB8AC3E}">
        <p14:creationId xmlns:p14="http://schemas.microsoft.com/office/powerpoint/2010/main" val="35938820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261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9144000" cy="6858000"/>
          </a:xfrm>
          <a:prstGeom prst="rect">
            <a:avLst/>
          </a:prstGeom>
          <a:solidFill>
            <a:srgbClr val="000000"/>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000000"/>
              </a:solidFill>
            </a:endParaRPr>
          </a:p>
        </p:txBody>
      </p:sp>
      <p:sp>
        <p:nvSpPr>
          <p:cNvPr id="12" name="TextBox 11"/>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6" name="Text Placeholder 3"/>
          <p:cNvSpPr>
            <a:spLocks noGrp="1"/>
          </p:cNvSpPr>
          <p:nvPr>
            <p:ph type="body" sz="quarter" idx="10"/>
          </p:nvPr>
        </p:nvSpPr>
        <p:spPr>
          <a:xfrm>
            <a:off x="376238" y="1628775"/>
            <a:ext cx="6958012" cy="4752975"/>
          </a:xfrm>
          <a:prstGeom prst="rect">
            <a:avLst/>
          </a:prstGeom>
        </p:spPr>
        <p:txBody>
          <a:bodyPr>
            <a:normAutofit/>
          </a:bodyPr>
          <a:lstStyle>
            <a:lvl1pPr marL="0" indent="0">
              <a:spcBef>
                <a:spcPts val="3479"/>
              </a:spcBef>
              <a:buFont typeface="Arial" panose="020B0604020202020204" pitchFamily="34" charset="0"/>
              <a:buChar char="​"/>
              <a:defRPr sz="2700">
                <a:solidFill>
                  <a:schemeClr val="tx1"/>
                </a:solidFill>
              </a:defRPr>
            </a:lvl1pPr>
            <a:lvl2pPr marL="0" indent="0">
              <a:defRPr sz="2900">
                <a:solidFill>
                  <a:schemeClr val="bg2"/>
                </a:solidFill>
              </a:defRPr>
            </a:lvl2pPr>
            <a:lvl3pPr marL="0" indent="0">
              <a:buNone/>
              <a:defRPr sz="2900">
                <a:solidFill>
                  <a:schemeClr val="bg2"/>
                </a:solidFill>
              </a:defRPr>
            </a:lvl3pPr>
            <a:lvl4pPr>
              <a:defRPr sz="2900">
                <a:solidFill>
                  <a:schemeClr val="bg2"/>
                </a:solidFill>
              </a:defRPr>
            </a:lvl4pPr>
            <a:lvl5pPr>
              <a:defRPr sz="2900">
                <a:solidFill>
                  <a:schemeClr val="bg2"/>
                </a:solidFill>
              </a:defRPr>
            </a:lvl5pPr>
          </a:lstStyle>
          <a:p>
            <a:pPr lvl="0"/>
            <a:r>
              <a:rPr lang="en-GB" noProof="0" dirty="0"/>
              <a:t>Click to edit Master text styles</a:t>
            </a:r>
          </a:p>
        </p:txBody>
      </p:sp>
      <p:sp>
        <p:nvSpPr>
          <p:cNvPr id="2" name="Footer Placeholder 1"/>
          <p:cNvSpPr>
            <a:spLocks noGrp="1"/>
          </p:cNvSpPr>
          <p:nvPr>
            <p:ph type="ftr" sz="quarter" idx="11"/>
          </p:nvPr>
        </p:nvSpPr>
        <p:spPr/>
        <p:txBody>
          <a:bodyPr/>
          <a:lstStyle/>
          <a:p>
            <a:endParaRPr lang="en-GB" dirty="0">
              <a:solidFill>
                <a:srgbClr val="FFFFFF"/>
              </a:solidFill>
            </a:endParaRPr>
          </a:p>
        </p:txBody>
      </p:sp>
    </p:spTree>
    <p:extLst>
      <p:ext uri="{BB962C8B-B14F-4D97-AF65-F5344CB8AC3E}">
        <p14:creationId xmlns:p14="http://schemas.microsoft.com/office/powerpoint/2010/main" val="39683681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76238" y="1628775"/>
            <a:ext cx="6958012" cy="4752975"/>
          </a:xfrm>
          <a:prstGeom prst="rect">
            <a:avLst/>
          </a:prstGeom>
        </p:spPr>
        <p:txBody>
          <a:bodyPr>
            <a:normAutofit/>
          </a:bodyPr>
          <a:lstStyle>
            <a:lvl1pPr marL="0" indent="0">
              <a:spcBef>
                <a:spcPts val="3479"/>
              </a:spcBef>
              <a:buFont typeface="Arial" panose="020B0604020202020204" pitchFamily="34" charset="0"/>
              <a:buChar char="​"/>
              <a:defRPr sz="2700">
                <a:solidFill>
                  <a:schemeClr val="tx1"/>
                </a:solidFill>
              </a:defRPr>
            </a:lvl1pPr>
            <a:lvl2pPr marL="0" indent="0">
              <a:defRPr sz="2900">
                <a:solidFill>
                  <a:schemeClr val="bg2"/>
                </a:solidFill>
              </a:defRPr>
            </a:lvl2pPr>
            <a:lvl3pPr marL="0" indent="0">
              <a:buNone/>
              <a:defRPr sz="2900">
                <a:solidFill>
                  <a:schemeClr val="bg2"/>
                </a:solidFill>
              </a:defRPr>
            </a:lvl3pPr>
            <a:lvl4pPr>
              <a:defRPr sz="2900">
                <a:solidFill>
                  <a:schemeClr val="bg2"/>
                </a:solidFill>
              </a:defRPr>
            </a:lvl4pPr>
            <a:lvl5pPr>
              <a:defRPr sz="2900">
                <a:solidFill>
                  <a:schemeClr val="bg2"/>
                </a:solidFill>
              </a:defRPr>
            </a:lvl5pPr>
          </a:lstStyle>
          <a:p>
            <a:pPr lvl="0"/>
            <a:r>
              <a:rPr lang="en-GB" noProof="0" dirty="0"/>
              <a:t>Click to edit Master text styles</a:t>
            </a:r>
          </a:p>
        </p:txBody>
      </p:sp>
      <p:sp>
        <p:nvSpPr>
          <p:cNvPr id="2" name="Footer Placeholder 1"/>
          <p:cNvSpPr>
            <a:spLocks noGrp="1"/>
          </p:cNvSpPr>
          <p:nvPr>
            <p:ph type="ftr" sz="quarter" idx="11"/>
          </p:nvPr>
        </p:nvSpPr>
        <p:spPr/>
        <p:txBody>
          <a:bodyPr/>
          <a:lstStyle/>
          <a:p>
            <a:endParaRPr lang="en-GB" dirty="0">
              <a:solidFill>
                <a:srgbClr val="000000"/>
              </a:solidFill>
            </a:endParaRPr>
          </a:p>
        </p:txBody>
      </p:sp>
    </p:spTree>
    <p:extLst>
      <p:ext uri="{BB962C8B-B14F-4D97-AF65-F5344CB8AC3E}">
        <p14:creationId xmlns:p14="http://schemas.microsoft.com/office/powerpoint/2010/main" val="2625140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9"/>
            <a:ext cx="6958012" cy="4716463"/>
          </a:xfrm>
          <a:prstGeom prst="rect">
            <a:avLst/>
          </a:prstGeom>
        </p:spPr>
        <p:txBody>
          <a:bodyPr/>
          <a:lstStyle>
            <a:lvl1pPr>
              <a:tabLst>
                <a:tab pos="6503213" algn="r"/>
              </a:tabLst>
              <a:defRPr/>
            </a:lvl1pPr>
            <a:lvl2pPr>
              <a:tabLst>
                <a:tab pos="6503213" algn="r"/>
              </a:tabLst>
              <a:defRPr/>
            </a:lvl2pPr>
            <a:lvl3pPr>
              <a:tabLst>
                <a:tab pos="6503213" algn="r"/>
              </a:tabLst>
              <a:defRPr/>
            </a:lvl3pPr>
            <a:lvl4pPr>
              <a:tabLst>
                <a:tab pos="6503213" algn="r"/>
              </a:tabLst>
              <a:defRPr/>
            </a:lvl4pPr>
            <a:lvl5pPr>
              <a:tabLst>
                <a:tab pos="4860150" algn="r"/>
              </a:tabLst>
              <a:defRPr baseline="0"/>
            </a:lvl5pPr>
            <a:lvl6pPr>
              <a:tabLst>
                <a:tab pos="6503213" algn="r"/>
              </a:tabLst>
              <a:defRPr/>
            </a:lvl6pPr>
            <a:lvl7pPr>
              <a:tabLst>
                <a:tab pos="6503213" algn="r"/>
              </a:tabLst>
              <a:defRPr/>
            </a:lvl7pPr>
            <a:lvl8pPr>
              <a:tabLst>
                <a:tab pos="6503213" algn="r"/>
              </a:tabLst>
              <a:defRPr/>
            </a:lvl8pPr>
            <a:lvl9pPr>
              <a:tabLst>
                <a:tab pos="6503213" algn="r"/>
              </a:tabLst>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GB" dirty="0"/>
              <a:t>Click to add title</a:t>
            </a:r>
          </a:p>
        </p:txBody>
      </p:sp>
      <p:sp>
        <p:nvSpPr>
          <p:cNvPr id="2" name="Footer Placeholder 1"/>
          <p:cNvSpPr>
            <a:spLocks noGrp="1"/>
          </p:cNvSpPr>
          <p:nvPr>
            <p:ph type="ftr" sz="quarter" idx="11"/>
          </p:nvPr>
        </p:nvSpPr>
        <p:spPr/>
        <p:txBody>
          <a:bodyPr/>
          <a:lstStyle/>
          <a:p>
            <a:endParaRPr lang="en-GB" dirty="0">
              <a:solidFill>
                <a:srgbClr val="000000"/>
              </a:solidFill>
            </a:endParaRPr>
          </a:p>
        </p:txBody>
      </p:sp>
    </p:spTree>
    <p:extLst>
      <p:ext uri="{BB962C8B-B14F-4D97-AF65-F5344CB8AC3E}">
        <p14:creationId xmlns:p14="http://schemas.microsoft.com/office/powerpoint/2010/main" val="31042971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501"/>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GB" noProof="0" dirty="0"/>
              <a:t>Click icon to add picture</a:t>
            </a:r>
          </a:p>
        </p:txBody>
      </p:sp>
      <p:sp>
        <p:nvSpPr>
          <p:cNvPr id="6" name="Content Placeholder 3"/>
          <p:cNvSpPr>
            <a:spLocks noGrp="1"/>
          </p:cNvSpPr>
          <p:nvPr>
            <p:ph sz="quarter" idx="10"/>
          </p:nvPr>
        </p:nvSpPr>
        <p:spPr>
          <a:xfrm>
            <a:off x="376238" y="1665289"/>
            <a:ext cx="3342322" cy="4716463"/>
          </a:xfrm>
          <a:prstGeom prst="rect">
            <a:avLst/>
          </a:prstGeom>
        </p:spPr>
        <p:txBody>
          <a:bodyPr/>
          <a:lstStyle>
            <a:lvl1pPr>
              <a:tabLst>
                <a:tab pos="4860150" algn="r"/>
              </a:tabLst>
              <a:defRPr/>
            </a:lvl1pPr>
            <a:lvl2pPr>
              <a:tabLst>
                <a:tab pos="4860150" algn="r"/>
              </a:tabLst>
              <a:defRPr/>
            </a:lvl2pPr>
            <a:lvl3pPr>
              <a:tabLst>
                <a:tab pos="4860150" algn="r"/>
              </a:tabLst>
              <a:defRPr/>
            </a:lvl3pPr>
            <a:lvl4pPr>
              <a:tabLst>
                <a:tab pos="4860150" algn="r"/>
              </a:tabLst>
              <a:defRPr/>
            </a:lvl4pPr>
            <a:lvl5pPr>
              <a:tabLst>
                <a:tab pos="4860150"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6"/>
          </p:nvPr>
        </p:nvSpPr>
        <p:spPr/>
        <p:txBody>
          <a:bodyPr/>
          <a:lstStyle/>
          <a:p>
            <a:endParaRPr lang="en-GB" dirty="0">
              <a:solidFill>
                <a:srgbClr val="000000"/>
              </a:solidFill>
            </a:endParaRPr>
          </a:p>
        </p:txBody>
      </p:sp>
    </p:spTree>
    <p:extLst>
      <p:ext uri="{BB962C8B-B14F-4D97-AF65-F5344CB8AC3E}">
        <p14:creationId xmlns:p14="http://schemas.microsoft.com/office/powerpoint/2010/main" val="1997518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1"/>
            <a:ext cx="8391525" cy="698500"/>
          </a:xfrm>
        </p:spPr>
        <p:txBody>
          <a:bodyPr/>
          <a:lstStyle/>
          <a:p>
            <a:r>
              <a:rPr lang="en-GB" noProof="0" dirty="0"/>
              <a:t>Click to edit Master title style</a:t>
            </a:r>
          </a:p>
        </p:txBody>
      </p:sp>
      <p:sp>
        <p:nvSpPr>
          <p:cNvPr id="14" name="Text Placeholder 18"/>
          <p:cNvSpPr>
            <a:spLocks noGrp="1"/>
          </p:cNvSpPr>
          <p:nvPr>
            <p:ph idx="1"/>
          </p:nvPr>
        </p:nvSpPr>
        <p:spPr>
          <a:xfrm>
            <a:off x="376238" y="1665289"/>
            <a:ext cx="8374062" cy="4716463"/>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Tree>
    <p:extLst>
      <p:ext uri="{BB962C8B-B14F-4D97-AF65-F5344CB8AC3E}">
        <p14:creationId xmlns:p14="http://schemas.microsoft.com/office/powerpoint/2010/main" val="20094687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GB" noProof="0" dirty="0"/>
              <a:t>Click to edit Master title style</a:t>
            </a:r>
          </a:p>
        </p:txBody>
      </p:sp>
      <p:sp>
        <p:nvSpPr>
          <p:cNvPr id="9" name="Text Placeholder 8"/>
          <p:cNvSpPr>
            <a:spLocks noGrp="1"/>
          </p:cNvSpPr>
          <p:nvPr>
            <p:ph type="body" sz="quarter" idx="13" hasCustomPrompt="1"/>
          </p:nvPr>
        </p:nvSpPr>
        <p:spPr>
          <a:xfrm>
            <a:off x="376238" y="651601"/>
            <a:ext cx="8371762"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Tree>
    <p:extLst>
      <p:ext uri="{BB962C8B-B14F-4D97-AF65-F5344CB8AC3E}">
        <p14:creationId xmlns:p14="http://schemas.microsoft.com/office/powerpoint/2010/main" val="25719777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GB" noProof="0" dirty="0"/>
              <a:t>Click to edit Master title style</a:t>
            </a:r>
          </a:p>
        </p:txBody>
      </p:sp>
      <p:sp>
        <p:nvSpPr>
          <p:cNvPr id="9" name="Text Placeholder 8"/>
          <p:cNvSpPr>
            <a:spLocks noGrp="1"/>
          </p:cNvSpPr>
          <p:nvPr>
            <p:ph type="body" sz="quarter" idx="13" hasCustomPrompt="1"/>
          </p:nvPr>
        </p:nvSpPr>
        <p:spPr>
          <a:xfrm>
            <a:off x="376238" y="651601"/>
            <a:ext cx="8371762"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Tree>
    <p:extLst>
      <p:ext uri="{BB962C8B-B14F-4D97-AF65-F5344CB8AC3E}">
        <p14:creationId xmlns:p14="http://schemas.microsoft.com/office/powerpoint/2010/main" val="15492617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6238" y="317499"/>
            <a:ext cx="8391525" cy="698501"/>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5"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17" name="Chart Placeholder 3"/>
          <p:cNvSpPr>
            <a:spLocks noGrp="1"/>
          </p:cNvSpPr>
          <p:nvPr>
            <p:ph type="chart" sz="quarter" idx="15"/>
          </p:nvPr>
        </p:nvSpPr>
        <p:spPr>
          <a:xfrm>
            <a:off x="376239" y="2052000"/>
            <a:ext cx="8391524" cy="4069013"/>
          </a:xfrm>
          <a:prstGeom prst="rect">
            <a:avLst/>
          </a:prstGeom>
        </p:spPr>
        <p:txBody>
          <a:bodyPr/>
          <a:lstStyle/>
          <a:p>
            <a:r>
              <a:rPr lang="en-GB" noProof="0" dirty="0"/>
              <a:t>Click icon to add chart</a:t>
            </a:r>
          </a:p>
        </p:txBody>
      </p:sp>
      <p:sp>
        <p:nvSpPr>
          <p:cNvPr id="18" name="Text Placeholder 8"/>
          <p:cNvSpPr>
            <a:spLocks noGrp="1"/>
          </p:cNvSpPr>
          <p:nvPr>
            <p:ph type="body" sz="quarter" idx="18"/>
          </p:nvPr>
        </p:nvSpPr>
        <p:spPr>
          <a:xfrm>
            <a:off x="376239" y="1700214"/>
            <a:ext cx="8391524" cy="357187"/>
          </a:xfrm>
        </p:spPr>
        <p:txBody>
          <a:bodyPr/>
          <a:lstStyle/>
          <a:p>
            <a:pPr lvl="0"/>
            <a:r>
              <a:rPr lang="en-GB" noProof="0" dirty="0"/>
              <a:t>Click to edit Master text styles</a:t>
            </a:r>
          </a:p>
        </p:txBody>
      </p:sp>
      <p:sp>
        <p:nvSpPr>
          <p:cNvPr id="19" name="Text Placeholder 7"/>
          <p:cNvSpPr>
            <a:spLocks noGrp="1"/>
          </p:cNvSpPr>
          <p:nvPr>
            <p:ph type="body" sz="quarter" idx="23"/>
          </p:nvPr>
        </p:nvSpPr>
        <p:spPr>
          <a:xfrm>
            <a:off x="376239" y="6121014"/>
            <a:ext cx="8391525" cy="260737"/>
          </a:xfrm>
        </p:spPr>
        <p:txBody>
          <a:bodyPr>
            <a:noAutofit/>
          </a:bodyPr>
          <a:lstStyle>
            <a:lvl1pPr>
              <a:spcAft>
                <a:spcPts val="0"/>
              </a:spcAft>
              <a:defRPr sz="900"/>
            </a:lvl1pPr>
          </a:lstStyle>
          <a:p>
            <a:pPr lvl="0"/>
            <a:r>
              <a:rPr lang="en-GB" noProof="0" dirty="0"/>
              <a:t>Click to edit Master text styles</a:t>
            </a:r>
          </a:p>
        </p:txBody>
      </p:sp>
      <p:sp>
        <p:nvSpPr>
          <p:cNvPr id="2" name="Footer Placeholder 1"/>
          <p:cNvSpPr>
            <a:spLocks noGrp="1"/>
          </p:cNvSpPr>
          <p:nvPr>
            <p:ph type="ftr" sz="quarter" idx="24"/>
          </p:nvPr>
        </p:nvSpPr>
        <p:spPr/>
        <p:txBody>
          <a:bodyPr/>
          <a:lstStyle/>
          <a:p>
            <a:endParaRPr lang="en-GB" dirty="0">
              <a:solidFill>
                <a:srgbClr val="000000"/>
              </a:solidFill>
            </a:endParaRPr>
          </a:p>
        </p:txBody>
      </p:sp>
    </p:spTree>
    <p:extLst>
      <p:ext uri="{BB962C8B-B14F-4D97-AF65-F5344CB8AC3E}">
        <p14:creationId xmlns:p14="http://schemas.microsoft.com/office/powerpoint/2010/main" val="23398070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6238" y="317499"/>
            <a:ext cx="8391525" cy="698501"/>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5" name="Text Placeholder 8"/>
          <p:cNvSpPr>
            <a:spLocks noGrp="1"/>
          </p:cNvSpPr>
          <p:nvPr>
            <p:ph type="body" sz="quarter" idx="13" hasCustomPrompt="1"/>
          </p:nvPr>
        </p:nvSpPr>
        <p:spPr>
          <a:xfrm>
            <a:off x="376239"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GB" noProof="0" dirty="0"/>
              <a:t>Click icon to add chart</a:t>
            </a:r>
          </a:p>
        </p:txBody>
      </p:sp>
      <p:sp>
        <p:nvSpPr>
          <p:cNvPr id="18" name="Text Placeholder 8"/>
          <p:cNvSpPr>
            <a:spLocks noGrp="1"/>
          </p:cNvSpPr>
          <p:nvPr>
            <p:ph type="body" sz="quarter" idx="18"/>
          </p:nvPr>
        </p:nvSpPr>
        <p:spPr>
          <a:xfrm>
            <a:off x="376238" y="1665290"/>
            <a:ext cx="2671763" cy="392112"/>
          </a:xfrm>
        </p:spPr>
        <p:txBody>
          <a:bodyPr/>
          <a:lstStyle/>
          <a:p>
            <a:pPr lvl="0"/>
            <a:r>
              <a:rPr lang="en-GB" noProof="0" dirty="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GB" noProof="0" dirty="0"/>
              <a:t>Click icon to add chart</a:t>
            </a:r>
          </a:p>
        </p:txBody>
      </p:sp>
      <p:sp>
        <p:nvSpPr>
          <p:cNvPr id="8" name="Text Placeholder 8"/>
          <p:cNvSpPr>
            <a:spLocks noGrp="1"/>
          </p:cNvSpPr>
          <p:nvPr>
            <p:ph type="body" sz="quarter" idx="20"/>
          </p:nvPr>
        </p:nvSpPr>
        <p:spPr>
          <a:xfrm>
            <a:off x="3227389" y="1665290"/>
            <a:ext cx="2671211" cy="392112"/>
          </a:xfrm>
        </p:spPr>
        <p:txBody>
          <a:bodyPr/>
          <a:lstStyle/>
          <a:p>
            <a:pPr lvl="0"/>
            <a:r>
              <a:rPr lang="en-GB" noProof="0" dirty="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GB" noProof="0" dirty="0"/>
              <a:t>Click icon to add chart</a:t>
            </a:r>
          </a:p>
        </p:txBody>
      </p:sp>
      <p:sp>
        <p:nvSpPr>
          <p:cNvPr id="10" name="Text Placeholder 8"/>
          <p:cNvSpPr>
            <a:spLocks noGrp="1"/>
          </p:cNvSpPr>
          <p:nvPr>
            <p:ph type="body" sz="quarter" idx="22"/>
          </p:nvPr>
        </p:nvSpPr>
        <p:spPr>
          <a:xfrm>
            <a:off x="6094798" y="1659145"/>
            <a:ext cx="2672966" cy="398256"/>
          </a:xfrm>
        </p:spPr>
        <p:txBody>
          <a:bodyPr/>
          <a:lstStyle/>
          <a:p>
            <a:pPr lvl="0"/>
            <a:r>
              <a:rPr lang="en-GB" noProof="0" dirty="0"/>
              <a:t>Click to edit Master text styles</a:t>
            </a:r>
          </a:p>
        </p:txBody>
      </p:sp>
      <p:sp>
        <p:nvSpPr>
          <p:cNvPr id="12" name="Text Placeholder 7"/>
          <p:cNvSpPr>
            <a:spLocks noGrp="1"/>
          </p:cNvSpPr>
          <p:nvPr>
            <p:ph type="body" sz="quarter" idx="23"/>
          </p:nvPr>
        </p:nvSpPr>
        <p:spPr>
          <a:xfrm>
            <a:off x="376237" y="6121014"/>
            <a:ext cx="8374064" cy="260737"/>
          </a:xfrm>
        </p:spPr>
        <p:txBody>
          <a:bodyPr>
            <a:noAutofit/>
          </a:bodyPr>
          <a:lstStyle>
            <a:lvl1pPr>
              <a:spcAft>
                <a:spcPts val="0"/>
              </a:spcAft>
              <a:defRPr sz="900"/>
            </a:lvl1pPr>
          </a:lstStyle>
          <a:p>
            <a:pPr lvl="0"/>
            <a:r>
              <a:rPr lang="en-GB" noProof="0" dirty="0"/>
              <a:t>Click to edit Master text styles</a:t>
            </a:r>
          </a:p>
        </p:txBody>
      </p:sp>
      <p:sp>
        <p:nvSpPr>
          <p:cNvPr id="2" name="Footer Placeholder 1"/>
          <p:cNvSpPr>
            <a:spLocks noGrp="1"/>
          </p:cNvSpPr>
          <p:nvPr>
            <p:ph type="ftr" sz="quarter" idx="24"/>
          </p:nvPr>
        </p:nvSpPr>
        <p:spPr/>
        <p:txBody>
          <a:bodyPr/>
          <a:lstStyle/>
          <a:p>
            <a:endParaRPr lang="en-GB" dirty="0">
              <a:solidFill>
                <a:srgbClr val="000000"/>
              </a:solidFill>
            </a:endParaRPr>
          </a:p>
        </p:txBody>
      </p:sp>
    </p:spTree>
    <p:extLst>
      <p:ext uri="{BB962C8B-B14F-4D97-AF65-F5344CB8AC3E}">
        <p14:creationId xmlns:p14="http://schemas.microsoft.com/office/powerpoint/2010/main" val="27429821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9" name="Text Placeholder 8"/>
          <p:cNvSpPr>
            <a:spLocks noGrp="1"/>
          </p:cNvSpPr>
          <p:nvPr>
            <p:ph type="body" sz="quarter" idx="13" hasCustomPrompt="1"/>
          </p:nvPr>
        </p:nvSpPr>
        <p:spPr>
          <a:xfrm>
            <a:off x="376238" y="651601"/>
            <a:ext cx="8402002"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13" name="Content Placeholder 3"/>
          <p:cNvSpPr>
            <a:spLocks noGrp="1"/>
          </p:cNvSpPr>
          <p:nvPr>
            <p:ph sz="quarter" idx="10"/>
          </p:nvPr>
        </p:nvSpPr>
        <p:spPr>
          <a:xfrm>
            <a:off x="376238" y="1665289"/>
            <a:ext cx="3979184" cy="4716461"/>
          </a:xfrm>
          <a:prstGeom prst="rect">
            <a:avLst/>
          </a:prstGeom>
        </p:spPr>
        <p:txBody>
          <a:bodyPr/>
          <a:lstStyle>
            <a:lvl1pPr>
              <a:tabLst>
                <a:tab pos="4860150" algn="r"/>
              </a:tabLst>
              <a:defRPr/>
            </a:lvl1pPr>
            <a:lvl2pPr>
              <a:tabLst>
                <a:tab pos="4860150" algn="r"/>
              </a:tabLst>
              <a:defRPr/>
            </a:lvl2pPr>
            <a:lvl3pPr>
              <a:tabLst>
                <a:tab pos="4860150" algn="r"/>
              </a:tabLst>
              <a:defRPr/>
            </a:lvl3pPr>
            <a:lvl4pPr>
              <a:tabLst>
                <a:tab pos="4860150" algn="r"/>
              </a:tabLst>
              <a:defRPr/>
            </a:lvl4pPr>
            <a:lvl5pPr>
              <a:tabLst>
                <a:tab pos="4860150"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Content Placeholder 3"/>
          <p:cNvSpPr>
            <a:spLocks noGrp="1"/>
          </p:cNvSpPr>
          <p:nvPr>
            <p:ph sz="quarter" idx="20"/>
          </p:nvPr>
        </p:nvSpPr>
        <p:spPr>
          <a:xfrm>
            <a:off x="4786154" y="1665289"/>
            <a:ext cx="3992086" cy="4716461"/>
          </a:xfrm>
          <a:prstGeom prst="rect">
            <a:avLst/>
          </a:prstGeom>
        </p:spPr>
        <p:txBody>
          <a:bodyPr/>
          <a:lstStyle>
            <a:lvl1pPr>
              <a:tabLst>
                <a:tab pos="4860150" algn="r"/>
              </a:tabLst>
              <a:defRPr/>
            </a:lvl1pPr>
            <a:lvl2pPr>
              <a:tabLst>
                <a:tab pos="4860150" algn="r"/>
              </a:tabLst>
              <a:defRPr/>
            </a:lvl2pPr>
            <a:lvl3pPr>
              <a:tabLst>
                <a:tab pos="4860150" algn="r"/>
              </a:tabLst>
              <a:defRPr/>
            </a:lvl3pPr>
            <a:lvl4pPr>
              <a:tabLst>
                <a:tab pos="4860150" algn="r"/>
              </a:tabLst>
              <a:defRPr/>
            </a:lvl4pPr>
            <a:lvl5pPr>
              <a:tabLst>
                <a:tab pos="4860150"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21"/>
          </p:nvPr>
        </p:nvSpPr>
        <p:spPr/>
        <p:txBody>
          <a:bodyPr/>
          <a:lstStyle/>
          <a:p>
            <a:endParaRPr lang="en-GB" dirty="0">
              <a:solidFill>
                <a:srgbClr val="000000"/>
              </a:solidFill>
            </a:endParaRPr>
          </a:p>
        </p:txBody>
      </p:sp>
    </p:spTree>
    <p:extLst>
      <p:ext uri="{BB962C8B-B14F-4D97-AF65-F5344CB8AC3E}">
        <p14:creationId xmlns:p14="http://schemas.microsoft.com/office/powerpoint/2010/main" val="21886783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GB" dirty="0"/>
              <a:t>Slide header</a:t>
            </a:r>
            <a:endParaRPr lang="en-US" dirty="0"/>
          </a:p>
        </p:txBody>
      </p:sp>
      <p:sp>
        <p:nvSpPr>
          <p:cNvPr id="6" name="Content Placeholder 5"/>
          <p:cNvSpPr>
            <a:spLocks noGrp="1"/>
          </p:cNvSpPr>
          <p:nvPr>
            <p:ph sz="quarter" idx="10" hasCustomPrompt="1"/>
          </p:nvPr>
        </p:nvSpPr>
        <p:spPr>
          <a:xfrm>
            <a:off x="457200" y="1606549"/>
            <a:ext cx="8229600" cy="4506384"/>
          </a:xfrm>
          <a:prstGeom prst="rect">
            <a:avLst/>
          </a:prstGeom>
        </p:spPr>
        <p:txBody>
          <a:bodyPr vert="horz" lIns="0" tIns="0" rIns="0" bIns="0"/>
          <a:lstStyle>
            <a:lvl1pPr marL="0" indent="277200">
              <a:spcBef>
                <a:spcPts val="1176"/>
              </a:spcBef>
              <a:buClr>
                <a:srgbClr val="D12B24"/>
              </a:buClr>
              <a:buFont typeface="Lucida Grande"/>
              <a:buChar char="‣"/>
              <a:defRPr sz="2400" baseline="0">
                <a:solidFill>
                  <a:schemeClr val="tx1">
                    <a:lumMod val="75000"/>
                    <a:lumOff val="25000"/>
                  </a:schemeClr>
                </a:solidFill>
                <a:latin typeface="Gill Sans MT"/>
              </a:defRPr>
            </a:lvl1pPr>
            <a:lvl2pPr marL="0" indent="277200">
              <a:spcBef>
                <a:spcPts val="1176"/>
              </a:spcBef>
              <a:buClr>
                <a:srgbClr val="D12B24"/>
              </a:buClr>
              <a:buFont typeface="Lucida Grande"/>
              <a:buChar char="‣"/>
              <a:defRPr sz="2200" baseline="0">
                <a:solidFill>
                  <a:schemeClr val="tx1">
                    <a:lumMod val="75000"/>
                    <a:lumOff val="25000"/>
                  </a:schemeClr>
                </a:solidFill>
                <a:latin typeface="Gill Sans MT"/>
              </a:defRPr>
            </a:lvl2pPr>
            <a:lvl3pPr marL="0" indent="277200">
              <a:spcBef>
                <a:spcPts val="1176"/>
              </a:spcBef>
              <a:buClr>
                <a:srgbClr val="D12B24"/>
              </a:buClr>
              <a:buFont typeface="Lucida Grande"/>
              <a:buChar char="‣"/>
              <a:defRPr sz="2000" baseline="0">
                <a:solidFill>
                  <a:schemeClr val="tx1">
                    <a:lumMod val="75000"/>
                    <a:lumOff val="25000"/>
                  </a:schemeClr>
                </a:solidFill>
                <a:latin typeface="Gill Sans MT"/>
              </a:defRPr>
            </a:lvl3pPr>
            <a:lvl4pPr>
              <a:buClr>
                <a:srgbClr val="D12B24"/>
              </a:buClr>
              <a:buFont typeface="Lucida Grande"/>
              <a:buChar char="‣"/>
              <a:defRPr baseline="0">
                <a:latin typeface="Gill Sans MT"/>
              </a:defRPr>
            </a:lvl4pPr>
            <a:lvl5pPr>
              <a:buClr>
                <a:srgbClr val="D12B24"/>
              </a:buClr>
              <a:buFont typeface="Lucida Grande"/>
              <a:buChar char="‣"/>
              <a:defRPr baseline="0">
                <a:latin typeface="Gill Sans MT"/>
              </a:defRPr>
            </a:lvl5pPr>
          </a:lstStyle>
          <a:p>
            <a:pPr lvl="0"/>
            <a:r>
              <a:rPr lang="en-GB" dirty="0"/>
              <a:t>Size 24 font</a:t>
            </a:r>
          </a:p>
          <a:p>
            <a:pPr lvl="1"/>
            <a:r>
              <a:rPr lang="en-GB" dirty="0"/>
              <a:t>Size 22 font</a:t>
            </a:r>
          </a:p>
          <a:p>
            <a:pPr lvl="2"/>
            <a:r>
              <a:rPr lang="en-GB" dirty="0"/>
              <a:t>Size 20 font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7"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11" name="Content Placeholder 3"/>
          <p:cNvSpPr>
            <a:spLocks noGrp="1"/>
          </p:cNvSpPr>
          <p:nvPr>
            <p:ph sz="quarter" idx="10"/>
          </p:nvPr>
        </p:nvSpPr>
        <p:spPr>
          <a:xfrm>
            <a:off x="376238" y="1665289"/>
            <a:ext cx="3979185" cy="4716461"/>
          </a:xfrm>
          <a:prstGeom prst="rect">
            <a:avLst/>
          </a:prstGeom>
        </p:spPr>
        <p:txBody>
          <a:bodyPr>
            <a:noAutofit/>
          </a:bodyPr>
          <a:lstStyle>
            <a:lvl1pPr>
              <a:tabLst>
                <a:tab pos="4860150" algn="r"/>
              </a:tabLst>
              <a:defRPr sz="1500"/>
            </a:lvl1pPr>
            <a:lvl2pPr>
              <a:tabLst>
                <a:tab pos="4860150" algn="r"/>
              </a:tabLst>
              <a:defRPr sz="1500"/>
            </a:lvl2pPr>
            <a:lvl3pPr>
              <a:tabLst>
                <a:tab pos="4860150" algn="r"/>
              </a:tabLst>
              <a:defRPr sz="1500"/>
            </a:lvl3pPr>
            <a:lvl4pPr>
              <a:tabLst>
                <a:tab pos="4860150" algn="r"/>
              </a:tabLst>
              <a:defRPr sz="1500"/>
            </a:lvl4pPr>
            <a:lvl5pPr>
              <a:tabLst>
                <a:tab pos="4860150" algn="r"/>
              </a:tabLst>
              <a:defRPr baseline="0"/>
            </a:lvl5pPr>
            <a:lvl6pPr>
              <a:defRPr sz="1500"/>
            </a:lvl6pPr>
            <a:lvl7pPr>
              <a:defRPr sz="1500"/>
            </a:lvl7pPr>
            <a:lvl8pPr>
              <a:defRPr sz="1500"/>
            </a:lvl8pPr>
            <a:lvl9pPr>
              <a:defRPr sz="15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quarter" idx="20"/>
          </p:nvPr>
        </p:nvSpPr>
        <p:spPr>
          <a:xfrm>
            <a:off x="4788000" y="1665289"/>
            <a:ext cx="3979763" cy="4716461"/>
          </a:xfrm>
          <a:prstGeom prst="rect">
            <a:avLst/>
          </a:prstGeom>
        </p:spPr>
        <p:txBody>
          <a:bodyPr>
            <a:noAutofit/>
          </a:bodyPr>
          <a:lstStyle>
            <a:lvl1pPr>
              <a:tabLst>
                <a:tab pos="4860150" algn="r"/>
              </a:tabLst>
              <a:defRPr sz="1500"/>
            </a:lvl1pPr>
            <a:lvl2pPr>
              <a:tabLst>
                <a:tab pos="4860150" algn="r"/>
              </a:tabLst>
              <a:defRPr sz="1500"/>
            </a:lvl2pPr>
            <a:lvl3pPr>
              <a:tabLst>
                <a:tab pos="4860150" algn="r"/>
              </a:tabLst>
              <a:defRPr sz="1500"/>
            </a:lvl3pPr>
            <a:lvl4pPr>
              <a:tabLst>
                <a:tab pos="4860150" algn="r"/>
              </a:tabLst>
              <a:defRPr sz="1500"/>
            </a:lvl4pPr>
            <a:lvl5pPr>
              <a:tabLst>
                <a:tab pos="4860150" algn="r"/>
              </a:tabLst>
              <a:defRPr baseline="0"/>
            </a:lvl5pPr>
            <a:lvl6pPr>
              <a:defRPr sz="1500"/>
            </a:lvl6pPr>
            <a:lvl7pPr>
              <a:defRPr sz="1500"/>
            </a:lvl7pPr>
            <a:lvl8pPr>
              <a:defRPr sz="1500"/>
            </a:lvl8pPr>
            <a:lvl9pPr>
              <a:defRPr sz="15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21"/>
          </p:nvPr>
        </p:nvSpPr>
        <p:spPr/>
        <p:txBody>
          <a:bodyPr/>
          <a:lstStyle/>
          <a:p>
            <a:endParaRPr lang="en-GB" dirty="0">
              <a:solidFill>
                <a:srgbClr val="000000"/>
              </a:solidFill>
            </a:endParaRPr>
          </a:p>
        </p:txBody>
      </p:sp>
    </p:spTree>
    <p:extLst>
      <p:ext uri="{BB962C8B-B14F-4D97-AF65-F5344CB8AC3E}">
        <p14:creationId xmlns:p14="http://schemas.microsoft.com/office/powerpoint/2010/main" val="297195698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376238" y="317499"/>
            <a:ext cx="8391525" cy="698501"/>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1"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4860150" algn="r"/>
              </a:tabLst>
              <a:defRPr/>
            </a:lvl1pPr>
            <a:lvl2pPr>
              <a:tabLst>
                <a:tab pos="4860150" algn="r"/>
              </a:tabLst>
              <a:defRPr/>
            </a:lvl2pPr>
            <a:lvl3pPr>
              <a:tabLst>
                <a:tab pos="4860150" algn="r"/>
              </a:tabLst>
              <a:defRPr/>
            </a:lvl3pPr>
            <a:lvl4pPr>
              <a:tabLst>
                <a:tab pos="4860150" algn="r"/>
              </a:tabLst>
              <a:defRPr/>
            </a:lvl4pPr>
            <a:lvl5pPr>
              <a:tabLst>
                <a:tab pos="4860150"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Chart Placeholder 2"/>
          <p:cNvSpPr>
            <a:spLocks noGrp="1"/>
          </p:cNvSpPr>
          <p:nvPr>
            <p:ph type="chart" sz="quarter" idx="21"/>
          </p:nvPr>
        </p:nvSpPr>
        <p:spPr>
          <a:xfrm>
            <a:off x="4755917" y="2125013"/>
            <a:ext cx="4011846" cy="3996000"/>
          </a:xfrm>
        </p:spPr>
        <p:txBody>
          <a:bodyPr/>
          <a:lstStyle/>
          <a:p>
            <a:r>
              <a:rPr lang="en-GB" noProof="0" dirty="0"/>
              <a:t>Click icon to add chart</a:t>
            </a:r>
          </a:p>
        </p:txBody>
      </p:sp>
      <p:sp>
        <p:nvSpPr>
          <p:cNvPr id="6" name="Text Placeholder 5"/>
          <p:cNvSpPr>
            <a:spLocks noGrp="1"/>
          </p:cNvSpPr>
          <p:nvPr>
            <p:ph type="body" sz="quarter" idx="22"/>
          </p:nvPr>
        </p:nvSpPr>
        <p:spPr>
          <a:xfrm>
            <a:off x="4755917" y="1665289"/>
            <a:ext cx="4011846" cy="420687"/>
          </a:xfrm>
        </p:spPr>
        <p:txBody>
          <a:bodyPr/>
          <a:lstStyle/>
          <a:p>
            <a:pPr lvl="0"/>
            <a:r>
              <a:rPr lang="en-GB" noProof="0" dirty="0"/>
              <a:t>Click to edit Master text styles</a:t>
            </a:r>
          </a:p>
        </p:txBody>
      </p:sp>
      <p:sp>
        <p:nvSpPr>
          <p:cNvPr id="15" name="Text Placeholder 7"/>
          <p:cNvSpPr>
            <a:spLocks noGrp="1"/>
          </p:cNvSpPr>
          <p:nvPr>
            <p:ph type="body" sz="quarter" idx="23"/>
          </p:nvPr>
        </p:nvSpPr>
        <p:spPr>
          <a:xfrm>
            <a:off x="376238" y="6121014"/>
            <a:ext cx="8391525" cy="260737"/>
          </a:xfrm>
        </p:spPr>
        <p:txBody>
          <a:bodyPr>
            <a:noAutofit/>
          </a:bodyPr>
          <a:lstStyle>
            <a:lvl1pPr>
              <a:spcAft>
                <a:spcPts val="0"/>
              </a:spcAft>
              <a:defRPr sz="900"/>
            </a:lvl1pPr>
          </a:lstStyle>
          <a:p>
            <a:pPr lvl="0"/>
            <a:r>
              <a:rPr lang="en-GB" noProof="0" dirty="0"/>
              <a:t>Click to edit Master text styles</a:t>
            </a:r>
          </a:p>
        </p:txBody>
      </p:sp>
      <p:sp>
        <p:nvSpPr>
          <p:cNvPr id="2" name="Footer Placeholder 1"/>
          <p:cNvSpPr>
            <a:spLocks noGrp="1"/>
          </p:cNvSpPr>
          <p:nvPr>
            <p:ph type="ftr" sz="quarter" idx="24"/>
          </p:nvPr>
        </p:nvSpPr>
        <p:spPr/>
        <p:txBody>
          <a:bodyPr/>
          <a:lstStyle/>
          <a:p>
            <a:endParaRPr lang="en-GB" dirty="0">
              <a:solidFill>
                <a:srgbClr val="000000"/>
              </a:solidFill>
            </a:endParaRPr>
          </a:p>
        </p:txBody>
      </p:sp>
    </p:spTree>
    <p:extLst>
      <p:ext uri="{BB962C8B-B14F-4D97-AF65-F5344CB8AC3E}">
        <p14:creationId xmlns:p14="http://schemas.microsoft.com/office/powerpoint/2010/main" val="268304050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376238" y="317499"/>
            <a:ext cx="8391525" cy="698501"/>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1"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3" name="Chart Placeholder 2"/>
          <p:cNvSpPr>
            <a:spLocks noGrp="1"/>
          </p:cNvSpPr>
          <p:nvPr>
            <p:ph type="chart" sz="quarter" idx="21"/>
          </p:nvPr>
        </p:nvSpPr>
        <p:spPr>
          <a:xfrm>
            <a:off x="4755915" y="2125013"/>
            <a:ext cx="4011847" cy="3996000"/>
          </a:xfrm>
        </p:spPr>
        <p:txBody>
          <a:bodyPr/>
          <a:lstStyle/>
          <a:p>
            <a:r>
              <a:rPr lang="en-GB" noProof="0" dirty="0"/>
              <a:t>Click icon to add chart</a:t>
            </a:r>
          </a:p>
        </p:txBody>
      </p:sp>
      <p:sp>
        <p:nvSpPr>
          <p:cNvPr id="6" name="Text Placeholder 5"/>
          <p:cNvSpPr>
            <a:spLocks noGrp="1"/>
          </p:cNvSpPr>
          <p:nvPr>
            <p:ph type="body" sz="quarter" idx="22"/>
          </p:nvPr>
        </p:nvSpPr>
        <p:spPr>
          <a:xfrm>
            <a:off x="4755917" y="1665289"/>
            <a:ext cx="4011847" cy="420687"/>
          </a:xfrm>
        </p:spPr>
        <p:txBody>
          <a:bodyPr/>
          <a:lstStyle/>
          <a:p>
            <a:pPr lvl="0"/>
            <a:r>
              <a:rPr lang="en-GB" noProof="0" dirty="0"/>
              <a:t>Click to edit Master text styles</a:t>
            </a:r>
          </a:p>
        </p:txBody>
      </p:sp>
      <p:sp>
        <p:nvSpPr>
          <p:cNvPr id="15" name="Text Placeholder 7"/>
          <p:cNvSpPr>
            <a:spLocks noGrp="1"/>
          </p:cNvSpPr>
          <p:nvPr>
            <p:ph type="body" sz="quarter" idx="23"/>
          </p:nvPr>
        </p:nvSpPr>
        <p:spPr>
          <a:xfrm>
            <a:off x="376237" y="6121014"/>
            <a:ext cx="8374064" cy="260737"/>
          </a:xfrm>
        </p:spPr>
        <p:txBody>
          <a:bodyPr>
            <a:noAutofit/>
          </a:bodyPr>
          <a:lstStyle>
            <a:lvl1pPr>
              <a:spcAft>
                <a:spcPts val="0"/>
              </a:spcAft>
              <a:defRPr sz="900"/>
            </a:lvl1pPr>
          </a:lstStyle>
          <a:p>
            <a:pPr lvl="0"/>
            <a:r>
              <a:rPr lang="en-GB" noProof="0" dirty="0"/>
              <a:t>Click to edit Master text styles</a:t>
            </a:r>
          </a:p>
        </p:txBody>
      </p:sp>
      <p:sp>
        <p:nvSpPr>
          <p:cNvPr id="9" name="Chart Placeholder 2"/>
          <p:cNvSpPr>
            <a:spLocks noGrp="1"/>
          </p:cNvSpPr>
          <p:nvPr>
            <p:ph type="chart" sz="quarter" idx="24"/>
          </p:nvPr>
        </p:nvSpPr>
        <p:spPr>
          <a:xfrm>
            <a:off x="376239" y="2125013"/>
            <a:ext cx="4004297" cy="3996000"/>
          </a:xfrm>
        </p:spPr>
        <p:txBody>
          <a:bodyPr/>
          <a:lstStyle/>
          <a:p>
            <a:r>
              <a:rPr lang="en-GB" noProof="0" dirty="0"/>
              <a:t>Click icon to add chart</a:t>
            </a:r>
          </a:p>
        </p:txBody>
      </p:sp>
      <p:sp>
        <p:nvSpPr>
          <p:cNvPr id="12" name="Text Placeholder 5"/>
          <p:cNvSpPr>
            <a:spLocks noGrp="1"/>
          </p:cNvSpPr>
          <p:nvPr>
            <p:ph type="body" sz="quarter" idx="25"/>
          </p:nvPr>
        </p:nvSpPr>
        <p:spPr>
          <a:xfrm>
            <a:off x="376237" y="1665289"/>
            <a:ext cx="4004298" cy="420687"/>
          </a:xfrm>
        </p:spPr>
        <p:txBody>
          <a:bodyPr/>
          <a:lstStyle/>
          <a:p>
            <a:pPr lvl="0"/>
            <a:r>
              <a:rPr lang="en-GB" noProof="0" dirty="0"/>
              <a:t>Click to edit Master text styles</a:t>
            </a:r>
          </a:p>
        </p:txBody>
      </p:sp>
      <p:sp>
        <p:nvSpPr>
          <p:cNvPr id="2" name="Footer Placeholder 1"/>
          <p:cNvSpPr>
            <a:spLocks noGrp="1"/>
          </p:cNvSpPr>
          <p:nvPr>
            <p:ph type="ftr" sz="quarter" idx="26"/>
          </p:nvPr>
        </p:nvSpPr>
        <p:spPr/>
        <p:txBody>
          <a:bodyPr/>
          <a:lstStyle/>
          <a:p>
            <a:endParaRPr lang="en-GB" dirty="0">
              <a:solidFill>
                <a:srgbClr val="000000"/>
              </a:solidFill>
            </a:endParaRPr>
          </a:p>
        </p:txBody>
      </p:sp>
    </p:spTree>
    <p:extLst>
      <p:ext uri="{BB962C8B-B14F-4D97-AF65-F5344CB8AC3E}">
        <p14:creationId xmlns:p14="http://schemas.microsoft.com/office/powerpoint/2010/main" val="17369164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9"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6" name="Content Placeholder 3"/>
          <p:cNvSpPr>
            <a:spLocks noGrp="1"/>
          </p:cNvSpPr>
          <p:nvPr>
            <p:ph sz="quarter" idx="10"/>
          </p:nvPr>
        </p:nvSpPr>
        <p:spPr>
          <a:xfrm>
            <a:off x="376238" y="1665289"/>
            <a:ext cx="3323893" cy="4716463"/>
          </a:xfrm>
          <a:prstGeom prst="rect">
            <a:avLst/>
          </a:prstGeom>
        </p:spPr>
        <p:txBody>
          <a:bodyPr/>
          <a:lstStyle>
            <a:lvl1pPr>
              <a:tabLst>
                <a:tab pos="4860150" algn="r"/>
              </a:tabLst>
              <a:defRPr/>
            </a:lvl1pPr>
            <a:lvl2pPr>
              <a:tabLst>
                <a:tab pos="4860150" algn="r"/>
              </a:tabLst>
              <a:defRPr/>
            </a:lvl2pPr>
            <a:lvl3pPr>
              <a:tabLst>
                <a:tab pos="4860150" algn="r"/>
              </a:tabLst>
              <a:defRPr/>
            </a:lvl3pPr>
            <a:lvl4pPr>
              <a:tabLst>
                <a:tab pos="4860150" algn="r"/>
              </a:tabLst>
              <a:defRPr/>
            </a:lvl4pPr>
            <a:lvl5pPr>
              <a:tabLst>
                <a:tab pos="4860150"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4860150" algn="r"/>
              </a:tabLst>
              <a:defRPr/>
            </a:lvl1pPr>
            <a:lvl2pPr>
              <a:tabLst>
                <a:tab pos="4860150" algn="r"/>
              </a:tabLst>
              <a:defRPr/>
            </a:lvl2pPr>
            <a:lvl3pPr>
              <a:tabLst>
                <a:tab pos="4860150" algn="r"/>
              </a:tabLst>
              <a:defRPr/>
            </a:lvl3pPr>
            <a:lvl4pPr>
              <a:tabLst>
                <a:tab pos="4860150" algn="r"/>
              </a:tabLst>
              <a:defRPr/>
            </a:lvl4pPr>
            <a:lvl5pPr>
              <a:tabLst>
                <a:tab pos="4860150"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7"/>
          </p:nvPr>
        </p:nvSpPr>
        <p:spPr/>
        <p:txBody>
          <a:bodyPr/>
          <a:lstStyle/>
          <a:p>
            <a:endParaRPr lang="en-GB" dirty="0">
              <a:solidFill>
                <a:srgbClr val="000000"/>
              </a:solidFill>
            </a:endParaRPr>
          </a:p>
        </p:txBody>
      </p:sp>
    </p:spTree>
    <p:extLst>
      <p:ext uri="{BB962C8B-B14F-4D97-AF65-F5344CB8AC3E}">
        <p14:creationId xmlns:p14="http://schemas.microsoft.com/office/powerpoint/2010/main" val="298771423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501"/>
            <a:ext cx="8391525" cy="698500"/>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9" name="Text Placeholder 8"/>
          <p:cNvSpPr>
            <a:spLocks noGrp="1"/>
          </p:cNvSpPr>
          <p:nvPr>
            <p:ph type="body" sz="quarter" idx="13" hasCustomPrompt="1"/>
          </p:nvPr>
        </p:nvSpPr>
        <p:spPr>
          <a:xfrm>
            <a:off x="376239" y="651601"/>
            <a:ext cx="8391524"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6" name="Content Placeholder 3"/>
          <p:cNvSpPr>
            <a:spLocks noGrp="1"/>
          </p:cNvSpPr>
          <p:nvPr>
            <p:ph sz="quarter" idx="10"/>
          </p:nvPr>
        </p:nvSpPr>
        <p:spPr>
          <a:xfrm>
            <a:off x="5683412" y="1658680"/>
            <a:ext cx="3084351" cy="4723072"/>
          </a:xfrm>
          <a:prstGeom prst="rect">
            <a:avLst/>
          </a:prstGeom>
        </p:spPr>
        <p:txBody>
          <a:bodyPr>
            <a:noAutofit/>
          </a:bodyPr>
          <a:lstStyle>
            <a:lvl1pPr>
              <a:tabLst>
                <a:tab pos="4860150" algn="r"/>
              </a:tabLst>
              <a:defRPr sz="2300">
                <a:solidFill>
                  <a:schemeClr val="accent3"/>
                </a:solidFill>
              </a:defRPr>
            </a:lvl1pPr>
            <a:lvl2pPr>
              <a:tabLst>
                <a:tab pos="4860150" algn="r"/>
              </a:tabLst>
              <a:defRPr/>
            </a:lvl2pPr>
            <a:lvl3pPr>
              <a:tabLst>
                <a:tab pos="4860150" algn="r"/>
              </a:tabLst>
              <a:defRPr/>
            </a:lvl3pPr>
            <a:lvl4pPr>
              <a:tabLst>
                <a:tab pos="4860150" algn="r"/>
              </a:tabLst>
              <a:defRPr/>
            </a:lvl4pPr>
            <a:lvl5pPr>
              <a:tabLst>
                <a:tab pos="4860150" algn="r"/>
              </a:tabLst>
              <a:defRPr baseline="0"/>
            </a:lvl5pPr>
          </a:lstStyle>
          <a:p>
            <a:pPr lvl="0"/>
            <a:r>
              <a:rPr lang="en-GB" noProof="0" dirty="0"/>
              <a:t>Click to edit Master text styles</a:t>
            </a:r>
          </a:p>
        </p:txBody>
      </p:sp>
      <p:sp>
        <p:nvSpPr>
          <p:cNvPr id="8" name="Content Placeholder 3"/>
          <p:cNvSpPr>
            <a:spLocks noGrp="1"/>
          </p:cNvSpPr>
          <p:nvPr>
            <p:ph sz="quarter" idx="16"/>
          </p:nvPr>
        </p:nvSpPr>
        <p:spPr>
          <a:xfrm>
            <a:off x="376239" y="1665288"/>
            <a:ext cx="4879761" cy="4716462"/>
          </a:xfrm>
          <a:prstGeom prst="rect">
            <a:avLst/>
          </a:prstGeom>
        </p:spPr>
        <p:txBody>
          <a:bodyPr/>
          <a:lstStyle>
            <a:lvl1pPr>
              <a:tabLst>
                <a:tab pos="4860150" algn="r"/>
              </a:tabLst>
              <a:defRPr/>
            </a:lvl1pPr>
            <a:lvl2pPr>
              <a:tabLst>
                <a:tab pos="4860150" algn="r"/>
              </a:tabLst>
              <a:defRPr/>
            </a:lvl2pPr>
            <a:lvl3pPr>
              <a:tabLst>
                <a:tab pos="4860150" algn="r"/>
              </a:tabLst>
              <a:defRPr/>
            </a:lvl3pPr>
            <a:lvl4pPr>
              <a:tabLst>
                <a:tab pos="4860150" algn="r"/>
              </a:tabLst>
              <a:defRPr/>
            </a:lvl4pPr>
            <a:lvl5pPr>
              <a:tabLst>
                <a:tab pos="4860150" algn="r"/>
              </a:tabLst>
              <a:defRPr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7"/>
          </p:nvPr>
        </p:nvSpPr>
        <p:spPr/>
        <p:txBody>
          <a:bodyPr/>
          <a:lstStyle/>
          <a:p>
            <a:endParaRPr lang="en-GB" dirty="0">
              <a:solidFill>
                <a:srgbClr val="000000"/>
              </a:solidFill>
            </a:endParaRPr>
          </a:p>
        </p:txBody>
      </p:sp>
    </p:spTree>
    <p:extLst>
      <p:ext uri="{BB962C8B-B14F-4D97-AF65-F5344CB8AC3E}">
        <p14:creationId xmlns:p14="http://schemas.microsoft.com/office/powerpoint/2010/main" val="16368018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1"/>
            <a:ext cx="8391525" cy="698500"/>
          </a:xfrm>
        </p:spPr>
        <p:txBody>
          <a:bodyPr/>
          <a:lstStyle/>
          <a:p>
            <a:r>
              <a:rPr lang="en-GB" noProof="0" dirty="0"/>
              <a:t>Click to edit Master title style</a:t>
            </a:r>
          </a:p>
        </p:txBody>
      </p:sp>
      <p:sp>
        <p:nvSpPr>
          <p:cNvPr id="13" name="Text Placeholder 8"/>
          <p:cNvSpPr>
            <a:spLocks noGrp="1"/>
          </p:cNvSpPr>
          <p:nvPr>
            <p:ph type="body" sz="quarter" idx="21" hasCustomPrompt="1"/>
          </p:nvPr>
        </p:nvSpPr>
        <p:spPr>
          <a:xfrm>
            <a:off x="376237" y="651601"/>
            <a:ext cx="8391526"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4" name="Picture Placeholder 6"/>
          <p:cNvSpPr>
            <a:spLocks noGrp="1"/>
          </p:cNvSpPr>
          <p:nvPr>
            <p:ph type="pic" sz="quarter" idx="13"/>
          </p:nvPr>
        </p:nvSpPr>
        <p:spPr>
          <a:xfrm>
            <a:off x="376237" y="1700214"/>
            <a:ext cx="2034000" cy="1260000"/>
          </a:xfrm>
        </p:spPr>
        <p:txBody>
          <a:bodyPr lIns="0" tIns="0" rIns="0" bIns="0">
            <a:noAutofit/>
          </a:bodyPr>
          <a:lstStyle/>
          <a:p>
            <a:r>
              <a:rPr lang="en-GB" noProof="0" dirty="0"/>
              <a:t>Click icon to add picture</a:t>
            </a:r>
          </a:p>
        </p:txBody>
      </p:sp>
      <p:sp>
        <p:nvSpPr>
          <p:cNvPr id="5" name="Picture Placeholder 6"/>
          <p:cNvSpPr>
            <a:spLocks noGrp="1"/>
          </p:cNvSpPr>
          <p:nvPr>
            <p:ph type="pic" sz="quarter" idx="14"/>
          </p:nvPr>
        </p:nvSpPr>
        <p:spPr>
          <a:xfrm>
            <a:off x="2495413" y="1700214"/>
            <a:ext cx="2034000" cy="1260000"/>
          </a:xfrm>
        </p:spPr>
        <p:txBody>
          <a:bodyPr lIns="0" tIns="0" rIns="0" bIns="0">
            <a:noAutofit/>
          </a:bodyPr>
          <a:lstStyle/>
          <a:p>
            <a:r>
              <a:rPr lang="en-GB" noProof="0" dirty="0"/>
              <a:t>Click icon to add picture</a:t>
            </a:r>
          </a:p>
        </p:txBody>
      </p:sp>
      <p:sp>
        <p:nvSpPr>
          <p:cNvPr id="6" name="Picture Placeholder 6"/>
          <p:cNvSpPr>
            <a:spLocks noGrp="1"/>
          </p:cNvSpPr>
          <p:nvPr>
            <p:ph type="pic" sz="quarter" idx="15"/>
          </p:nvPr>
        </p:nvSpPr>
        <p:spPr>
          <a:xfrm>
            <a:off x="4614587" y="1700214"/>
            <a:ext cx="2034000" cy="1260000"/>
          </a:xfrm>
        </p:spPr>
        <p:txBody>
          <a:bodyPr lIns="0" tIns="0" rIns="0" bIns="0">
            <a:noAutofit/>
          </a:bodyPr>
          <a:lstStyle/>
          <a:p>
            <a:r>
              <a:rPr lang="en-GB" noProof="0" dirty="0"/>
              <a:t>Click icon to add picture</a:t>
            </a:r>
          </a:p>
        </p:txBody>
      </p:sp>
      <p:sp>
        <p:nvSpPr>
          <p:cNvPr id="7" name="Picture Placeholder 6"/>
          <p:cNvSpPr>
            <a:spLocks noGrp="1"/>
          </p:cNvSpPr>
          <p:nvPr>
            <p:ph type="pic" sz="quarter" idx="16"/>
          </p:nvPr>
        </p:nvSpPr>
        <p:spPr>
          <a:xfrm>
            <a:off x="6733763" y="1700214"/>
            <a:ext cx="2034000" cy="1260000"/>
          </a:xfrm>
        </p:spPr>
        <p:txBody>
          <a:bodyPr lIns="0" tIns="0" rIns="0" bIns="0">
            <a:noAutofit/>
          </a:bodyPr>
          <a:lstStyle/>
          <a:p>
            <a:r>
              <a:rPr lang="en-GB" noProof="0" dirty="0"/>
              <a:t>Click icon to add picture</a:t>
            </a:r>
          </a:p>
        </p:txBody>
      </p:sp>
      <p:sp>
        <p:nvSpPr>
          <p:cNvPr id="9" name="Text Placeholder 8"/>
          <p:cNvSpPr>
            <a:spLocks noGrp="1"/>
          </p:cNvSpPr>
          <p:nvPr>
            <p:ph type="body" sz="quarter" idx="17"/>
          </p:nvPr>
        </p:nvSpPr>
        <p:spPr>
          <a:xfrm>
            <a:off x="376238" y="3124200"/>
            <a:ext cx="2040351" cy="325754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0471" indent="-170471">
              <a:spcAft>
                <a:spcPts val="0"/>
              </a:spcAft>
              <a:buFont typeface="Arial" panose="020B0604020202020204" pitchFamily="34" charset="0"/>
              <a:buChar char="•"/>
              <a:defRPr/>
            </a:lvl4pPr>
            <a:lvl5pPr marL="344420" indent="-170471">
              <a:spcAft>
                <a:spcPts val="0"/>
              </a:spcAft>
              <a:defRPr baseline="0"/>
            </a:lvl5pPr>
            <a:lvl6pPr marL="344420" indent="-170471">
              <a:spcAft>
                <a:spcPts val="0"/>
              </a:spcAft>
              <a:buFont typeface="Verdana" panose="020B0604030504040204" pitchFamily="34" charset="0"/>
              <a:buChar char="−"/>
              <a:defRPr/>
            </a:lvl6pPr>
            <a:lvl7pPr marL="344420" indent="-170471">
              <a:spcAft>
                <a:spcPts val="0"/>
              </a:spcAft>
              <a:defRPr/>
            </a:lvl7pPr>
            <a:lvl8pPr marL="344420" indent="-170471">
              <a:spcAft>
                <a:spcPts val="0"/>
              </a:spcAft>
              <a:defRPr/>
            </a:lvl8pPr>
            <a:lvl9pPr marL="344420" indent="-170471">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0471" indent="-170471">
              <a:spcAft>
                <a:spcPts val="0"/>
              </a:spcAft>
              <a:buFont typeface="Arial" panose="020B0604020202020204" pitchFamily="34" charset="0"/>
              <a:buChar char="•"/>
              <a:defRPr/>
            </a:lvl4pPr>
            <a:lvl5pPr marL="344420" indent="-170471">
              <a:spcAft>
                <a:spcPts val="0"/>
              </a:spcAft>
              <a:defRPr baseline="0"/>
            </a:lvl5pPr>
            <a:lvl6pPr marL="344420" indent="-170471">
              <a:spcAft>
                <a:spcPts val="0"/>
              </a:spcAft>
              <a:buFont typeface="Verdana" panose="020B0604030504040204" pitchFamily="34" charset="0"/>
              <a:buChar char="−"/>
              <a:defRPr/>
            </a:lvl6pPr>
            <a:lvl7pPr marL="344420" indent="-170471">
              <a:spcAft>
                <a:spcPts val="0"/>
              </a:spcAft>
              <a:defRPr/>
            </a:lvl7pPr>
            <a:lvl8pPr marL="344420" indent="-170471">
              <a:spcAft>
                <a:spcPts val="0"/>
              </a:spcAft>
              <a:defRPr/>
            </a:lvl8pPr>
            <a:lvl9pPr marL="344420" indent="-170471">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8"/>
          <p:cNvSpPr>
            <a:spLocks noGrp="1"/>
          </p:cNvSpPr>
          <p:nvPr>
            <p:ph type="body" sz="quarter" idx="19"/>
          </p:nvPr>
        </p:nvSpPr>
        <p:spPr>
          <a:xfrm>
            <a:off x="2497530" y="3124200"/>
            <a:ext cx="2034000" cy="3257549"/>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0471" indent="-170471">
              <a:spcAft>
                <a:spcPts val="0"/>
              </a:spcAft>
              <a:buFont typeface="Arial" panose="020B0604020202020204" pitchFamily="34" charset="0"/>
              <a:buChar char="•"/>
              <a:defRPr/>
            </a:lvl4pPr>
            <a:lvl5pPr marL="344420" indent="-170471">
              <a:spcAft>
                <a:spcPts val="0"/>
              </a:spcAft>
              <a:defRPr baseline="0"/>
            </a:lvl5pPr>
            <a:lvl6pPr marL="344420" indent="-170471">
              <a:spcAft>
                <a:spcPts val="0"/>
              </a:spcAft>
              <a:buFont typeface="Verdana" panose="020B0604030504040204" pitchFamily="34" charset="0"/>
              <a:buChar char="−"/>
              <a:defRPr/>
            </a:lvl6pPr>
            <a:lvl7pPr marL="344420" indent="-170471">
              <a:spcAft>
                <a:spcPts val="0"/>
              </a:spcAft>
              <a:defRPr/>
            </a:lvl7pPr>
            <a:lvl8pPr marL="344420" indent="-170471">
              <a:spcAft>
                <a:spcPts val="0"/>
              </a:spcAft>
              <a:defRPr/>
            </a:lvl8pPr>
            <a:lvl9pPr marL="344420" indent="-170471">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 Placeholder 8"/>
          <p:cNvSpPr>
            <a:spLocks noGrp="1"/>
          </p:cNvSpPr>
          <p:nvPr>
            <p:ph type="body" sz="quarter" idx="20"/>
          </p:nvPr>
        </p:nvSpPr>
        <p:spPr>
          <a:xfrm>
            <a:off x="6744877" y="3108508"/>
            <a:ext cx="2022887" cy="3273240"/>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0471" indent="-170471">
              <a:spcAft>
                <a:spcPts val="0"/>
              </a:spcAft>
              <a:buFont typeface="Arial" panose="020B0604020202020204" pitchFamily="34" charset="0"/>
              <a:buChar char="•"/>
              <a:defRPr/>
            </a:lvl4pPr>
            <a:lvl5pPr marL="344420" indent="-170471">
              <a:spcAft>
                <a:spcPts val="0"/>
              </a:spcAft>
              <a:defRPr baseline="0"/>
            </a:lvl5pPr>
            <a:lvl6pPr marL="344420" indent="-170471">
              <a:spcAft>
                <a:spcPts val="0"/>
              </a:spcAft>
              <a:buFont typeface="Verdana" panose="020B0604030504040204" pitchFamily="34" charset="0"/>
              <a:buChar char="−"/>
              <a:defRPr/>
            </a:lvl6pPr>
            <a:lvl7pPr marL="344420" indent="-170471">
              <a:spcAft>
                <a:spcPts val="0"/>
              </a:spcAft>
              <a:defRPr/>
            </a:lvl7pPr>
            <a:lvl8pPr marL="344420" indent="-170471">
              <a:spcAft>
                <a:spcPts val="0"/>
              </a:spcAft>
              <a:defRPr/>
            </a:lvl8pPr>
            <a:lvl9pPr marL="344420" indent="-170471">
              <a:spcAft>
                <a:spcPts val="0"/>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22"/>
          </p:nvPr>
        </p:nvSpPr>
        <p:spPr/>
        <p:txBody>
          <a:bodyPr/>
          <a:lstStyle/>
          <a:p>
            <a:endParaRPr lang="en-GB" dirty="0">
              <a:solidFill>
                <a:srgbClr val="000000"/>
              </a:solidFill>
            </a:endParaRPr>
          </a:p>
        </p:txBody>
      </p:sp>
    </p:spTree>
    <p:extLst>
      <p:ext uri="{BB962C8B-B14F-4D97-AF65-F5344CB8AC3E}">
        <p14:creationId xmlns:p14="http://schemas.microsoft.com/office/powerpoint/2010/main" val="25585643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1"/>
            <a:ext cx="8391525" cy="698500"/>
          </a:xfrm>
        </p:spPr>
        <p:txBody>
          <a:bodyPr/>
          <a:lstStyle/>
          <a:p>
            <a:r>
              <a:rPr lang="en-GB" noProof="0" dirty="0"/>
              <a:t>Click to edit Master title style</a:t>
            </a:r>
          </a:p>
        </p:txBody>
      </p:sp>
      <p:sp>
        <p:nvSpPr>
          <p:cNvPr id="17" name="Text Placeholder 8"/>
          <p:cNvSpPr>
            <a:spLocks noGrp="1"/>
          </p:cNvSpPr>
          <p:nvPr>
            <p:ph type="body" sz="quarter" idx="13" hasCustomPrompt="1"/>
          </p:nvPr>
        </p:nvSpPr>
        <p:spPr>
          <a:xfrm>
            <a:off x="376238" y="651601"/>
            <a:ext cx="8371762"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endParaRPr lang="en-GB" sz="1100" dirty="0">
              <a:solidFill>
                <a:srgbClr val="FFFFFF"/>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endParaRPr lang="en-GB" sz="1100" dirty="0">
              <a:solidFill>
                <a:srgbClr val="FFFFFF"/>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endParaRPr lang="en-GB" sz="1100" dirty="0">
              <a:solidFill>
                <a:srgbClr val="FFFFFF"/>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endParaRPr lang="en-GB" sz="1100" dirty="0">
              <a:solidFill>
                <a:srgbClr val="FFFFFF"/>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GB" noProof="0" dirty="0"/>
              <a:t>Click icon to add picture</a:t>
            </a:r>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GB" noProof="0" dirty="0"/>
              <a:t>Click icon to add picture</a:t>
            </a:r>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GB" noProof="0" dirty="0"/>
              <a:t>Click icon to add picture</a:t>
            </a:r>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GB" noProof="0" dirty="0"/>
              <a:t>Click icon to add picture</a:t>
            </a:r>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GB" noProof="0" dirty="0"/>
              <a:t>Click to edit Master text styles</a:t>
            </a:r>
          </a:p>
          <a:p>
            <a:pPr lvl="1"/>
            <a:r>
              <a:rPr lang="en-GB" noProof="0" dirty="0"/>
              <a:t>Second level</a:t>
            </a:r>
          </a:p>
        </p:txBody>
      </p:sp>
      <p:sp>
        <p:nvSpPr>
          <p:cNvPr id="14" name="Text Placeholder 12"/>
          <p:cNvSpPr>
            <a:spLocks noGrp="1"/>
          </p:cNvSpPr>
          <p:nvPr>
            <p:ph type="body" sz="quarter" idx="33"/>
          </p:nvPr>
        </p:nvSpPr>
        <p:spPr>
          <a:xfrm>
            <a:off x="6297421" y="1880213"/>
            <a:ext cx="2476944" cy="1944000"/>
          </a:xfrm>
        </p:spPr>
        <p:txBody>
          <a:bodyPr/>
          <a:lstStyle>
            <a:lvl1pPr>
              <a:spcAft>
                <a:spcPts val="0"/>
              </a:spcAft>
              <a:defRPr b="1"/>
            </a:lvl1pPr>
            <a:lvl2pPr>
              <a:spcAft>
                <a:spcPts val="0"/>
              </a:spcAft>
              <a:defRPr b="0"/>
            </a:lvl2pPr>
          </a:lstStyle>
          <a:p>
            <a:pPr lvl="0"/>
            <a:r>
              <a:rPr lang="en-GB" noProof="0" dirty="0"/>
              <a:t>Click to edit Master text styles</a:t>
            </a:r>
          </a:p>
          <a:p>
            <a:pPr lvl="1"/>
            <a:r>
              <a:rPr lang="en-GB" noProof="0" dirty="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GB" noProof="0" dirty="0"/>
              <a:t>Click to edit Master text styles</a:t>
            </a:r>
          </a:p>
          <a:p>
            <a:pPr lvl="1"/>
            <a:r>
              <a:rPr lang="en-GB" noProof="0" dirty="0"/>
              <a:t>Second level</a:t>
            </a:r>
          </a:p>
        </p:txBody>
      </p:sp>
      <p:sp>
        <p:nvSpPr>
          <p:cNvPr id="16" name="Text Placeholder 12"/>
          <p:cNvSpPr>
            <a:spLocks noGrp="1"/>
          </p:cNvSpPr>
          <p:nvPr>
            <p:ph type="body" sz="quarter" idx="35"/>
          </p:nvPr>
        </p:nvSpPr>
        <p:spPr>
          <a:xfrm>
            <a:off x="6297421" y="4256213"/>
            <a:ext cx="2476944" cy="1944000"/>
          </a:xfrm>
        </p:spPr>
        <p:txBody>
          <a:bodyPr/>
          <a:lstStyle>
            <a:lvl1pPr>
              <a:spcAft>
                <a:spcPts val="0"/>
              </a:spcAft>
              <a:defRPr b="1"/>
            </a:lvl1pPr>
            <a:lvl2pPr>
              <a:spcAft>
                <a:spcPts val="0"/>
              </a:spcAft>
              <a:defRPr b="0"/>
            </a:lvl2pPr>
          </a:lstStyle>
          <a:p>
            <a:pPr lvl="0"/>
            <a:r>
              <a:rPr lang="en-GB" noProof="0" dirty="0"/>
              <a:t>Click to edit Master text styles</a:t>
            </a:r>
          </a:p>
          <a:p>
            <a:pPr lvl="1"/>
            <a:r>
              <a:rPr lang="en-GB" noProof="0" dirty="0"/>
              <a:t>Second level</a:t>
            </a:r>
          </a:p>
        </p:txBody>
      </p:sp>
      <p:sp>
        <p:nvSpPr>
          <p:cNvPr id="3" name="Footer Placeholder 2"/>
          <p:cNvSpPr>
            <a:spLocks noGrp="1"/>
          </p:cNvSpPr>
          <p:nvPr>
            <p:ph type="ftr" sz="quarter" idx="36"/>
          </p:nvPr>
        </p:nvSpPr>
        <p:spPr/>
        <p:txBody>
          <a:bodyPr/>
          <a:lstStyle/>
          <a:p>
            <a:endParaRPr lang="en-GB" dirty="0">
              <a:solidFill>
                <a:srgbClr val="000000"/>
              </a:solidFill>
            </a:endParaRPr>
          </a:p>
        </p:txBody>
      </p:sp>
    </p:spTree>
    <p:extLst>
      <p:ext uri="{BB962C8B-B14F-4D97-AF65-F5344CB8AC3E}">
        <p14:creationId xmlns:p14="http://schemas.microsoft.com/office/powerpoint/2010/main" val="20519210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ictur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2"/>
            <a:ext cx="8391525" cy="698499"/>
          </a:xfrm>
        </p:spPr>
        <p:txBody>
          <a:bodyPr/>
          <a:lstStyle/>
          <a:p>
            <a:r>
              <a:rPr lang="en-GB" noProof="0" dirty="0"/>
              <a:t>Click to edit Master title style</a:t>
            </a:r>
          </a:p>
        </p:txBody>
      </p:sp>
      <p:sp>
        <p:nvSpPr>
          <p:cNvPr id="10" name="Text Placeholder 8"/>
          <p:cNvSpPr>
            <a:spLocks noGrp="1"/>
          </p:cNvSpPr>
          <p:nvPr>
            <p:ph type="body" sz="quarter" idx="18" hasCustomPrompt="1"/>
          </p:nvPr>
        </p:nvSpPr>
        <p:spPr>
          <a:xfrm>
            <a:off x="376238" y="651601"/>
            <a:ext cx="8371762"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4" name="Picture Placeholder 7"/>
          <p:cNvSpPr>
            <a:spLocks noGrp="1"/>
          </p:cNvSpPr>
          <p:nvPr>
            <p:ph type="pic" sz="quarter" idx="13"/>
          </p:nvPr>
        </p:nvSpPr>
        <p:spPr>
          <a:xfrm>
            <a:off x="376239" y="1700214"/>
            <a:ext cx="2771775" cy="1971675"/>
          </a:xfrm>
        </p:spPr>
        <p:txBody>
          <a:bodyPr/>
          <a:lstStyle/>
          <a:p>
            <a:r>
              <a:rPr lang="en-GB" noProof="0" dirty="0"/>
              <a:t>Click icon to add picture</a:t>
            </a:r>
          </a:p>
        </p:txBody>
      </p:sp>
      <p:sp>
        <p:nvSpPr>
          <p:cNvPr id="5" name="Picture Placeholder 7"/>
          <p:cNvSpPr>
            <a:spLocks noGrp="1"/>
          </p:cNvSpPr>
          <p:nvPr>
            <p:ph type="pic" sz="quarter" idx="14"/>
          </p:nvPr>
        </p:nvSpPr>
        <p:spPr>
          <a:xfrm>
            <a:off x="6004799" y="1700214"/>
            <a:ext cx="2762965" cy="1971675"/>
          </a:xfrm>
        </p:spPr>
        <p:txBody>
          <a:bodyPr/>
          <a:lstStyle/>
          <a:p>
            <a:r>
              <a:rPr lang="en-GB" noProof="0" dirty="0"/>
              <a:t>Click icon to add picture</a:t>
            </a:r>
          </a:p>
        </p:txBody>
      </p:sp>
      <p:sp>
        <p:nvSpPr>
          <p:cNvPr id="6" name="Picture Placeholder 7"/>
          <p:cNvSpPr>
            <a:spLocks noGrp="1"/>
          </p:cNvSpPr>
          <p:nvPr>
            <p:ph type="pic" sz="quarter" idx="15"/>
          </p:nvPr>
        </p:nvSpPr>
        <p:spPr>
          <a:xfrm>
            <a:off x="3204806" y="1700214"/>
            <a:ext cx="2743200" cy="1971675"/>
          </a:xfrm>
        </p:spPr>
        <p:txBody>
          <a:bodyPr/>
          <a:lstStyle/>
          <a:p>
            <a:r>
              <a:rPr lang="en-GB" noProof="0" dirty="0"/>
              <a:t>Click icon to add picture</a:t>
            </a:r>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Text Placeholder 18"/>
          <p:cNvSpPr>
            <a:spLocks noGrp="1"/>
          </p:cNvSpPr>
          <p:nvPr>
            <p:ph idx="17" hasCustomPrompt="1"/>
          </p:nvPr>
        </p:nvSpPr>
        <p:spPr>
          <a:xfrm>
            <a:off x="6004799" y="3832225"/>
            <a:ext cx="2762965" cy="20952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9"/>
          </p:nvPr>
        </p:nvSpPr>
        <p:spPr/>
        <p:txBody>
          <a:bodyPr/>
          <a:lstStyle/>
          <a:p>
            <a:endParaRPr lang="en-GB" dirty="0">
              <a:solidFill>
                <a:srgbClr val="000000"/>
              </a:solidFill>
            </a:endParaRPr>
          </a:p>
        </p:txBody>
      </p:sp>
    </p:spTree>
    <p:extLst>
      <p:ext uri="{BB962C8B-B14F-4D97-AF65-F5344CB8AC3E}">
        <p14:creationId xmlns:p14="http://schemas.microsoft.com/office/powerpoint/2010/main" val="25701906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376238" y="317499"/>
            <a:ext cx="8391525" cy="698501"/>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10"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Tree>
    <p:extLst>
      <p:ext uri="{BB962C8B-B14F-4D97-AF65-F5344CB8AC3E}">
        <p14:creationId xmlns:p14="http://schemas.microsoft.com/office/powerpoint/2010/main" val="123903851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2"/>
            <a:ext cx="8391525" cy="698499"/>
          </a:xfrm>
        </p:spPr>
        <p:txBody>
          <a:bodyPr/>
          <a:lstStyle/>
          <a:p>
            <a:r>
              <a:rPr lang="en-GB" noProof="0" dirty="0"/>
              <a:t>Click to edit Master title style</a:t>
            </a:r>
          </a:p>
        </p:txBody>
      </p:sp>
      <p:sp>
        <p:nvSpPr>
          <p:cNvPr id="16"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8" name="Text Placeholder 8"/>
          <p:cNvSpPr>
            <a:spLocks noGrp="1"/>
          </p:cNvSpPr>
          <p:nvPr>
            <p:ph type="body" sz="quarter" idx="17"/>
          </p:nvPr>
        </p:nvSpPr>
        <p:spPr>
          <a:xfrm>
            <a:off x="378000" y="1857892"/>
            <a:ext cx="4100118" cy="1695450"/>
          </a:xfrm>
        </p:spPr>
        <p:txBody>
          <a:bodyPr/>
          <a:lstStyle>
            <a:lvl1pPr>
              <a:spcAft>
                <a:spcPts val="966"/>
              </a:spcAft>
              <a:defRPr b="1">
                <a:solidFill>
                  <a:schemeClr val="accent1"/>
                </a:solidFill>
              </a:defRPr>
            </a:lvl1pPr>
            <a:lvl2pPr>
              <a:spcAft>
                <a:spcPts val="966"/>
              </a:spcAft>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8"/>
          <p:cNvSpPr>
            <a:spLocks noGrp="1"/>
          </p:cNvSpPr>
          <p:nvPr>
            <p:ph type="body" sz="quarter" idx="21"/>
          </p:nvPr>
        </p:nvSpPr>
        <p:spPr>
          <a:xfrm>
            <a:off x="4684647" y="1857892"/>
            <a:ext cx="4083117" cy="1695450"/>
          </a:xfrm>
        </p:spPr>
        <p:txBody>
          <a:bodyPr/>
          <a:lstStyle>
            <a:lvl1pPr>
              <a:spcAft>
                <a:spcPts val="966"/>
              </a:spcAft>
              <a:defRPr b="1">
                <a:solidFill>
                  <a:schemeClr val="accent1"/>
                </a:solidFill>
              </a:defRPr>
            </a:lvl1pPr>
            <a:lvl2pPr>
              <a:spcAft>
                <a:spcPts val="966"/>
              </a:spcAft>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9"/>
          <p:cNvSpPr>
            <a:spLocks noGrp="1"/>
          </p:cNvSpPr>
          <p:nvPr>
            <p:ph sz="quarter" idx="22" hasCustomPrompt="1"/>
          </p:nvPr>
        </p:nvSpPr>
        <p:spPr>
          <a:xfrm>
            <a:off x="3570548" y="1857892"/>
            <a:ext cx="907570" cy="670658"/>
          </a:xfrm>
        </p:spPr>
        <p:txBody>
          <a:bodyPr>
            <a:noAutofit/>
          </a:bodyPr>
          <a:lstStyle>
            <a:lvl1pPr algn="ctr">
              <a:defRPr sz="800" baseline="0"/>
            </a:lvl1pPr>
          </a:lstStyle>
          <a:p>
            <a:pPr lvl="0"/>
            <a:r>
              <a:rPr lang="en-GB" dirty="0"/>
              <a:t>Click here, go to INSERT tab and choose Pictures to insert Co-brand Logo</a:t>
            </a:r>
          </a:p>
        </p:txBody>
      </p:sp>
      <p:sp>
        <p:nvSpPr>
          <p:cNvPr id="4" name="Rectangle 3"/>
          <p:cNvSpPr/>
          <p:nvPr userDrawn="1"/>
        </p:nvSpPr>
        <p:spPr>
          <a:xfrm>
            <a:off x="378000" y="1705379"/>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spcAft>
                <a:spcPts val="966"/>
              </a:spcAft>
            </a:pPr>
            <a:endParaRPr lang="en-GB" sz="1100" dirty="0">
              <a:solidFill>
                <a:srgbClr val="FFFFFF"/>
              </a:solidFill>
            </a:endParaRPr>
          </a:p>
        </p:txBody>
      </p:sp>
      <p:sp>
        <p:nvSpPr>
          <p:cNvPr id="5" name="Rectangle 4"/>
          <p:cNvSpPr/>
          <p:nvPr userDrawn="1"/>
        </p:nvSpPr>
        <p:spPr>
          <a:xfrm>
            <a:off x="4684646" y="1705379"/>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spcAft>
                <a:spcPts val="966"/>
              </a:spcAft>
            </a:pPr>
            <a:endParaRPr lang="en-GB" sz="1100" dirty="0">
              <a:solidFill>
                <a:srgbClr val="FFFFFF"/>
              </a:solidFill>
            </a:endParaRPr>
          </a:p>
        </p:txBody>
      </p:sp>
      <p:sp>
        <p:nvSpPr>
          <p:cNvPr id="12" name="Content Placeholder 9"/>
          <p:cNvSpPr>
            <a:spLocks noGrp="1"/>
          </p:cNvSpPr>
          <p:nvPr>
            <p:ph sz="quarter" idx="23" hasCustomPrompt="1"/>
          </p:nvPr>
        </p:nvSpPr>
        <p:spPr>
          <a:xfrm>
            <a:off x="7860193" y="1857892"/>
            <a:ext cx="907570" cy="670658"/>
          </a:xfrm>
        </p:spPr>
        <p:txBody>
          <a:bodyPr>
            <a:noAutofit/>
          </a:bodyPr>
          <a:lstStyle>
            <a:lvl1pPr algn="ctr">
              <a:defRPr sz="800" baseline="0"/>
            </a:lvl1pPr>
          </a:lstStyle>
          <a:p>
            <a:pPr lvl="0"/>
            <a:r>
              <a:rPr lang="en-GB" dirty="0"/>
              <a:t>Click here, go to INSERT tab and choose Pictures to insert Co-brand Logo</a:t>
            </a:r>
          </a:p>
        </p:txBody>
      </p:sp>
      <p:sp>
        <p:nvSpPr>
          <p:cNvPr id="6" name="Footer Placeholder 5"/>
          <p:cNvSpPr>
            <a:spLocks noGrp="1"/>
          </p:cNvSpPr>
          <p:nvPr>
            <p:ph type="ftr" sz="quarter" idx="24"/>
          </p:nvPr>
        </p:nvSpPr>
        <p:spPr/>
        <p:txBody>
          <a:bodyPr/>
          <a:lstStyle/>
          <a:p>
            <a:endParaRPr lang="en-GB" dirty="0">
              <a:solidFill>
                <a:srgbClr val="000000"/>
              </a:solidFill>
            </a:endParaRPr>
          </a:p>
        </p:txBody>
      </p:sp>
    </p:spTree>
    <p:extLst>
      <p:ext uri="{BB962C8B-B14F-4D97-AF65-F5344CB8AC3E}">
        <p14:creationId xmlns:p14="http://schemas.microsoft.com/office/powerpoint/2010/main" val="20524160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GB" dirty="0"/>
              <a:t>Content</a:t>
            </a:r>
            <a:endParaRPr lang="en-US" dirty="0"/>
          </a:p>
        </p:txBody>
      </p:sp>
      <p:sp>
        <p:nvSpPr>
          <p:cNvPr id="3" name="Slide Number Placeholder 2"/>
          <p:cNvSpPr>
            <a:spLocks noGrp="1"/>
          </p:cNvSpPr>
          <p:nvPr>
            <p:ph type="sldNum" sz="quarter" idx="10"/>
          </p:nvPr>
        </p:nvSpPr>
        <p:spPr/>
        <p:txBody>
          <a:bodyPr/>
          <a:lstStyle/>
          <a:p>
            <a:fld id="{71D2FE12-5D65-FE41-9FFC-E71217CF972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1"/>
            <a:ext cx="8391525" cy="697888"/>
          </a:xfrm>
        </p:spPr>
        <p:txBody>
          <a:bodyPr/>
          <a:lstStyle/>
          <a:p>
            <a:r>
              <a:rPr lang="en-GB" noProof="0" dirty="0"/>
              <a:t>Click to edit Master title style</a:t>
            </a:r>
          </a:p>
        </p:txBody>
      </p:sp>
      <p:sp>
        <p:nvSpPr>
          <p:cNvPr id="16" name="Text Placeholder 8"/>
          <p:cNvSpPr>
            <a:spLocks noGrp="1"/>
          </p:cNvSpPr>
          <p:nvPr>
            <p:ph type="body" sz="quarter" idx="13" hasCustomPrompt="1"/>
          </p:nvPr>
        </p:nvSpPr>
        <p:spPr>
          <a:xfrm>
            <a:off x="376238" y="651601"/>
            <a:ext cx="8398126"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27" name="Text Placeholder 8"/>
          <p:cNvSpPr>
            <a:spLocks noGrp="1"/>
          </p:cNvSpPr>
          <p:nvPr>
            <p:ph type="body" sz="quarter" idx="17"/>
          </p:nvPr>
        </p:nvSpPr>
        <p:spPr>
          <a:xfrm>
            <a:off x="378000" y="1857892"/>
            <a:ext cx="4100118" cy="1695450"/>
          </a:xfrm>
        </p:spPr>
        <p:txBody>
          <a:bodyPr/>
          <a:lstStyle>
            <a:lvl1pPr>
              <a:spcAft>
                <a:spcPts val="966"/>
              </a:spcAft>
              <a:defRPr b="1">
                <a:solidFill>
                  <a:schemeClr val="accent1"/>
                </a:solidFill>
              </a:defRPr>
            </a:lvl1pPr>
            <a:lvl2pPr>
              <a:spcAft>
                <a:spcPts val="966"/>
              </a:spcAft>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Text Placeholder 8"/>
          <p:cNvSpPr>
            <a:spLocks noGrp="1"/>
          </p:cNvSpPr>
          <p:nvPr>
            <p:ph type="body" sz="quarter" idx="21"/>
          </p:nvPr>
        </p:nvSpPr>
        <p:spPr>
          <a:xfrm>
            <a:off x="4684647" y="1857892"/>
            <a:ext cx="4083117" cy="1695450"/>
          </a:xfrm>
        </p:spPr>
        <p:txBody>
          <a:bodyPr/>
          <a:lstStyle>
            <a:lvl1pPr>
              <a:spcAft>
                <a:spcPts val="966"/>
              </a:spcAft>
              <a:defRPr b="1">
                <a:solidFill>
                  <a:schemeClr val="accent1"/>
                </a:solidFill>
              </a:defRPr>
            </a:lvl1pPr>
            <a:lvl2pPr>
              <a:spcAft>
                <a:spcPts val="966"/>
              </a:spcAft>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8"/>
          <p:cNvSpPr>
            <a:spLocks noGrp="1"/>
          </p:cNvSpPr>
          <p:nvPr>
            <p:ph type="body" sz="quarter" idx="30"/>
          </p:nvPr>
        </p:nvSpPr>
        <p:spPr>
          <a:xfrm>
            <a:off x="378000" y="4253374"/>
            <a:ext cx="4100118" cy="1695450"/>
          </a:xfrm>
        </p:spPr>
        <p:txBody>
          <a:bodyPr/>
          <a:lstStyle>
            <a:lvl1pPr>
              <a:spcAft>
                <a:spcPts val="966"/>
              </a:spcAft>
              <a:defRPr b="1">
                <a:solidFill>
                  <a:schemeClr val="accent1"/>
                </a:solidFill>
              </a:defRPr>
            </a:lvl1pPr>
            <a:lvl2pPr>
              <a:spcAft>
                <a:spcPts val="966"/>
              </a:spcAft>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Text Placeholder 8"/>
          <p:cNvSpPr>
            <a:spLocks noGrp="1"/>
          </p:cNvSpPr>
          <p:nvPr>
            <p:ph type="body" sz="quarter" idx="31"/>
          </p:nvPr>
        </p:nvSpPr>
        <p:spPr>
          <a:xfrm>
            <a:off x="4684647" y="4253374"/>
            <a:ext cx="4083117" cy="1695450"/>
          </a:xfrm>
        </p:spPr>
        <p:txBody>
          <a:bodyPr/>
          <a:lstStyle>
            <a:lvl1pPr>
              <a:spcAft>
                <a:spcPts val="966"/>
              </a:spcAft>
              <a:defRPr b="1">
                <a:solidFill>
                  <a:schemeClr val="accent1"/>
                </a:solidFill>
              </a:defRPr>
            </a:lvl1pPr>
            <a:lvl2pPr>
              <a:spcAft>
                <a:spcPts val="966"/>
              </a:spcAft>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Content Placeholder 9"/>
          <p:cNvSpPr>
            <a:spLocks noGrp="1"/>
          </p:cNvSpPr>
          <p:nvPr>
            <p:ph sz="quarter" idx="26" hasCustomPrompt="1"/>
          </p:nvPr>
        </p:nvSpPr>
        <p:spPr>
          <a:xfrm>
            <a:off x="3570548" y="1857892"/>
            <a:ext cx="907570" cy="670658"/>
          </a:xfrm>
        </p:spPr>
        <p:txBody>
          <a:bodyPr>
            <a:noAutofit/>
          </a:bodyPr>
          <a:lstStyle>
            <a:lvl1pPr algn="ctr">
              <a:buNone/>
              <a:defRPr sz="800" baseline="0"/>
            </a:lvl1pPr>
          </a:lstStyle>
          <a:p>
            <a:pPr lvl="0"/>
            <a:r>
              <a:rPr lang="en-GB" dirty="0"/>
              <a:t>Click here, go to INSERT tab and choose Pictures to insert Co-brand Logo</a:t>
            </a:r>
          </a:p>
        </p:txBody>
      </p:sp>
      <p:sp>
        <p:nvSpPr>
          <p:cNvPr id="20" name="Content Placeholder 9"/>
          <p:cNvSpPr>
            <a:spLocks noGrp="1"/>
          </p:cNvSpPr>
          <p:nvPr>
            <p:ph sz="quarter" idx="27" hasCustomPrompt="1"/>
          </p:nvPr>
        </p:nvSpPr>
        <p:spPr>
          <a:xfrm>
            <a:off x="7860193" y="1857892"/>
            <a:ext cx="907570" cy="670658"/>
          </a:xfrm>
        </p:spPr>
        <p:txBody>
          <a:bodyPr>
            <a:noAutofit/>
          </a:bodyPr>
          <a:lstStyle>
            <a:lvl1pPr algn="ctr">
              <a:buNone/>
              <a:defRPr sz="800" baseline="0"/>
            </a:lvl1pPr>
          </a:lstStyle>
          <a:p>
            <a:pPr lvl="0"/>
            <a:r>
              <a:rPr lang="en-GB" dirty="0"/>
              <a:t>Click here, go to INSERT tab and choose Pictures to insert Co-brand Logo</a:t>
            </a:r>
          </a:p>
        </p:txBody>
      </p:sp>
      <p:sp>
        <p:nvSpPr>
          <p:cNvPr id="21" name="Content Placeholder 9"/>
          <p:cNvSpPr>
            <a:spLocks noGrp="1"/>
          </p:cNvSpPr>
          <p:nvPr>
            <p:ph sz="quarter" idx="28" hasCustomPrompt="1"/>
          </p:nvPr>
        </p:nvSpPr>
        <p:spPr>
          <a:xfrm>
            <a:off x="3565870" y="4249682"/>
            <a:ext cx="907570" cy="670658"/>
          </a:xfrm>
        </p:spPr>
        <p:txBody>
          <a:bodyPr>
            <a:noAutofit/>
          </a:bodyPr>
          <a:lstStyle>
            <a:lvl1pPr algn="ctr">
              <a:buNone/>
              <a:defRPr sz="800" baseline="0"/>
            </a:lvl1pPr>
          </a:lstStyle>
          <a:p>
            <a:pPr lvl="0"/>
            <a:r>
              <a:rPr lang="en-GB" dirty="0"/>
              <a:t>Click here, go to INSERT tab and choose Pictures to insert Co-brand Logo</a:t>
            </a:r>
          </a:p>
        </p:txBody>
      </p:sp>
      <p:sp>
        <p:nvSpPr>
          <p:cNvPr id="22" name="Content Placeholder 9"/>
          <p:cNvSpPr>
            <a:spLocks noGrp="1"/>
          </p:cNvSpPr>
          <p:nvPr>
            <p:ph sz="quarter" idx="29" hasCustomPrompt="1"/>
          </p:nvPr>
        </p:nvSpPr>
        <p:spPr>
          <a:xfrm>
            <a:off x="7855514" y="4249682"/>
            <a:ext cx="907570" cy="670658"/>
          </a:xfrm>
        </p:spPr>
        <p:txBody>
          <a:bodyPr>
            <a:noAutofit/>
          </a:bodyPr>
          <a:lstStyle>
            <a:lvl1pPr algn="ctr">
              <a:buNone/>
              <a:defRPr sz="800" baseline="0"/>
            </a:lvl1pPr>
          </a:lstStyle>
          <a:p>
            <a:pPr lvl="0"/>
            <a:r>
              <a:rPr lang="en-GB" dirty="0"/>
              <a:t>Click here, go to INSERT tab and choose Pictures to insert Co-brand Logo</a:t>
            </a:r>
          </a:p>
        </p:txBody>
      </p:sp>
      <p:sp>
        <p:nvSpPr>
          <p:cNvPr id="4" name="Rectangle 3"/>
          <p:cNvSpPr/>
          <p:nvPr userDrawn="1"/>
        </p:nvSpPr>
        <p:spPr>
          <a:xfrm>
            <a:off x="378000" y="1705379"/>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spcAft>
                <a:spcPts val="966"/>
              </a:spcAft>
            </a:pPr>
            <a:endParaRPr lang="en-GB" sz="1100" dirty="0">
              <a:solidFill>
                <a:srgbClr val="FFFFFF"/>
              </a:solidFill>
            </a:endParaRPr>
          </a:p>
        </p:txBody>
      </p:sp>
      <p:sp>
        <p:nvSpPr>
          <p:cNvPr id="5" name="Rectangle 4"/>
          <p:cNvSpPr/>
          <p:nvPr userDrawn="1"/>
        </p:nvSpPr>
        <p:spPr>
          <a:xfrm>
            <a:off x="4684646" y="1705379"/>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spcAft>
                <a:spcPts val="966"/>
              </a:spcAft>
            </a:pPr>
            <a:endParaRPr lang="en-GB" sz="1100" dirty="0">
              <a:solidFill>
                <a:srgbClr val="FFFFFF"/>
              </a:solidFill>
            </a:endParaRPr>
          </a:p>
        </p:txBody>
      </p:sp>
      <p:sp>
        <p:nvSpPr>
          <p:cNvPr id="12" name="Rectangle 11"/>
          <p:cNvSpPr/>
          <p:nvPr userDrawn="1"/>
        </p:nvSpPr>
        <p:spPr>
          <a:xfrm>
            <a:off x="378001" y="4103519"/>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spcAft>
                <a:spcPts val="966"/>
              </a:spcAft>
            </a:pPr>
            <a:endParaRPr lang="en-GB" sz="1100" dirty="0">
              <a:solidFill>
                <a:srgbClr val="FFFFFF"/>
              </a:solidFill>
            </a:endParaRPr>
          </a:p>
        </p:txBody>
      </p:sp>
      <p:sp>
        <p:nvSpPr>
          <p:cNvPr id="13" name="Rectangle 12"/>
          <p:cNvSpPr/>
          <p:nvPr userDrawn="1"/>
        </p:nvSpPr>
        <p:spPr>
          <a:xfrm>
            <a:off x="4684646" y="4103519"/>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spcAft>
                <a:spcPts val="966"/>
              </a:spcAft>
            </a:pPr>
            <a:endParaRPr lang="en-GB" sz="1100" dirty="0">
              <a:solidFill>
                <a:srgbClr val="FFFFFF"/>
              </a:solidFill>
            </a:endParaRPr>
          </a:p>
        </p:txBody>
      </p:sp>
      <p:sp>
        <p:nvSpPr>
          <p:cNvPr id="3" name="Footer Placeholder 2"/>
          <p:cNvSpPr>
            <a:spLocks noGrp="1"/>
          </p:cNvSpPr>
          <p:nvPr>
            <p:ph type="ftr" sz="quarter" idx="32"/>
          </p:nvPr>
        </p:nvSpPr>
        <p:spPr/>
        <p:txBody>
          <a:bodyPr/>
          <a:lstStyle/>
          <a:p>
            <a:endParaRPr lang="en-GB" dirty="0">
              <a:solidFill>
                <a:srgbClr val="000000"/>
              </a:solidFill>
            </a:endParaRPr>
          </a:p>
        </p:txBody>
      </p:sp>
    </p:spTree>
    <p:extLst>
      <p:ext uri="{BB962C8B-B14F-4D97-AF65-F5344CB8AC3E}">
        <p14:creationId xmlns:p14="http://schemas.microsoft.com/office/powerpoint/2010/main" val="291502104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10" name="Text Placeholder 8"/>
          <p:cNvSpPr>
            <a:spLocks noGrp="1"/>
          </p:cNvSpPr>
          <p:nvPr>
            <p:ph type="body" sz="quarter" idx="13" hasCustomPrompt="1"/>
          </p:nvPr>
        </p:nvSpPr>
        <p:spPr>
          <a:xfrm>
            <a:off x="376238" y="651601"/>
            <a:ext cx="8371762"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4" name="Rectangle 3"/>
          <p:cNvSpPr/>
          <p:nvPr userDrawn="1"/>
        </p:nvSpPr>
        <p:spPr>
          <a:xfrm>
            <a:off x="3240000" y="1705969"/>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endParaRPr lang="en-GB" sz="1100" dirty="0">
              <a:solidFill>
                <a:srgbClr val="FFFFFF"/>
              </a:solidFill>
            </a:endParaRPr>
          </a:p>
        </p:txBody>
      </p:sp>
      <p:sp>
        <p:nvSpPr>
          <p:cNvPr id="5" name="Rectangle 4"/>
          <p:cNvSpPr/>
          <p:nvPr userDrawn="1"/>
        </p:nvSpPr>
        <p:spPr>
          <a:xfrm>
            <a:off x="378001" y="1700214"/>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endParaRPr lang="en-GB" sz="1100" dirty="0">
              <a:solidFill>
                <a:srgbClr val="FFFFFF"/>
              </a:solidFill>
            </a:endParaRPr>
          </a:p>
        </p:txBody>
      </p:sp>
      <p:sp>
        <p:nvSpPr>
          <p:cNvPr id="6" name="Rectangle 5"/>
          <p:cNvSpPr/>
          <p:nvPr userDrawn="1"/>
        </p:nvSpPr>
        <p:spPr>
          <a:xfrm>
            <a:off x="6086475" y="1705969"/>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t"/>
          <a:lstStyle/>
          <a:p>
            <a:pPr algn="ctr" defTabSz="883664"/>
            <a:endParaRPr lang="en-GB" sz="1100" dirty="0">
              <a:solidFill>
                <a:srgbClr val="FFFFFF"/>
              </a:solidFill>
            </a:endParaRPr>
          </a:p>
        </p:txBody>
      </p:sp>
      <p:sp>
        <p:nvSpPr>
          <p:cNvPr id="7" name="Text Placeholder 8"/>
          <p:cNvSpPr>
            <a:spLocks noGrp="1"/>
          </p:cNvSpPr>
          <p:nvPr>
            <p:ph type="body" sz="quarter" idx="17"/>
          </p:nvPr>
        </p:nvSpPr>
        <p:spPr>
          <a:xfrm>
            <a:off x="3244284" y="1851441"/>
            <a:ext cx="2655433" cy="3845754"/>
          </a:xfrm>
        </p:spPr>
        <p:txBody>
          <a:bodyPr/>
          <a:lstStyle>
            <a:lvl1pPr marL="0" indent="0">
              <a:buFont typeface="Arial" panose="020B0604020202020204" pitchFamily="34" charset="0"/>
              <a:buChar char="​"/>
              <a:defRPr b="1">
                <a:solidFill>
                  <a:schemeClr val="accent1"/>
                </a:solidFill>
              </a:defRPr>
            </a:lvl1pPr>
            <a:lvl2pPr marL="0" indent="0">
              <a:spcAft>
                <a:spcPts val="966"/>
              </a:spcAft>
              <a:buFont typeface="Arial" panose="020B0604020202020204" pitchFamily="34" charset="0"/>
              <a:buChar char="​"/>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8"/>
          <p:cNvSpPr>
            <a:spLocks noGrp="1"/>
          </p:cNvSpPr>
          <p:nvPr>
            <p:ph type="body" sz="quarter" idx="18"/>
          </p:nvPr>
        </p:nvSpPr>
        <p:spPr>
          <a:xfrm>
            <a:off x="378001" y="1851441"/>
            <a:ext cx="2670000" cy="3845754"/>
          </a:xfrm>
        </p:spPr>
        <p:txBody>
          <a:bodyPr/>
          <a:lstStyle>
            <a:lvl1pPr marL="0" indent="0">
              <a:buFont typeface="Arial" panose="020B0604020202020204" pitchFamily="34" charset="0"/>
              <a:buChar char="​"/>
              <a:defRPr b="1">
                <a:solidFill>
                  <a:schemeClr val="accent1"/>
                </a:solidFill>
              </a:defRPr>
            </a:lvl1pPr>
            <a:lvl2pPr marL="0" indent="0">
              <a:spcAft>
                <a:spcPts val="966"/>
              </a:spcAft>
              <a:buFont typeface="Arial" panose="020B0604020202020204" pitchFamily="34" charset="0"/>
              <a:buChar char="​"/>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8"/>
          <p:cNvSpPr>
            <a:spLocks noGrp="1"/>
          </p:cNvSpPr>
          <p:nvPr>
            <p:ph type="body" sz="quarter" idx="19"/>
          </p:nvPr>
        </p:nvSpPr>
        <p:spPr>
          <a:xfrm>
            <a:off x="6096000" y="1851441"/>
            <a:ext cx="2678365" cy="3845754"/>
          </a:xfrm>
        </p:spPr>
        <p:txBody>
          <a:bodyPr/>
          <a:lstStyle>
            <a:lvl1pPr marL="0" indent="0">
              <a:buFont typeface="Arial" panose="020B0604020202020204" pitchFamily="34" charset="0"/>
              <a:buChar char="​"/>
              <a:defRPr b="1">
                <a:solidFill>
                  <a:schemeClr val="accent1"/>
                </a:solidFill>
              </a:defRPr>
            </a:lvl1pPr>
            <a:lvl2pPr marL="0" indent="0">
              <a:spcAft>
                <a:spcPts val="966"/>
              </a:spcAft>
              <a:buFont typeface="Arial" panose="020B0604020202020204" pitchFamily="34" charset="0"/>
              <a:buChar char="​"/>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20"/>
          </p:nvPr>
        </p:nvSpPr>
        <p:spPr/>
        <p:txBody>
          <a:bodyPr/>
          <a:lstStyle/>
          <a:p>
            <a:endParaRPr lang="en-GB" dirty="0">
              <a:solidFill>
                <a:srgbClr val="000000"/>
              </a:solidFill>
            </a:endParaRPr>
          </a:p>
        </p:txBody>
      </p:sp>
    </p:spTree>
    <p:extLst>
      <p:ext uri="{BB962C8B-B14F-4D97-AF65-F5344CB8AC3E}">
        <p14:creationId xmlns:p14="http://schemas.microsoft.com/office/powerpoint/2010/main" val="5770886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2"/>
            <a:ext cx="8391525" cy="705184"/>
          </a:xfrm>
        </p:spPr>
        <p:txBody>
          <a:bodyPr/>
          <a:lstStyle/>
          <a:p>
            <a:r>
              <a:rPr lang="en-GB" noProof="0" dirty="0"/>
              <a:t>Click to edit Master title style</a:t>
            </a:r>
          </a:p>
        </p:txBody>
      </p:sp>
      <p:sp>
        <p:nvSpPr>
          <p:cNvPr id="8"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4" name="Text Placeholder 8"/>
          <p:cNvSpPr>
            <a:spLocks noGrp="1"/>
          </p:cNvSpPr>
          <p:nvPr>
            <p:ph type="body" sz="quarter" idx="17"/>
          </p:nvPr>
        </p:nvSpPr>
        <p:spPr>
          <a:xfrm>
            <a:off x="378000" y="2556000"/>
            <a:ext cx="1944000" cy="3394800"/>
          </a:xfrm>
        </p:spPr>
        <p:txBody>
          <a:bodyPr/>
          <a:lstStyle>
            <a:lvl1pPr marL="0" indent="0">
              <a:buFont typeface="Arial" panose="020B0604020202020204" pitchFamily="34" charset="0"/>
              <a:buChar char="​"/>
              <a:defRPr b="1">
                <a:solidFill>
                  <a:schemeClr val="accent1"/>
                </a:solidFill>
              </a:defRPr>
            </a:lvl1pPr>
            <a:lvl2pPr marL="0" indent="0">
              <a:spcAft>
                <a:spcPts val="966"/>
              </a:spcAft>
              <a:buFont typeface="Arial" panose="020B0604020202020204" pitchFamily="34" charset="0"/>
              <a:buChar char="​"/>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8"/>
          <p:cNvSpPr>
            <a:spLocks noGrp="1"/>
          </p:cNvSpPr>
          <p:nvPr>
            <p:ph type="body" sz="quarter" idx="18"/>
          </p:nvPr>
        </p:nvSpPr>
        <p:spPr>
          <a:xfrm>
            <a:off x="6822627" y="2556000"/>
            <a:ext cx="1944000" cy="3394800"/>
          </a:xfrm>
        </p:spPr>
        <p:txBody>
          <a:bodyPr/>
          <a:lstStyle>
            <a:lvl1pPr marL="0" indent="0">
              <a:buFont typeface="Arial" panose="020B0604020202020204" pitchFamily="34" charset="0"/>
              <a:buChar char="​"/>
              <a:defRPr b="1">
                <a:solidFill>
                  <a:schemeClr val="accent1"/>
                </a:solidFill>
              </a:defRPr>
            </a:lvl1pPr>
            <a:lvl2pPr marL="0" indent="0">
              <a:spcAft>
                <a:spcPts val="966"/>
              </a:spcAft>
              <a:buFont typeface="Arial" panose="020B0604020202020204" pitchFamily="34" charset="0"/>
              <a:buChar char="​"/>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8"/>
          <p:cNvSpPr>
            <a:spLocks noGrp="1"/>
          </p:cNvSpPr>
          <p:nvPr>
            <p:ph type="body" sz="quarter" idx="19"/>
          </p:nvPr>
        </p:nvSpPr>
        <p:spPr>
          <a:xfrm>
            <a:off x="2526209" y="2556000"/>
            <a:ext cx="1944000" cy="3394800"/>
          </a:xfrm>
        </p:spPr>
        <p:txBody>
          <a:bodyPr/>
          <a:lstStyle>
            <a:lvl1pPr marL="0" indent="0">
              <a:buFont typeface="Arial" panose="020B0604020202020204" pitchFamily="34" charset="0"/>
              <a:buChar char="​"/>
              <a:defRPr b="1">
                <a:solidFill>
                  <a:schemeClr val="accent1"/>
                </a:solidFill>
              </a:defRPr>
            </a:lvl1pPr>
            <a:lvl2pPr marL="0" indent="0">
              <a:spcAft>
                <a:spcPts val="966"/>
              </a:spcAft>
              <a:buFont typeface="Arial" panose="020B0604020202020204" pitchFamily="34" charset="0"/>
              <a:buChar char="​"/>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8"/>
          <p:cNvSpPr>
            <a:spLocks noGrp="1"/>
          </p:cNvSpPr>
          <p:nvPr>
            <p:ph type="body" sz="quarter" idx="20"/>
          </p:nvPr>
        </p:nvSpPr>
        <p:spPr>
          <a:xfrm>
            <a:off x="4674419" y="2556000"/>
            <a:ext cx="1944000" cy="3394800"/>
          </a:xfrm>
        </p:spPr>
        <p:txBody>
          <a:bodyPr/>
          <a:lstStyle>
            <a:lvl1pPr marL="0" indent="0">
              <a:buFont typeface="Arial" panose="020B0604020202020204" pitchFamily="34" charset="0"/>
              <a:buChar char="​"/>
              <a:defRPr b="1">
                <a:solidFill>
                  <a:schemeClr val="accent1"/>
                </a:solidFill>
              </a:defRPr>
            </a:lvl1pPr>
            <a:lvl2pPr marL="0" indent="0">
              <a:spcAft>
                <a:spcPts val="966"/>
              </a:spcAft>
              <a:buFont typeface="Arial" panose="020B0604020202020204" pitchFamily="34" charset="0"/>
              <a:buChar char="​"/>
              <a:defRPr/>
            </a:lvl2pPr>
            <a:lvl3pPr marL="0" indent="0">
              <a:spcAft>
                <a:spcPts val="966"/>
              </a:spcAft>
              <a:buFont typeface="Arial" panose="020B0604020202020204" pitchFamily="34" charset="0"/>
              <a:buChar char="​"/>
              <a:defRPr/>
            </a:lvl3pPr>
            <a:lvl4pPr marL="170471" indent="-170471">
              <a:spcAft>
                <a:spcPts val="966"/>
              </a:spcAft>
              <a:buFont typeface="Arial" panose="020B0604020202020204" pitchFamily="34" charset="0"/>
              <a:buChar char="•"/>
              <a:defRPr/>
            </a:lvl4pPr>
            <a:lvl5pPr marL="344420" indent="-170471">
              <a:spcAft>
                <a:spcPts val="966"/>
              </a:spcAft>
              <a:defRPr baseline="0"/>
            </a:lvl5pPr>
            <a:lvl6pPr marL="344420" indent="-170471">
              <a:spcAft>
                <a:spcPts val="966"/>
              </a:spcAft>
              <a:buFont typeface="Verdana" panose="020B0604030504040204" pitchFamily="34" charset="0"/>
              <a:buChar char="−"/>
              <a:defRPr/>
            </a:lvl6pPr>
            <a:lvl7pPr marL="344420" indent="-170471">
              <a:spcAft>
                <a:spcPts val="966"/>
              </a:spcAft>
              <a:defRPr/>
            </a:lvl7pPr>
            <a:lvl8pPr marL="344420" indent="-170471">
              <a:spcAft>
                <a:spcPts val="966"/>
              </a:spcAft>
              <a:defRPr/>
            </a:lvl8pPr>
            <a:lvl9pPr marL="344420" indent="-170471">
              <a:spcAft>
                <a:spcPts val="966"/>
              </a:spcAft>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21"/>
          </p:nvPr>
        </p:nvSpPr>
        <p:spPr/>
        <p:txBody>
          <a:bodyPr/>
          <a:lstStyle/>
          <a:p>
            <a:endParaRPr lang="en-GB" dirty="0">
              <a:solidFill>
                <a:srgbClr val="000000"/>
              </a:solidFill>
            </a:endParaRPr>
          </a:p>
        </p:txBody>
      </p:sp>
    </p:spTree>
    <p:extLst>
      <p:ext uri="{BB962C8B-B14F-4D97-AF65-F5344CB8AC3E}">
        <p14:creationId xmlns:p14="http://schemas.microsoft.com/office/powerpoint/2010/main" val="82386529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Ref idx="1001">
        <a:schemeClr val="bg1"/>
      </p:bgRef>
    </p:bg>
    <p:spTree>
      <p:nvGrpSpPr>
        <p:cNvPr id="1" name=""/>
        <p:cNvGrpSpPr/>
        <p:nvPr/>
      </p:nvGrpSpPr>
      <p:grpSpPr>
        <a:xfrm>
          <a:off x="0" y="0"/>
          <a:ext cx="0" cy="0"/>
          <a:chOff x="0" y="0"/>
          <a:chExt cx="0" cy="0"/>
        </a:xfrm>
      </p:grpSpPr>
      <p:sp>
        <p:nvSpPr>
          <p:cNvPr id="11" name="Colored background"/>
          <p:cNvSpPr/>
          <p:nvPr userDrawn="1"/>
        </p:nvSpPr>
        <p:spPr bwMode="gray">
          <a:xfrm>
            <a:off x="0" y="0"/>
            <a:ext cx="9144000" cy="6858000"/>
          </a:xfrm>
          <a:prstGeom prst="rect">
            <a:avLst/>
          </a:prstGeom>
          <a:solidFill>
            <a:srgbClr val="046A38"/>
          </a:solidFill>
          <a:ln w="19050" algn="ctr">
            <a:noFill/>
            <a:miter lim="800000"/>
            <a:headEnd/>
            <a:tailEnd/>
          </a:ln>
        </p:spPr>
        <p:txBody>
          <a:bodyPr wrap="square" lIns="85913" tIns="85913" rIns="85913" bIns="85913" rtlCol="0" anchor="ctr"/>
          <a:lstStyle/>
          <a:p>
            <a:pPr algn="ctr" defTabSz="883664">
              <a:lnSpc>
                <a:spcPct val="106000"/>
              </a:lnSpc>
              <a:buFont typeface="Wingdings 2" pitchFamily="18" charset="2"/>
              <a:buNone/>
            </a:pPr>
            <a:endParaRPr lang="en-GB" sz="1500" b="1" dirty="0">
              <a:solidFill>
                <a:srgbClr val="FFFFFF"/>
              </a:solidFill>
            </a:endParaRPr>
          </a:p>
        </p:txBody>
      </p:sp>
      <p:sp>
        <p:nvSpPr>
          <p:cNvPr id="2" name="Title 1"/>
          <p:cNvSpPr>
            <a:spLocks noGrp="1"/>
          </p:cNvSpPr>
          <p:nvPr>
            <p:ph type="title"/>
          </p:nvPr>
        </p:nvSpPr>
        <p:spPr>
          <a:xfrm>
            <a:off x="376237" y="317501"/>
            <a:ext cx="8391526" cy="789405"/>
          </a:xfrm>
        </p:spPr>
        <p:txBody>
          <a:bodyPr/>
          <a:lstStyle>
            <a:lvl1pPr>
              <a:defRPr>
                <a:solidFill>
                  <a:schemeClr val="tx1"/>
                </a:solidFill>
              </a:defRPr>
            </a:lvl1pPr>
          </a:lstStyle>
          <a:p>
            <a:r>
              <a:rPr lang="en-GB" noProof="0" dirty="0"/>
              <a:t>Click to edit Master title style</a:t>
            </a:r>
          </a:p>
        </p:txBody>
      </p:sp>
      <p:sp>
        <p:nvSpPr>
          <p:cNvPr id="8" name="Text Placeholder 8"/>
          <p:cNvSpPr>
            <a:spLocks noGrp="1"/>
          </p:cNvSpPr>
          <p:nvPr>
            <p:ph type="body" sz="quarter" idx="13" hasCustomPrompt="1"/>
          </p:nvPr>
        </p:nvSpPr>
        <p:spPr>
          <a:xfrm>
            <a:off x="376237" y="687695"/>
            <a:ext cx="8391526" cy="757255"/>
          </a:xfrm>
          <a:prstGeom prst="rect">
            <a:avLst/>
          </a:prstGeom>
        </p:spPr>
        <p:txBody>
          <a:bodyPr lIns="0" tIns="0" rIns="0" bIns="0">
            <a:noAutofit/>
          </a:bodyPr>
          <a:lstStyle>
            <a:lvl1pPr marL="0" indent="0">
              <a:buNone/>
              <a:defRPr sz="1900" b="0">
                <a:solidFill>
                  <a:schemeClr val="tx1"/>
                </a:solidFill>
              </a:defRPr>
            </a:lvl1pPr>
          </a:lstStyle>
          <a:p>
            <a:pPr lvl="0"/>
            <a:r>
              <a:rPr lang="en-GB" noProof="0" dirty="0"/>
              <a:t>Click to add subtitle</a:t>
            </a:r>
          </a:p>
        </p:txBody>
      </p:sp>
      <p:sp>
        <p:nvSpPr>
          <p:cNvPr id="4" name="Text Placeholder 8"/>
          <p:cNvSpPr>
            <a:spLocks noGrp="1"/>
          </p:cNvSpPr>
          <p:nvPr>
            <p:ph type="body" sz="quarter" idx="17"/>
          </p:nvPr>
        </p:nvSpPr>
        <p:spPr>
          <a:xfrm>
            <a:off x="378000" y="2556000"/>
            <a:ext cx="1944000" cy="3394800"/>
          </a:xfrm>
        </p:spPr>
        <p:txBody>
          <a:bodyPr/>
          <a:lstStyle>
            <a:lvl1pPr marL="0" indent="0">
              <a:buFont typeface="Arial" panose="020B0604020202020204" pitchFamily="34" charset="0"/>
              <a:buChar char="​"/>
              <a:defRPr b="1">
                <a:solidFill>
                  <a:schemeClr val="tx1"/>
                </a:solidFill>
              </a:defRPr>
            </a:lvl1pPr>
            <a:lvl2pPr marL="0" indent="0">
              <a:spcAft>
                <a:spcPts val="966"/>
              </a:spcAft>
              <a:buFont typeface="Arial" panose="020B0604020202020204" pitchFamily="34" charset="0"/>
              <a:buChar char="​"/>
              <a:defRPr>
                <a:solidFill>
                  <a:schemeClr val="tx1"/>
                </a:solidFill>
              </a:defRPr>
            </a:lvl2pPr>
            <a:lvl3pPr marL="0" indent="0">
              <a:spcAft>
                <a:spcPts val="966"/>
              </a:spcAft>
              <a:buFont typeface="Arial" panose="020B0604020202020204" pitchFamily="34" charset="0"/>
              <a:buChar char="​"/>
              <a:defRPr>
                <a:solidFill>
                  <a:schemeClr val="tx1"/>
                </a:solidFill>
              </a:defRPr>
            </a:lvl3pPr>
            <a:lvl4pPr marL="170471" indent="-170471">
              <a:spcAft>
                <a:spcPts val="966"/>
              </a:spcAft>
              <a:buFont typeface="Arial" panose="020B0604020202020204" pitchFamily="34" charset="0"/>
              <a:buChar char="•"/>
              <a:defRPr>
                <a:solidFill>
                  <a:schemeClr val="tx1"/>
                </a:solidFill>
              </a:defRPr>
            </a:lvl4pPr>
            <a:lvl5pPr marL="344420" indent="-170471">
              <a:spcAft>
                <a:spcPts val="966"/>
              </a:spcAft>
              <a:defRPr baseline="0">
                <a:solidFill>
                  <a:schemeClr val="tx1"/>
                </a:solidFill>
              </a:defRPr>
            </a:lvl5pPr>
            <a:lvl6pPr marL="344420" indent="-170471">
              <a:spcAft>
                <a:spcPts val="966"/>
              </a:spcAft>
              <a:buFont typeface="Verdana" panose="020B0604030504040204" pitchFamily="34" charset="0"/>
              <a:buChar char="−"/>
              <a:defRPr>
                <a:solidFill>
                  <a:schemeClr val="bg1"/>
                </a:solidFill>
              </a:defRPr>
            </a:lvl6pPr>
            <a:lvl7pPr marL="344420" indent="-170471">
              <a:spcAft>
                <a:spcPts val="966"/>
              </a:spcAft>
              <a:defRPr>
                <a:solidFill>
                  <a:schemeClr val="bg1"/>
                </a:solidFill>
              </a:defRPr>
            </a:lvl7pPr>
            <a:lvl8pPr marL="344420" indent="-170471">
              <a:spcAft>
                <a:spcPts val="966"/>
              </a:spcAft>
              <a:defRPr>
                <a:solidFill>
                  <a:schemeClr val="bg1"/>
                </a:solidFill>
              </a:defRPr>
            </a:lvl8pPr>
            <a:lvl9pPr marL="344420" indent="-170471">
              <a:spcAft>
                <a:spcPts val="966"/>
              </a:spcAft>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8"/>
          <p:cNvSpPr>
            <a:spLocks noGrp="1"/>
          </p:cNvSpPr>
          <p:nvPr>
            <p:ph type="body" sz="quarter" idx="18"/>
          </p:nvPr>
        </p:nvSpPr>
        <p:spPr>
          <a:xfrm>
            <a:off x="6825564" y="2556000"/>
            <a:ext cx="1944000" cy="3394800"/>
          </a:xfrm>
        </p:spPr>
        <p:txBody>
          <a:bodyPr/>
          <a:lstStyle>
            <a:lvl1pPr marL="0" indent="0">
              <a:buFont typeface="Arial" panose="020B0604020202020204" pitchFamily="34" charset="0"/>
              <a:buChar char="​"/>
              <a:defRPr b="1">
                <a:solidFill>
                  <a:schemeClr val="tx1"/>
                </a:solidFill>
              </a:defRPr>
            </a:lvl1pPr>
            <a:lvl2pPr marL="0" indent="0">
              <a:spcAft>
                <a:spcPts val="966"/>
              </a:spcAft>
              <a:buFont typeface="Arial" panose="020B0604020202020204" pitchFamily="34" charset="0"/>
              <a:buChar char="​"/>
              <a:defRPr>
                <a:solidFill>
                  <a:schemeClr val="tx1"/>
                </a:solidFill>
              </a:defRPr>
            </a:lvl2pPr>
            <a:lvl3pPr marL="0" indent="0">
              <a:spcAft>
                <a:spcPts val="966"/>
              </a:spcAft>
              <a:buFont typeface="Arial" panose="020B0604020202020204" pitchFamily="34" charset="0"/>
              <a:buChar char="​"/>
              <a:defRPr>
                <a:solidFill>
                  <a:schemeClr val="tx1"/>
                </a:solidFill>
              </a:defRPr>
            </a:lvl3pPr>
            <a:lvl4pPr marL="170471" indent="-170471">
              <a:spcAft>
                <a:spcPts val="966"/>
              </a:spcAft>
              <a:buFont typeface="Arial" panose="020B0604020202020204" pitchFamily="34" charset="0"/>
              <a:buChar char="•"/>
              <a:defRPr>
                <a:solidFill>
                  <a:schemeClr val="tx1"/>
                </a:solidFill>
              </a:defRPr>
            </a:lvl4pPr>
            <a:lvl5pPr marL="344420" indent="-170471">
              <a:spcAft>
                <a:spcPts val="966"/>
              </a:spcAft>
              <a:defRPr baseline="0">
                <a:solidFill>
                  <a:schemeClr val="tx1"/>
                </a:solidFill>
              </a:defRPr>
            </a:lvl5pPr>
            <a:lvl6pPr marL="344420" indent="-170471">
              <a:spcAft>
                <a:spcPts val="966"/>
              </a:spcAft>
              <a:buFont typeface="Verdana" panose="020B0604030504040204" pitchFamily="34" charset="0"/>
              <a:buChar char="−"/>
              <a:defRPr>
                <a:solidFill>
                  <a:schemeClr val="bg1"/>
                </a:solidFill>
              </a:defRPr>
            </a:lvl6pPr>
            <a:lvl7pPr marL="344420" indent="-170471">
              <a:spcAft>
                <a:spcPts val="966"/>
              </a:spcAft>
              <a:defRPr>
                <a:solidFill>
                  <a:schemeClr val="bg1"/>
                </a:solidFill>
              </a:defRPr>
            </a:lvl7pPr>
            <a:lvl8pPr marL="344420" indent="-170471">
              <a:spcAft>
                <a:spcPts val="966"/>
              </a:spcAft>
              <a:defRPr>
                <a:solidFill>
                  <a:schemeClr val="bg1"/>
                </a:solidFill>
              </a:defRPr>
            </a:lvl8pPr>
            <a:lvl9pPr marL="344420" indent="-170471">
              <a:spcAft>
                <a:spcPts val="966"/>
              </a:spcAft>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8"/>
          <p:cNvSpPr>
            <a:spLocks noGrp="1"/>
          </p:cNvSpPr>
          <p:nvPr>
            <p:ph type="body" sz="quarter" idx="19"/>
          </p:nvPr>
        </p:nvSpPr>
        <p:spPr>
          <a:xfrm>
            <a:off x="2527188" y="2556000"/>
            <a:ext cx="1944000" cy="3394800"/>
          </a:xfrm>
        </p:spPr>
        <p:txBody>
          <a:bodyPr/>
          <a:lstStyle>
            <a:lvl1pPr marL="0" indent="0">
              <a:buFont typeface="Arial" panose="020B0604020202020204" pitchFamily="34" charset="0"/>
              <a:buChar char="​"/>
              <a:defRPr b="1">
                <a:solidFill>
                  <a:schemeClr val="tx1"/>
                </a:solidFill>
              </a:defRPr>
            </a:lvl1pPr>
            <a:lvl2pPr marL="0" indent="0">
              <a:spcAft>
                <a:spcPts val="966"/>
              </a:spcAft>
              <a:buFont typeface="Arial" panose="020B0604020202020204" pitchFamily="34" charset="0"/>
              <a:buChar char="​"/>
              <a:defRPr>
                <a:solidFill>
                  <a:schemeClr val="tx1"/>
                </a:solidFill>
              </a:defRPr>
            </a:lvl2pPr>
            <a:lvl3pPr marL="0" indent="0">
              <a:spcAft>
                <a:spcPts val="966"/>
              </a:spcAft>
              <a:buFont typeface="Arial" panose="020B0604020202020204" pitchFamily="34" charset="0"/>
              <a:buChar char="​"/>
              <a:defRPr>
                <a:solidFill>
                  <a:schemeClr val="tx1"/>
                </a:solidFill>
              </a:defRPr>
            </a:lvl3pPr>
            <a:lvl4pPr marL="170471" indent="-170471">
              <a:spcAft>
                <a:spcPts val="966"/>
              </a:spcAft>
              <a:buFont typeface="Arial" panose="020B0604020202020204" pitchFamily="34" charset="0"/>
              <a:buChar char="•"/>
              <a:defRPr>
                <a:solidFill>
                  <a:schemeClr val="tx1"/>
                </a:solidFill>
              </a:defRPr>
            </a:lvl4pPr>
            <a:lvl5pPr marL="344420" indent="-170471">
              <a:spcAft>
                <a:spcPts val="966"/>
              </a:spcAft>
              <a:defRPr baseline="0">
                <a:solidFill>
                  <a:schemeClr val="tx1"/>
                </a:solidFill>
              </a:defRPr>
            </a:lvl5pPr>
            <a:lvl6pPr marL="344420" indent="-170471">
              <a:spcAft>
                <a:spcPts val="966"/>
              </a:spcAft>
              <a:buFont typeface="Verdana" panose="020B0604030504040204" pitchFamily="34" charset="0"/>
              <a:buChar char="−"/>
              <a:defRPr>
                <a:solidFill>
                  <a:schemeClr val="bg1"/>
                </a:solidFill>
              </a:defRPr>
            </a:lvl6pPr>
            <a:lvl7pPr marL="344420" indent="-170471">
              <a:spcAft>
                <a:spcPts val="966"/>
              </a:spcAft>
              <a:defRPr>
                <a:solidFill>
                  <a:schemeClr val="bg1"/>
                </a:solidFill>
              </a:defRPr>
            </a:lvl7pPr>
            <a:lvl8pPr marL="344420" indent="-170471">
              <a:spcAft>
                <a:spcPts val="966"/>
              </a:spcAft>
              <a:defRPr>
                <a:solidFill>
                  <a:schemeClr val="bg1"/>
                </a:solidFill>
              </a:defRPr>
            </a:lvl8pPr>
            <a:lvl9pPr marL="344420" indent="-170471">
              <a:spcAft>
                <a:spcPts val="966"/>
              </a:spcAft>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8"/>
          <p:cNvSpPr>
            <a:spLocks noGrp="1"/>
          </p:cNvSpPr>
          <p:nvPr>
            <p:ph type="body" sz="quarter" idx="20"/>
          </p:nvPr>
        </p:nvSpPr>
        <p:spPr>
          <a:xfrm>
            <a:off x="4676376" y="2556000"/>
            <a:ext cx="1944000" cy="3394800"/>
          </a:xfrm>
        </p:spPr>
        <p:txBody>
          <a:bodyPr/>
          <a:lstStyle>
            <a:lvl1pPr marL="0" indent="0">
              <a:buFont typeface="Arial" panose="020B0604020202020204" pitchFamily="34" charset="0"/>
              <a:buChar char="​"/>
              <a:defRPr b="1">
                <a:solidFill>
                  <a:schemeClr val="tx1"/>
                </a:solidFill>
              </a:defRPr>
            </a:lvl1pPr>
            <a:lvl2pPr marL="0" indent="0">
              <a:spcAft>
                <a:spcPts val="966"/>
              </a:spcAft>
              <a:buFont typeface="Arial" panose="020B0604020202020204" pitchFamily="34" charset="0"/>
              <a:buChar char="​"/>
              <a:defRPr>
                <a:solidFill>
                  <a:schemeClr val="tx1"/>
                </a:solidFill>
              </a:defRPr>
            </a:lvl2pPr>
            <a:lvl3pPr marL="0" indent="0">
              <a:spcAft>
                <a:spcPts val="966"/>
              </a:spcAft>
              <a:buFont typeface="Arial" panose="020B0604020202020204" pitchFamily="34" charset="0"/>
              <a:buChar char="​"/>
              <a:defRPr>
                <a:solidFill>
                  <a:schemeClr val="tx1"/>
                </a:solidFill>
              </a:defRPr>
            </a:lvl3pPr>
            <a:lvl4pPr marL="170471" indent="-170471">
              <a:spcAft>
                <a:spcPts val="966"/>
              </a:spcAft>
              <a:buFont typeface="Arial" panose="020B0604020202020204" pitchFamily="34" charset="0"/>
              <a:buChar char="•"/>
              <a:defRPr>
                <a:solidFill>
                  <a:schemeClr val="tx1"/>
                </a:solidFill>
              </a:defRPr>
            </a:lvl4pPr>
            <a:lvl5pPr marL="344420" indent="-170471">
              <a:spcAft>
                <a:spcPts val="966"/>
              </a:spcAft>
              <a:defRPr baseline="0">
                <a:solidFill>
                  <a:schemeClr val="tx1"/>
                </a:solidFill>
              </a:defRPr>
            </a:lvl5pPr>
            <a:lvl6pPr marL="344420" indent="-170471">
              <a:spcAft>
                <a:spcPts val="966"/>
              </a:spcAft>
              <a:buFont typeface="Verdana" panose="020B0604030504040204" pitchFamily="34" charset="0"/>
              <a:buChar char="−"/>
              <a:defRPr>
                <a:solidFill>
                  <a:schemeClr val="bg1"/>
                </a:solidFill>
              </a:defRPr>
            </a:lvl6pPr>
            <a:lvl7pPr marL="344420" indent="-170471">
              <a:spcAft>
                <a:spcPts val="966"/>
              </a:spcAft>
              <a:defRPr>
                <a:solidFill>
                  <a:schemeClr val="bg1"/>
                </a:solidFill>
              </a:defRPr>
            </a:lvl7pPr>
            <a:lvl8pPr marL="344420" indent="-170471">
              <a:spcAft>
                <a:spcPts val="966"/>
              </a:spcAft>
              <a:defRPr>
                <a:solidFill>
                  <a:schemeClr val="bg1"/>
                </a:solidFill>
              </a:defRPr>
            </a:lvl8pPr>
            <a:lvl9pPr marL="344420" indent="-170471">
              <a:spcAft>
                <a:spcPts val="966"/>
              </a:spcAft>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Box 14"/>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FFFFFF"/>
                </a:solidFill>
              </a:rPr>
              <a:pPr algn="r" defTabSz="883664">
                <a:spcBef>
                  <a:spcPts val="579"/>
                </a:spcBef>
                <a:buSzPct val="100000"/>
                <a:buFont typeface="Arial"/>
                <a:buNone/>
              </a:pPr>
              <a:t>‹#›</a:t>
            </a:fld>
            <a:endParaRPr lang="en-GB" sz="600" dirty="0">
              <a:solidFill>
                <a:srgbClr val="FFFFFF"/>
              </a:solidFill>
            </a:endParaRPr>
          </a:p>
        </p:txBody>
      </p:sp>
      <p:sp>
        <p:nvSpPr>
          <p:cNvPr id="3" name="Footer Placeholder 2"/>
          <p:cNvSpPr>
            <a:spLocks noGrp="1"/>
          </p:cNvSpPr>
          <p:nvPr>
            <p:ph type="ftr" sz="quarter" idx="21"/>
          </p:nvPr>
        </p:nvSpPr>
        <p:spPr/>
        <p:txBody>
          <a:bodyPr/>
          <a:lstStyle/>
          <a:p>
            <a:endParaRPr lang="en-GB" dirty="0">
              <a:solidFill>
                <a:srgbClr val="FFFFFF"/>
              </a:solidFill>
            </a:endParaRPr>
          </a:p>
        </p:txBody>
      </p:sp>
    </p:spTree>
    <p:extLst>
      <p:ext uri="{BB962C8B-B14F-4D97-AF65-F5344CB8AC3E}">
        <p14:creationId xmlns:p14="http://schemas.microsoft.com/office/powerpoint/2010/main" val="15370948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76238" y="317499"/>
            <a:ext cx="8391525" cy="698501"/>
          </a:xfrm>
          <a:prstGeom prst="rect">
            <a:avLst/>
          </a:prstGeom>
        </p:spPr>
        <p:txBody>
          <a:bodyPr vert="horz" lIns="0" tIns="0" rIns="0" bIns="0" rtlCol="0" anchor="t" anchorCtr="0">
            <a:noAutofit/>
          </a:bodyPr>
          <a:lstStyle>
            <a:lvl1pPr>
              <a:defRPr/>
            </a:lvl1pPr>
          </a:lstStyle>
          <a:p>
            <a:r>
              <a:rPr lang="en-GB" noProof="0" dirty="0"/>
              <a:t>Click to add title</a:t>
            </a:r>
          </a:p>
        </p:txBody>
      </p:sp>
      <p:sp>
        <p:nvSpPr>
          <p:cNvPr id="8" name="Text Placeholder 8"/>
          <p:cNvSpPr>
            <a:spLocks noGrp="1"/>
          </p:cNvSpPr>
          <p:nvPr>
            <p:ph type="body" sz="quarter" idx="13" hasCustomPrompt="1"/>
          </p:nvPr>
        </p:nvSpPr>
        <p:spPr>
          <a:xfrm>
            <a:off x="376238" y="651601"/>
            <a:ext cx="8391525" cy="757255"/>
          </a:xfrm>
          <a:prstGeom prst="rect">
            <a:avLst/>
          </a:prstGeom>
        </p:spPr>
        <p:txBody>
          <a:bodyPr lIns="0" tIns="0" rIns="0" bIns="0">
            <a:noAutofit/>
          </a:bodyPr>
          <a:lstStyle>
            <a:lvl1pPr marL="0" indent="0">
              <a:buNone/>
              <a:defRPr sz="1900" b="0">
                <a:solidFill>
                  <a:srgbClr val="575757"/>
                </a:solidFill>
              </a:defRPr>
            </a:lvl1pPr>
          </a:lstStyle>
          <a:p>
            <a:pPr lvl="0"/>
            <a:r>
              <a:rPr lang="en-GB" noProof="0" dirty="0"/>
              <a:t>Click to add subtitle</a:t>
            </a:r>
          </a:p>
        </p:txBody>
      </p:sp>
      <p:sp>
        <p:nvSpPr>
          <p:cNvPr id="10" name="Text Placeholder 18"/>
          <p:cNvSpPr>
            <a:spLocks noGrp="1"/>
          </p:cNvSpPr>
          <p:nvPr>
            <p:ph idx="1"/>
          </p:nvPr>
        </p:nvSpPr>
        <p:spPr>
          <a:xfrm>
            <a:off x="376237" y="1665289"/>
            <a:ext cx="4195763" cy="4716463"/>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Tree>
    <p:extLst>
      <p:ext uri="{BB962C8B-B14F-4D97-AF65-F5344CB8AC3E}">
        <p14:creationId xmlns:p14="http://schemas.microsoft.com/office/powerpoint/2010/main" val="202819639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Footer Placeholder 2"/>
          <p:cNvSpPr>
            <a:spLocks noGrp="1"/>
          </p:cNvSpPr>
          <p:nvPr>
            <p:ph type="ftr" sz="quarter" idx="10"/>
          </p:nvPr>
        </p:nvSpPr>
        <p:spPr/>
        <p:txBody>
          <a:bodyPr/>
          <a:lstStyle/>
          <a:p>
            <a:endParaRPr lang="en-GB" dirty="0">
              <a:solidFill>
                <a:srgbClr val="000000"/>
              </a:solidFill>
            </a:endParaRPr>
          </a:p>
        </p:txBody>
      </p:sp>
    </p:spTree>
    <p:extLst>
      <p:ext uri="{BB962C8B-B14F-4D97-AF65-F5344CB8AC3E}">
        <p14:creationId xmlns:p14="http://schemas.microsoft.com/office/powerpoint/2010/main" val="12072476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solidFill>
                <a:srgbClr val="000000"/>
              </a:solidFill>
            </a:endParaRPr>
          </a:p>
        </p:txBody>
      </p:sp>
    </p:spTree>
    <p:extLst>
      <p:ext uri="{BB962C8B-B14F-4D97-AF65-F5344CB8AC3E}">
        <p14:creationId xmlns:p14="http://schemas.microsoft.com/office/powerpoint/2010/main" val="13022681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2" name="SD_InternalExternal"/>
          <p:cNvSpPr>
            <a:spLocks/>
          </p:cNvSpPr>
          <p:nvPr userDrawn="1"/>
        </p:nvSpPr>
        <p:spPr bwMode="auto">
          <a:xfrm>
            <a:off x="376238" y="3429000"/>
            <a:ext cx="6958012" cy="2952750"/>
          </a:xfrm>
          <a:prstGeom prst="rect">
            <a:avLst/>
          </a:prstGeom>
          <a:noFill/>
          <a:ln w="9525">
            <a:noFill/>
            <a:miter lim="800000"/>
            <a:headEnd/>
            <a:tailEnd/>
          </a:ln>
        </p:spPr>
        <p:txBody>
          <a:bodyPr lIns="0" tIns="0" rIns="0" bIns="0" anchor="b"/>
          <a:lstStyle/>
          <a:p>
            <a:pPr defTabSz="984917">
              <a:buClr>
                <a:srgbClr val="000000"/>
              </a:buClr>
              <a:buSzPct val="80000"/>
              <a:buFont typeface="Wingdings" pitchFamily="2" charset="2"/>
              <a:buNone/>
            </a:pPr>
            <a:r>
              <a:rPr lang="en-GB" sz="900" noProof="1">
                <a:solidFill>
                  <a:srgbClr val="000000"/>
                </a:solidFill>
              </a:rPr>
              <a:t>This publication has been written in general terms and we recommend that you obtain professional advice before acting or refraining from action on any of the contents of this publication. Deloitte MCS Limited accepts no liability for any loss occasioned to any person acting or refraining from action as a result of any material in this publication.
Deloitte MCS Limited is registered in England and Wales with registered number 03311052 and its registered office at Hill House, 1 Little New Street, London, EC4A 3TR, United Kingdom. 
Deloitte MCS Limited is a subsidiary of Deloitte LLP, which is the United Kingdom affiliate of Deloitte NWE LLP, a member firm of Deloitte Touche Tohmatsu Limited, a UK private company limited by guarantee (“DTTL”). DTTL and each of its member firms are legally separate and independent entities. DTTL and Deloitte NWE LLP do not provide services to clients. Please see www.deloitte.com/about to learn more about our global network of member firms.
© 2017 Deloitte MCS Limited. All rights reserved.</a:t>
            </a:r>
          </a:p>
        </p:txBody>
      </p:sp>
      <p:sp>
        <p:nvSpPr>
          <p:cNvPr id="7" name="SD_ART_Logo"/>
          <p:cNvSpPr/>
          <p:nvPr userDrawn="1"/>
        </p:nvSpPr>
        <p:spPr>
          <a:xfrm>
            <a:off x="379939" y="376094"/>
            <a:ext cx="1852876" cy="81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883664"/>
            <a:endParaRPr lang="en-GB" sz="1700" dirty="0">
              <a:solidFill>
                <a:srgbClr val="FFFFFF"/>
              </a:solidFill>
            </a:endParaRPr>
          </a:p>
        </p:txBody>
      </p:sp>
      <p:pic>
        <p:nvPicPr>
          <p:cNvPr id="2" name="SD_ART_Logo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939" y="376094"/>
            <a:ext cx="1852876" cy="812164"/>
          </a:xfrm>
          <a:prstGeom prst="rect">
            <a:avLst/>
          </a:prstGeom>
        </p:spPr>
      </p:pic>
      <p:sp>
        <p:nvSpPr>
          <p:cNvPr id="4" name="Footer Placeholder 3"/>
          <p:cNvSpPr>
            <a:spLocks noGrp="1"/>
          </p:cNvSpPr>
          <p:nvPr>
            <p:ph type="ftr" sz="quarter" idx="16"/>
          </p:nvPr>
        </p:nvSpPr>
        <p:spPr/>
        <p:txBody>
          <a:bodyPr/>
          <a:lstStyle>
            <a:lvl1pPr>
              <a:defRPr>
                <a:solidFill>
                  <a:schemeClr val="bg1"/>
                </a:solidFill>
              </a:defRPr>
            </a:lvl1pPr>
          </a:lstStyle>
          <a:p>
            <a:endParaRPr lang="en-GB" dirty="0">
              <a:solidFill>
                <a:srgbClr val="FFFFFF"/>
              </a:solidFill>
            </a:endParaRPr>
          </a:p>
        </p:txBody>
      </p:sp>
    </p:spTree>
    <p:extLst>
      <p:ext uri="{BB962C8B-B14F-4D97-AF65-F5344CB8AC3E}">
        <p14:creationId xmlns:p14="http://schemas.microsoft.com/office/powerpoint/2010/main" val="1634118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9" name="Subtitle 2"/>
          <p:cNvSpPr>
            <a:spLocks noGrp="1"/>
          </p:cNvSpPr>
          <p:nvPr>
            <p:ph type="body" sz="quarter" idx="13"/>
          </p:nvPr>
        </p:nvSpPr>
        <p:spPr>
          <a:xfrm>
            <a:off x="370113" y="755779"/>
            <a:ext cx="8388000" cy="1042989"/>
          </a:xfrm>
        </p:spPr>
        <p:txBody>
          <a:bodyPr>
            <a:noAutofit/>
          </a:bodyPr>
          <a:lstStyle>
            <a:lvl1pPr marL="0" indent="0">
              <a:spcBef>
                <a:spcPts val="0"/>
              </a:spcBef>
              <a:buNone/>
              <a:defRPr sz="2900" b="0">
                <a:solidFill>
                  <a:schemeClr val="accent5"/>
                </a:solidFill>
              </a:defRPr>
            </a:lvl1pPr>
          </a:lstStyle>
          <a:p>
            <a:pPr lvl="0"/>
            <a:r>
              <a:rPr lang="en-GB" dirty="0"/>
              <a:t>Click to edit Master text styles</a:t>
            </a:r>
          </a:p>
        </p:txBody>
      </p:sp>
      <p:sp>
        <p:nvSpPr>
          <p:cNvPr id="20" name="Text Placeholder 3"/>
          <p:cNvSpPr>
            <a:spLocks noGrp="1"/>
          </p:cNvSpPr>
          <p:nvPr>
            <p:ph type="body" sz="quarter" idx="14"/>
          </p:nvPr>
        </p:nvSpPr>
        <p:spPr>
          <a:xfrm>
            <a:off x="370800" y="1804988"/>
            <a:ext cx="8388000" cy="4537075"/>
          </a:xfrm>
        </p:spPr>
        <p:txBody>
          <a:bodyPr/>
          <a:lstStyle>
            <a:lvl1pPr marL="0" indent="0">
              <a:buFont typeface="Arial" panose="020B0604020202020204" pitchFamily="34" charset="0"/>
              <a:buChar char="​"/>
              <a:defRPr/>
            </a:lvl1pPr>
            <a:lvl2pPr marL="257735" indent="-257735">
              <a:buFont typeface="Arial" pitchFamily="34" charset="0"/>
              <a:buChar cha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3"/>
          <p:cNvSpPr>
            <a:spLocks noGrp="1"/>
          </p:cNvSpPr>
          <p:nvPr>
            <p:ph type="ftr" sz="quarter" idx="11"/>
          </p:nvPr>
        </p:nvSpPr>
        <p:spPr>
          <a:xfrm>
            <a:off x="720001" y="6597650"/>
            <a:ext cx="3774213"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r>
              <a:rPr lang="en-GB"/>
              <a:t>Deloitte Household Insurance Seminar 2016</a:t>
            </a:r>
            <a:endParaRPr lang="en-GB" dirty="0"/>
          </a:p>
        </p:txBody>
      </p:sp>
      <p:sp>
        <p:nvSpPr>
          <p:cNvPr id="10" name="Slide Number Placeholder 4"/>
          <p:cNvSpPr>
            <a:spLocks noGrp="1"/>
          </p:cNvSpPr>
          <p:nvPr>
            <p:ph type="sldNum" sz="quarter" idx="12"/>
          </p:nvPr>
        </p:nvSpPr>
        <p:spPr>
          <a:xfrm>
            <a:off x="358775" y="6597650"/>
            <a:ext cx="360000" cy="126000"/>
          </a:xfrm>
          <a:prstGeom prst="rect">
            <a:avLst/>
          </a:prstGeom>
        </p:spPr>
        <p:txBody>
          <a:bodyPr lIns="0" tIns="0" rIns="0" bIns="0"/>
          <a:lstStyle>
            <a:lvl1pPr>
              <a:defRPr sz="800">
                <a:solidFill>
                  <a:srgbClr val="8C8C8C"/>
                </a:solidFill>
                <a:latin typeface="Arial" panose="020B0604020202020204" pitchFamily="34" charset="0"/>
                <a:cs typeface="Arial" panose="020B0604020202020204" pitchFamily="34" charset="0"/>
              </a:defRPr>
            </a:lvl1pPr>
          </a:lstStyle>
          <a:p>
            <a:pPr defTabSz="690385"/>
            <a:fld id="{313880FF-B11A-4FA9-B5CC-7226C1B8517C}" type="slidenum">
              <a:rPr lang="en-GB" smtClean="0"/>
              <a:pPr defTabSz="690385"/>
              <a:t>‹#›</a:t>
            </a:fld>
            <a:endParaRPr lang="en-GB" dirty="0"/>
          </a:p>
        </p:txBody>
      </p:sp>
    </p:spTree>
    <p:extLst>
      <p:ext uri="{BB962C8B-B14F-4D97-AF65-F5344CB8AC3E}">
        <p14:creationId xmlns:p14="http://schemas.microsoft.com/office/powerpoint/2010/main" val="174520714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4529" y="2756708"/>
            <a:ext cx="6400800" cy="449833"/>
          </a:xfrm>
          <a:prstGeom prst="rect">
            <a:avLst/>
          </a:prstGeom>
        </p:spPr>
        <p:txBody>
          <a:bodyPr lIns="0" tIns="0" rIns="0" bIns="0" anchor="t" anchorCtr="0"/>
          <a:lstStyle>
            <a:lvl1pPr algn="l">
              <a:defRPr sz="2400" b="0" i="0" cap="all" baseline="0">
                <a:solidFill>
                  <a:schemeClr val="bg1"/>
                </a:solidFill>
                <a:latin typeface="Gill Sans MT"/>
              </a:defRPr>
            </a:lvl1pPr>
          </a:lstStyle>
          <a:p>
            <a:r>
              <a:rPr lang="en-GB" dirty="0"/>
              <a:t>title OF PRESENTATION </a:t>
            </a:r>
            <a:endParaRPr lang="en-US" dirty="0"/>
          </a:p>
        </p:txBody>
      </p:sp>
      <p:sp>
        <p:nvSpPr>
          <p:cNvPr id="3"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bg1"/>
                </a:solidFill>
                <a:latin typeface="Gill Sans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Date</a:t>
            </a:r>
          </a:p>
          <a:p>
            <a:endParaRPr lang="en-GB" dirty="0"/>
          </a:p>
          <a:p>
            <a:r>
              <a:rPr lang="en-US" dirty="0"/>
              <a:t>Name</a:t>
            </a:r>
          </a:p>
          <a:p>
            <a:r>
              <a:rPr lang="en-US" dirty="0"/>
              <a:t>Position, BLM</a:t>
            </a:r>
          </a:p>
          <a:p>
            <a:r>
              <a:rPr lang="en-US" dirty="0"/>
              <a:t>T: direct dial</a:t>
            </a:r>
          </a:p>
          <a:p>
            <a:r>
              <a:rPr lang="en-US" dirty="0"/>
              <a:t>E: </a:t>
            </a:r>
            <a:r>
              <a:rPr lang="en-US" dirty="0" err="1"/>
              <a:t>forename.surname@blm-law.com</a:t>
            </a:r>
            <a:endParaRPr lang="en-US" dirty="0"/>
          </a:p>
        </p:txBody>
      </p:sp>
    </p:spTree>
    <p:extLst>
      <p:ext uri="{BB962C8B-B14F-4D97-AF65-F5344CB8AC3E}">
        <p14:creationId xmlns:p14="http://schemas.microsoft.com/office/powerpoint/2010/main" val="89805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82A7-6911-5349-8396-6CEB0A963FF4}" type="slidenum">
              <a:rPr lang="en-US" smtClean="0"/>
              <a:pPr/>
              <a:t>‹#›</a:t>
            </a:fld>
            <a:endParaRPr lang="en-US"/>
          </a:p>
        </p:txBody>
      </p:sp>
      <p:sp>
        <p:nvSpPr>
          <p:cNvPr id="7" name="Title 6"/>
          <p:cNvSpPr>
            <a:spLocks noGrp="1"/>
          </p:cNvSpPr>
          <p:nvPr>
            <p:ph type="title" hasCustomPrompt="1"/>
          </p:nvPr>
        </p:nvSpPr>
        <p:spPr/>
        <p:txBody>
          <a:bodyPr/>
          <a:lstStyle/>
          <a:p>
            <a:r>
              <a:rPr lang="en-GB" dirty="0"/>
              <a:t>Content</a:t>
            </a:r>
            <a:endParaRPr lang="en-US" dirty="0"/>
          </a:p>
        </p:txBody>
      </p:sp>
      <p:sp>
        <p:nvSpPr>
          <p:cNvPr id="9" name="Content Placeholder 8"/>
          <p:cNvSpPr>
            <a:spLocks noGrp="1"/>
          </p:cNvSpPr>
          <p:nvPr>
            <p:ph sz="quarter" idx="13" hasCustomPrompt="1"/>
          </p:nvPr>
        </p:nvSpPr>
        <p:spPr>
          <a:xfrm>
            <a:off x="457200" y="1598613"/>
            <a:ext cx="8229600" cy="4513262"/>
          </a:xfrm>
          <a:prstGeom prst="rect">
            <a:avLst/>
          </a:prstGeom>
        </p:spPr>
        <p:txBody>
          <a:bodyPr vert="horz" lIns="0" rIns="0"/>
          <a:lstStyle>
            <a:lvl1pPr marL="0" indent="277200">
              <a:spcAft>
                <a:spcPts val="0"/>
              </a:spcAft>
              <a:buClr>
                <a:srgbClr val="D12B24"/>
              </a:buClr>
              <a:buFont typeface="Lucida Grande"/>
              <a:buChar char="‣"/>
              <a:defRPr sz="2400" baseline="0">
                <a:solidFill>
                  <a:schemeClr val="tx1">
                    <a:lumMod val="75000"/>
                    <a:lumOff val="25000"/>
                  </a:schemeClr>
                </a:solidFill>
                <a:latin typeface="Gill Sans MT"/>
              </a:defRPr>
            </a:lvl1pPr>
            <a:lvl2pPr marL="0" indent="277200">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Aft>
                <a:spcPts val="0"/>
              </a:spcAft>
              <a:buClr>
                <a:srgbClr val="D12B24"/>
              </a:buClr>
              <a:buFont typeface="Lucida Grande"/>
              <a:buChar char="‣"/>
              <a:defRPr baseline="0">
                <a:latin typeface="Gill Sans MT"/>
              </a:defRPr>
            </a:lvl4pPr>
            <a:lvl5pPr marL="0" indent="277200">
              <a:spcAft>
                <a:spcPts val="0"/>
              </a:spcAft>
              <a:buClr>
                <a:srgbClr val="D12B24"/>
              </a:buClr>
              <a:buFont typeface="Lucida Grande"/>
              <a:buChar char="‣"/>
              <a:defRPr baseline="0">
                <a:latin typeface="Gill Sans MT"/>
              </a:defRPr>
            </a:lvl5pPr>
          </a:lstStyle>
          <a:p>
            <a:pPr lvl="0"/>
            <a:r>
              <a:rPr lang="en-GB" dirty="0"/>
              <a:t>Size 24 font</a:t>
            </a:r>
          </a:p>
          <a:p>
            <a:pPr lvl="1"/>
            <a:r>
              <a:rPr lang="en-GB" dirty="0"/>
              <a:t>Size 22 font</a:t>
            </a:r>
          </a:p>
          <a:p>
            <a:pPr lvl="2"/>
            <a:r>
              <a:rPr lang="en-GB" dirty="0"/>
              <a:t>Size 20 font</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734744" y="448036"/>
            <a:ext cx="7186217" cy="1050847"/>
          </a:xfrm>
          <a:prstGeom prst="rect">
            <a:avLst/>
          </a:prstGeom>
          <a:noFill/>
          <a:ln w="0" cmpd="sng">
            <a:noFill/>
            <a:prstDash val="solid"/>
          </a:ln>
        </p:spPr>
        <p:txBody>
          <a:bodyPr vert="horz" lIns="0" tIns="0" rIns="0" bIns="0" anchor="t"/>
          <a:lstStyle/>
          <a:p>
            <a:pPr marL="45720" marR="0" indent="0" algn="l">
              <a:lnSpc>
                <a:spcPts val="700"/>
              </a:lnSpc>
              <a:spcAft>
                <a:spcPts val="0"/>
              </a:spcAft>
            </a:pPr>
            <a:r>
              <a:rPr lang="en-US" sz="650" spc="50">
                <a:solidFill>
                  <a:srgbClr val="000000"/>
                </a:solidFill>
                <a:latin typeface="Arial" panose="02020603050405020304" pitchFamily="2"/>
              </a:rPr>
              <a:t>Notes: </a:t>
            </a:r>
          </a:p>
          <a:p>
            <a:pPr marL="45720" marR="0" indent="0" algn="l">
              <a:lnSpc>
                <a:spcPts val="800"/>
              </a:lnSpc>
              <a:spcBef>
                <a:spcPts val="815"/>
              </a:spcBef>
              <a:spcAft>
                <a:spcPts val="0"/>
              </a:spcAft>
            </a:pPr>
            <a:r>
              <a:rPr lang="en-US" sz="650" spc="0">
                <a:solidFill>
                  <a:srgbClr val="000000"/>
                </a:solidFill>
                <a:latin typeface="Arial" panose="02020603050405020304" pitchFamily="2"/>
              </a:rPr>
              <a:t>On 27 February 2017 the Lord Chancellor announced that under the provisions of Section 1 of the Damages Act 1996 the prescribed discount rate to be taken into account by the courts when assessing lump sum damages awards for personal injury would be lowered from 2.5% to -0.75% with effect from 20 March 2017. Tables of multipliers in the current 7th edition of the Ogden Tables are not tabulated at a discount rate of -0.75%. Hence supplementary tables have been issued which provide multipliers at the current tabulated discount rates together with multipliers calculated at a discount rate of -0.75% </a:t>
            </a:r>
          </a:p>
          <a:p>
            <a:pPr marL="45720" marR="45720" indent="0" algn="l">
              <a:lnSpc>
                <a:spcPts val="800"/>
              </a:lnSpc>
              <a:spcBef>
                <a:spcPts val="800"/>
              </a:spcBef>
              <a:spcAft>
                <a:spcPts val="0"/>
              </a:spcAft>
            </a:pPr>
            <a:r>
              <a:rPr lang="en-US" sz="650" spc="0">
                <a:solidFill>
                  <a:srgbClr val="000000"/>
                </a:solidFill>
                <a:latin typeface="Arial" panose="02020603050405020304" pitchFamily="2"/>
              </a:rPr>
              <a:t>These supplementary tables to the 7th edition of the Ogden Tables provide all the tables of multipliers in the 7th edition of the Ogden Tables with the addition of a column of multipliers in each table calculated at a rate return of -0.75%. These multipliers have been calculated using the same mortality rates and other assumptions underlying the tables in the 7th edition. The multipliers at other rates of discount are the same as those published in the 7th edition. </a:t>
            </a:r>
          </a:p>
          <a:p>
            <a:pPr marL="45720" marR="0" indent="0" algn="l">
              <a:lnSpc>
                <a:spcPts val="800"/>
              </a:lnSpc>
              <a:spcBef>
                <a:spcPts val="125"/>
              </a:spcBef>
              <a:spcAft>
                <a:spcPts val="0"/>
              </a:spcAft>
            </a:pPr>
            <a:r>
              <a:rPr lang="en-US" sz="650" spc="0">
                <a:solidFill>
                  <a:srgbClr val="000000"/>
                </a:solidFill>
                <a:latin typeface="Arial" panose="02020603050405020304" pitchFamily="2"/>
              </a:rPr>
              <a:t>The other tables of factors in the explanatory notes to the 7</a:t>
            </a:r>
            <a:r>
              <a:rPr lang="en-US" sz="650" spc="0" baseline="30000">
                <a:solidFill>
                  <a:srgbClr val="000000"/>
                </a:solidFill>
                <a:latin typeface="Arial" panose="02020603050405020304" pitchFamily="2"/>
              </a:rPr>
              <a:t>th</a:t>
            </a:r>
            <a:r>
              <a:rPr lang="en-US" sz="650" spc="0">
                <a:solidFill>
                  <a:srgbClr val="000000"/>
                </a:solidFill>
                <a:latin typeface="Arial" panose="02020603050405020304" pitchFamily="2"/>
              </a:rPr>
              <a:t> edition have not been revised at this time. </a:t>
            </a:r>
          </a:p>
          <a:p>
            <a:pPr marL="45720" marR="0" indent="0" algn="l">
              <a:lnSpc>
                <a:spcPts val="700"/>
              </a:lnSpc>
              <a:spcBef>
                <a:spcPts val="825"/>
              </a:spcBef>
              <a:spcAft>
                <a:spcPts val="0"/>
              </a:spcAft>
            </a:pPr>
            <a:r>
              <a:rPr lang="en-US" sz="650" spc="0">
                <a:solidFill>
                  <a:srgbClr val="000000"/>
                </a:solidFill>
                <a:latin typeface="Arial" panose="02020603050405020304" pitchFamily="2"/>
              </a:rPr>
              <a:t>These supplementary tables are not available in hard copy format from The Stationery Office. </a:t>
            </a:r>
          </a:p>
          <a:p>
            <a:pPr marL="45720" marR="4617720" indent="0" algn="l">
              <a:lnSpc>
                <a:spcPts val="800"/>
              </a:lnSpc>
              <a:spcBef>
                <a:spcPts val="815"/>
              </a:spcBef>
              <a:spcAft>
                <a:spcPts val="0"/>
              </a:spcAft>
            </a:pPr>
            <a:r>
              <a:rPr lang="en-US" sz="650" spc="0">
                <a:solidFill>
                  <a:srgbClr val="000000"/>
                </a:solidFill>
                <a:latin typeface="Arial" panose="02020603050405020304" pitchFamily="2"/>
              </a:rPr>
              <a:t>Government Actuary's Department March 2017 </a:t>
            </a:r>
          </a:p>
        </p:txBody>
      </p:sp>
    </p:spTree>
    <p:extLst>
      <p:ext uri="{BB962C8B-B14F-4D97-AF65-F5344CB8AC3E}">
        <p14:creationId xmlns:p14="http://schemas.microsoft.com/office/powerpoint/2010/main" val="381934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873709" y="301406"/>
            <a:ext cx="7385834" cy="167810"/>
          </a:xfrm>
          <a:prstGeom prst="rect">
            <a:avLst/>
          </a:prstGeom>
          <a:noFill/>
          <a:ln w="0" cmpd="sng">
            <a:noFill/>
            <a:prstDash val="solid"/>
          </a:ln>
        </p:spPr>
        <p:txBody>
          <a:bodyPr vert="horz" lIns="0" tIns="6985" rIns="0" bIns="0" anchor="t"/>
          <a:lstStyle/>
          <a:p>
            <a:pPr marL="0" marR="0" indent="0" algn="ctr">
              <a:lnSpc>
                <a:spcPts val="800"/>
              </a:lnSpc>
              <a:spcAft>
                <a:spcPts val="1175"/>
              </a:spcAft>
            </a:pPr>
            <a:r>
              <a:rPr lang="en-US" sz="700" b="1" spc="55">
                <a:solidFill>
                  <a:srgbClr val="000000"/>
                </a:solidFill>
                <a:latin typeface="Arial" panose="02020603050405020304" pitchFamily="2"/>
              </a:rPr>
              <a:t>Table </a:t>
            </a:r>
            <a:r>
              <a:rPr lang="en-US" sz="700" spc="55">
                <a:solidFill>
                  <a:srgbClr val="000000"/>
                </a:solidFill>
                <a:latin typeface="Arial" panose="02020603050405020304" pitchFamily="2"/>
              </a:rPr>
              <a:t>1 </a:t>
            </a:r>
          </a:p>
        </p:txBody>
      </p:sp>
    </p:spTree>
    <p:extLst>
      <p:ext uri="{BB962C8B-B14F-4D97-AF65-F5344CB8AC3E}">
        <p14:creationId xmlns:p14="http://schemas.microsoft.com/office/powerpoint/2010/main" val="3058567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0"/>
          </p:nvPr>
        </p:nvSpPr>
        <p:spPr>
          <a:xfrm>
            <a:off x="871405" y="301406"/>
            <a:ext cx="7385834" cy="169846"/>
          </a:xfrm>
          <a:prstGeom prst="rect">
            <a:avLst/>
          </a:prstGeom>
          <a:noFill/>
          <a:ln w="0" cmpd="sng">
            <a:noFill/>
            <a:prstDash val="solid"/>
          </a:ln>
        </p:spPr>
        <p:txBody>
          <a:bodyPr vert="horz" lIns="0" tIns="5715" rIns="0" bIns="0" anchor="t"/>
          <a:lstStyle/>
          <a:p>
            <a:pPr marL="0" marR="0" indent="0" algn="ctr">
              <a:lnSpc>
                <a:spcPts val="800"/>
              </a:lnSpc>
              <a:spcAft>
                <a:spcPts val="1175"/>
              </a:spcAft>
            </a:pPr>
            <a:r>
              <a:rPr lang="en-US" sz="700" b="1" spc="55">
                <a:solidFill>
                  <a:srgbClr val="000000"/>
                </a:solidFill>
                <a:latin typeface="Arial" panose="02020603050405020304" pitchFamily="2"/>
              </a:rPr>
              <a:t>Table </a:t>
            </a:r>
            <a:r>
              <a:rPr lang="en-US" sz="700" spc="55">
                <a:solidFill>
                  <a:srgbClr val="000000"/>
                </a:solidFill>
                <a:latin typeface="Arial" panose="02020603050405020304" pitchFamily="2"/>
              </a:rPr>
              <a:t>1 </a:t>
            </a:r>
          </a:p>
        </p:txBody>
      </p:sp>
    </p:spTree>
    <p:extLst>
      <p:ext uri="{BB962C8B-B14F-4D97-AF65-F5344CB8AC3E}">
        <p14:creationId xmlns:p14="http://schemas.microsoft.com/office/powerpoint/2010/main" val="3444207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_1_">
    <p:bg>
      <p:bgPr>
        <a:solidFill>
          <a:schemeClr val="bg1">
            <a:alpha val="0"/>
          </a:schemeClr>
        </a:solidFill>
        <a:effectLst/>
      </p:bgPr>
    </p:bg>
    <p:spTree>
      <p:nvGrpSpPr>
        <p:cNvPr id="1" name=""/>
        <p:cNvGrpSpPr/>
        <p:nvPr/>
      </p:nvGrpSpPr>
      <p:grpSpPr>
        <a:xfrm>
          <a:off x="0" y="0"/>
          <a:ext cx="0" cy="0"/>
          <a:chOff x="0" y="0"/>
          <a:chExt cx="0" cy="0"/>
        </a:xfrm>
      </p:grpSpPr>
      <p:sp>
        <p:nvSpPr>
          <p:cNvPr id="20" name="Text Placeholder 19"/>
          <p:cNvSpPr>
            <a:spLocks noGrp="1"/>
          </p:cNvSpPr>
          <p:nvPr>
            <p:ph type="body" idx="10"/>
          </p:nvPr>
        </p:nvSpPr>
        <p:spPr>
          <a:xfrm>
            <a:off x="871405" y="301406"/>
            <a:ext cx="7385834" cy="167810"/>
          </a:xfrm>
          <a:prstGeom prst="rect">
            <a:avLst/>
          </a:prstGeom>
          <a:noFill/>
          <a:ln w="0" cmpd="sng">
            <a:noFill/>
            <a:prstDash val="solid"/>
          </a:ln>
        </p:spPr>
        <p:txBody>
          <a:bodyPr vert="horz" lIns="0" tIns="5715" rIns="0" bIns="0" anchor="t"/>
          <a:lstStyle/>
          <a:p>
            <a:pPr marL="0" marR="0" indent="0" algn="ctr">
              <a:lnSpc>
                <a:spcPts val="800"/>
              </a:lnSpc>
              <a:spcAft>
                <a:spcPts val="1185"/>
              </a:spcAft>
            </a:pPr>
            <a:r>
              <a:rPr lang="en-US" sz="700" spc="75">
                <a:solidFill>
                  <a:srgbClr val="000000"/>
                </a:solidFill>
                <a:latin typeface="Arial" panose="02020603050405020304" pitchFamily="2"/>
              </a:rPr>
              <a:t>Table 2 </a:t>
            </a:r>
          </a:p>
        </p:txBody>
      </p:sp>
    </p:spTree>
    <p:extLst>
      <p:ext uri="{BB962C8B-B14F-4D97-AF65-F5344CB8AC3E}">
        <p14:creationId xmlns:p14="http://schemas.microsoft.com/office/powerpoint/2010/main" val="1743634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_1_">
    <p:bg>
      <p:bgPr>
        <a:solidFill>
          <a:schemeClr val="bg1">
            <a:alpha val="0"/>
          </a:schemeClr>
        </a:solidFill>
        <a:effectLst/>
      </p:bgPr>
    </p:bg>
    <p:spTree>
      <p:nvGrpSpPr>
        <p:cNvPr id="1" name=""/>
        <p:cNvGrpSpPr/>
        <p:nvPr/>
      </p:nvGrpSpPr>
      <p:grpSpPr>
        <a:xfrm>
          <a:off x="0" y="0"/>
          <a:ext cx="0" cy="0"/>
          <a:chOff x="0" y="0"/>
          <a:chExt cx="0" cy="0"/>
        </a:xfrm>
      </p:grpSpPr>
      <p:sp>
        <p:nvSpPr>
          <p:cNvPr id="26" name="Text Placeholder 25"/>
          <p:cNvSpPr>
            <a:spLocks noGrp="1"/>
          </p:cNvSpPr>
          <p:nvPr>
            <p:ph type="body" idx="10"/>
          </p:nvPr>
        </p:nvSpPr>
        <p:spPr>
          <a:xfrm>
            <a:off x="871405" y="301406"/>
            <a:ext cx="7385834" cy="169846"/>
          </a:xfrm>
          <a:prstGeom prst="rect">
            <a:avLst/>
          </a:prstGeom>
          <a:noFill/>
          <a:ln w="0" cmpd="sng">
            <a:noFill/>
            <a:prstDash val="solid"/>
          </a:ln>
        </p:spPr>
        <p:txBody>
          <a:bodyPr vert="horz" lIns="0" tIns="5080" rIns="0" bIns="0" anchor="t"/>
          <a:lstStyle/>
          <a:p>
            <a:pPr marL="0" marR="0" indent="0" algn="ctr">
              <a:lnSpc>
                <a:spcPts val="800"/>
              </a:lnSpc>
              <a:spcAft>
                <a:spcPts val="1180"/>
              </a:spcAft>
            </a:pPr>
            <a:r>
              <a:rPr lang="en-US" sz="700" spc="75">
                <a:solidFill>
                  <a:srgbClr val="000000"/>
                </a:solidFill>
                <a:latin typeface="Arial" panose="02020603050405020304" pitchFamily="2"/>
              </a:rPr>
              <a:t>Table 2 </a:t>
            </a:r>
          </a:p>
        </p:txBody>
      </p:sp>
    </p:spTree>
    <p:extLst>
      <p:ext uri="{BB962C8B-B14F-4D97-AF65-F5344CB8AC3E}">
        <p14:creationId xmlns:p14="http://schemas.microsoft.com/office/powerpoint/2010/main" val="2705924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4_1_">
    <p:bg>
      <p:bgPr>
        <a:solidFill>
          <a:schemeClr val="bg1">
            <a:alpha val="0"/>
          </a:schemeClr>
        </a:solidFill>
        <a:effectLst/>
      </p:bgPr>
    </p:bg>
    <p:spTree>
      <p:nvGrpSpPr>
        <p:cNvPr id="1" name=""/>
        <p:cNvGrpSpPr/>
        <p:nvPr/>
      </p:nvGrpSpPr>
      <p:grpSpPr>
        <a:xfrm>
          <a:off x="0" y="0"/>
          <a:ext cx="0" cy="0"/>
          <a:chOff x="0" y="0"/>
          <a:chExt cx="0" cy="0"/>
        </a:xfrm>
      </p:grpSpPr>
      <p:sp>
        <p:nvSpPr>
          <p:cNvPr id="33" name="Text Placeholder 32"/>
          <p:cNvSpPr>
            <a:spLocks noGrp="1"/>
          </p:cNvSpPr>
          <p:nvPr>
            <p:ph type="body" idx="10"/>
          </p:nvPr>
        </p:nvSpPr>
        <p:spPr>
          <a:xfrm>
            <a:off x="833018" y="301406"/>
            <a:ext cx="7385834" cy="169846"/>
          </a:xfrm>
          <a:prstGeom prst="rect">
            <a:avLst/>
          </a:prstGeom>
          <a:noFill/>
          <a:ln w="0" cmpd="sng">
            <a:noFill/>
            <a:prstDash val="solid"/>
          </a:ln>
        </p:spPr>
        <p:txBody>
          <a:bodyPr vert="horz" lIns="0" tIns="0" rIns="0" bIns="0" anchor="t"/>
          <a:lstStyle/>
          <a:p>
            <a:pPr marL="0" marR="0" indent="0" algn="ctr">
              <a:lnSpc>
                <a:spcPts val="800"/>
              </a:lnSpc>
              <a:spcAft>
                <a:spcPts val="1235"/>
              </a:spcAft>
            </a:pPr>
            <a:r>
              <a:rPr lang="en-US" sz="700" spc="75">
                <a:solidFill>
                  <a:srgbClr val="000000"/>
                </a:solidFill>
                <a:latin typeface="Arial" panose="02020603050405020304" pitchFamily="2"/>
              </a:rPr>
              <a:t>Table 3 </a:t>
            </a:r>
          </a:p>
        </p:txBody>
      </p:sp>
    </p:spTree>
    <p:extLst>
      <p:ext uri="{BB962C8B-B14F-4D97-AF65-F5344CB8AC3E}">
        <p14:creationId xmlns:p14="http://schemas.microsoft.com/office/powerpoint/2010/main" val="674050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5_1_">
    <p:bg>
      <p:bgPr>
        <a:solidFill>
          <a:schemeClr val="bg1">
            <a:alpha val="0"/>
          </a:schemeClr>
        </a:solidFill>
        <a:effectLst/>
      </p:bgPr>
    </p:bg>
    <p:spTree>
      <p:nvGrpSpPr>
        <p:cNvPr id="1" name=""/>
        <p:cNvGrpSpPr/>
        <p:nvPr/>
      </p:nvGrpSpPr>
      <p:grpSpPr>
        <a:xfrm>
          <a:off x="0" y="0"/>
          <a:ext cx="0" cy="0"/>
          <a:chOff x="0" y="0"/>
          <a:chExt cx="0" cy="0"/>
        </a:xfrm>
      </p:grpSpPr>
      <p:sp>
        <p:nvSpPr>
          <p:cNvPr id="39" name="Text Placeholder 38"/>
          <p:cNvSpPr>
            <a:spLocks noGrp="1"/>
          </p:cNvSpPr>
          <p:nvPr>
            <p:ph type="body" idx="10"/>
          </p:nvPr>
        </p:nvSpPr>
        <p:spPr>
          <a:xfrm>
            <a:off x="833018" y="301406"/>
            <a:ext cx="7385834" cy="169846"/>
          </a:xfrm>
          <a:prstGeom prst="rect">
            <a:avLst/>
          </a:prstGeom>
          <a:noFill/>
          <a:ln w="0" cmpd="sng">
            <a:noFill/>
            <a:prstDash val="solid"/>
          </a:ln>
        </p:spPr>
        <p:txBody>
          <a:bodyPr vert="horz" lIns="0" tIns="0" rIns="0" bIns="0" anchor="t"/>
          <a:lstStyle/>
          <a:p>
            <a:pPr marL="0" marR="0" indent="0" algn="ctr">
              <a:lnSpc>
                <a:spcPts val="800"/>
              </a:lnSpc>
              <a:spcAft>
                <a:spcPts val="1240"/>
              </a:spcAft>
            </a:pPr>
            <a:r>
              <a:rPr lang="en-US" sz="700" spc="75">
                <a:solidFill>
                  <a:srgbClr val="000000"/>
                </a:solidFill>
                <a:latin typeface="Arial" panose="02020603050405020304" pitchFamily="2"/>
              </a:rPr>
              <a:t>Table 4 </a:t>
            </a:r>
          </a:p>
        </p:txBody>
      </p:sp>
    </p:spTree>
    <p:extLst>
      <p:ext uri="{BB962C8B-B14F-4D97-AF65-F5344CB8AC3E}">
        <p14:creationId xmlns:p14="http://schemas.microsoft.com/office/powerpoint/2010/main" val="1691461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6_1_">
    <p:bg>
      <p:bgPr>
        <a:solidFill>
          <a:schemeClr val="bg1">
            <a:alpha val="0"/>
          </a:schemeClr>
        </a:solidFill>
        <a:effectLst/>
      </p:bgPr>
    </p:bg>
    <p:spTree>
      <p:nvGrpSpPr>
        <p:cNvPr id="1" name=""/>
        <p:cNvGrpSpPr/>
        <p:nvPr/>
      </p:nvGrpSpPr>
      <p:grpSpPr>
        <a:xfrm>
          <a:off x="0" y="0"/>
          <a:ext cx="0" cy="0"/>
          <a:chOff x="0" y="0"/>
          <a:chExt cx="0" cy="0"/>
        </a:xfrm>
      </p:grpSpPr>
      <p:sp>
        <p:nvSpPr>
          <p:cNvPr id="45" name="Text Placeholder 44"/>
          <p:cNvSpPr>
            <a:spLocks noGrp="1"/>
          </p:cNvSpPr>
          <p:nvPr>
            <p:ph type="body" idx="10"/>
          </p:nvPr>
        </p:nvSpPr>
        <p:spPr>
          <a:xfrm>
            <a:off x="871405" y="301406"/>
            <a:ext cx="7385834" cy="167810"/>
          </a:xfrm>
          <a:prstGeom prst="rect">
            <a:avLst/>
          </a:prstGeom>
          <a:noFill/>
          <a:ln w="0" cmpd="sng">
            <a:noFill/>
            <a:prstDash val="solid"/>
          </a:ln>
        </p:spPr>
        <p:txBody>
          <a:bodyPr vert="horz" lIns="0" tIns="7620" rIns="0" bIns="0" anchor="t"/>
          <a:lstStyle/>
          <a:p>
            <a:pPr marL="0" marR="0" indent="0" algn="ctr">
              <a:lnSpc>
                <a:spcPts val="800"/>
              </a:lnSpc>
              <a:spcAft>
                <a:spcPts val="1165"/>
              </a:spcAft>
            </a:pPr>
            <a:r>
              <a:rPr lang="en-US" sz="700" spc="75">
                <a:solidFill>
                  <a:srgbClr val="000000"/>
                </a:solidFill>
                <a:latin typeface="Arial" panose="02020603050405020304" pitchFamily="2"/>
              </a:rPr>
              <a:t>Table 5 </a:t>
            </a:r>
          </a:p>
        </p:txBody>
      </p:sp>
    </p:spTree>
    <p:extLst>
      <p:ext uri="{BB962C8B-B14F-4D97-AF65-F5344CB8AC3E}">
        <p14:creationId xmlns:p14="http://schemas.microsoft.com/office/powerpoint/2010/main" val="4262269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7_1_">
    <p:bg>
      <p:bgPr>
        <a:solidFill>
          <a:schemeClr val="bg1">
            <a:alpha val="0"/>
          </a:schemeClr>
        </a:solidFill>
        <a:effectLst/>
      </p:bgPr>
    </p:bg>
    <p:spTree>
      <p:nvGrpSpPr>
        <p:cNvPr id="1" name=""/>
        <p:cNvGrpSpPr/>
        <p:nvPr/>
      </p:nvGrpSpPr>
      <p:grpSpPr>
        <a:xfrm>
          <a:off x="0" y="0"/>
          <a:ext cx="0" cy="0"/>
          <a:chOff x="0" y="0"/>
          <a:chExt cx="0" cy="0"/>
        </a:xfrm>
      </p:grpSpPr>
      <p:sp>
        <p:nvSpPr>
          <p:cNvPr id="51" name="Text Placeholder 50"/>
          <p:cNvSpPr>
            <a:spLocks noGrp="1"/>
          </p:cNvSpPr>
          <p:nvPr>
            <p:ph type="body" idx="10"/>
          </p:nvPr>
        </p:nvSpPr>
        <p:spPr>
          <a:xfrm>
            <a:off x="871405" y="301406"/>
            <a:ext cx="7385834" cy="167810"/>
          </a:xfrm>
          <a:prstGeom prst="rect">
            <a:avLst/>
          </a:prstGeom>
          <a:noFill/>
          <a:ln w="0" cmpd="sng">
            <a:noFill/>
            <a:prstDash val="solid"/>
          </a:ln>
        </p:spPr>
        <p:txBody>
          <a:bodyPr vert="horz" lIns="0" tIns="7620" rIns="0" bIns="0" anchor="t"/>
          <a:lstStyle/>
          <a:p>
            <a:pPr marL="0" marR="0" indent="0" algn="ctr">
              <a:lnSpc>
                <a:spcPts val="800"/>
              </a:lnSpc>
              <a:spcAft>
                <a:spcPts val="1165"/>
              </a:spcAft>
            </a:pPr>
            <a:r>
              <a:rPr lang="en-US" sz="700" spc="75">
                <a:solidFill>
                  <a:srgbClr val="000000"/>
                </a:solidFill>
                <a:latin typeface="Arial" panose="02020603050405020304" pitchFamily="2"/>
              </a:rPr>
              <a:t>Table 6 </a:t>
            </a:r>
          </a:p>
        </p:txBody>
      </p:sp>
    </p:spTree>
    <p:extLst>
      <p:ext uri="{BB962C8B-B14F-4D97-AF65-F5344CB8AC3E}">
        <p14:creationId xmlns:p14="http://schemas.microsoft.com/office/powerpoint/2010/main" val="26854657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8_1_">
    <p:bg>
      <p:bgPr>
        <a:solidFill>
          <a:schemeClr val="bg1">
            <a:alpha val="0"/>
          </a:schemeClr>
        </a:solidFill>
        <a:effectLst/>
      </p:bgPr>
    </p:bg>
    <p:spTree>
      <p:nvGrpSpPr>
        <p:cNvPr id="1" name=""/>
        <p:cNvGrpSpPr/>
        <p:nvPr/>
      </p:nvGrpSpPr>
      <p:grpSpPr>
        <a:xfrm>
          <a:off x="0" y="0"/>
          <a:ext cx="0" cy="0"/>
          <a:chOff x="0" y="0"/>
          <a:chExt cx="0" cy="0"/>
        </a:xfrm>
      </p:grpSpPr>
      <p:sp>
        <p:nvSpPr>
          <p:cNvPr id="57" name="Text Placeholder 56"/>
          <p:cNvSpPr>
            <a:spLocks noGrp="1"/>
          </p:cNvSpPr>
          <p:nvPr>
            <p:ph type="body" idx="10"/>
          </p:nvPr>
        </p:nvSpPr>
        <p:spPr>
          <a:xfrm>
            <a:off x="871405" y="301406"/>
            <a:ext cx="7385834" cy="167810"/>
          </a:xfrm>
          <a:prstGeom prst="rect">
            <a:avLst/>
          </a:prstGeom>
          <a:noFill/>
          <a:ln w="0" cmpd="sng">
            <a:noFill/>
            <a:prstDash val="solid"/>
          </a:ln>
        </p:spPr>
        <p:txBody>
          <a:bodyPr vert="horz" lIns="0" tIns="5080" rIns="0" bIns="0" anchor="t"/>
          <a:lstStyle/>
          <a:p>
            <a:pPr marL="0" marR="0" indent="0" algn="ctr">
              <a:lnSpc>
                <a:spcPts val="800"/>
              </a:lnSpc>
              <a:spcAft>
                <a:spcPts val="1185"/>
              </a:spcAft>
            </a:pPr>
            <a:r>
              <a:rPr lang="en-US" sz="700" spc="75">
                <a:solidFill>
                  <a:srgbClr val="000000"/>
                </a:solidFill>
                <a:latin typeface="Arial" panose="02020603050405020304" pitchFamily="2"/>
              </a:rPr>
              <a:t>Table 7 </a:t>
            </a:r>
          </a:p>
        </p:txBody>
      </p:sp>
    </p:spTree>
    <p:extLst>
      <p:ext uri="{BB962C8B-B14F-4D97-AF65-F5344CB8AC3E}">
        <p14:creationId xmlns:p14="http://schemas.microsoft.com/office/powerpoint/2010/main" val="51200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9_1_">
    <p:bg>
      <p:bgPr>
        <a:solidFill>
          <a:schemeClr val="bg1">
            <a:alpha val="0"/>
          </a:schemeClr>
        </a:solidFill>
        <a:effectLst/>
      </p:bgPr>
    </p:bg>
    <p:spTree>
      <p:nvGrpSpPr>
        <p:cNvPr id="1" name=""/>
        <p:cNvGrpSpPr/>
        <p:nvPr/>
      </p:nvGrpSpPr>
      <p:grpSpPr>
        <a:xfrm>
          <a:off x="0" y="0"/>
          <a:ext cx="0" cy="0"/>
          <a:chOff x="0" y="0"/>
          <a:chExt cx="0" cy="0"/>
        </a:xfrm>
      </p:grpSpPr>
      <p:sp>
        <p:nvSpPr>
          <p:cNvPr id="63" name="Text Placeholder 62"/>
          <p:cNvSpPr>
            <a:spLocks noGrp="1"/>
          </p:cNvSpPr>
          <p:nvPr>
            <p:ph type="body" idx="10"/>
          </p:nvPr>
        </p:nvSpPr>
        <p:spPr>
          <a:xfrm>
            <a:off x="871405" y="301406"/>
            <a:ext cx="7385834" cy="167810"/>
          </a:xfrm>
          <a:prstGeom prst="rect">
            <a:avLst/>
          </a:prstGeom>
          <a:noFill/>
          <a:ln w="0" cmpd="sng">
            <a:noFill/>
            <a:prstDash val="solid"/>
          </a:ln>
        </p:spPr>
        <p:txBody>
          <a:bodyPr vert="horz" lIns="0" tIns="5715" rIns="0" bIns="0" anchor="t"/>
          <a:lstStyle/>
          <a:p>
            <a:pPr marL="0" marR="0" indent="0" algn="ctr">
              <a:lnSpc>
                <a:spcPts val="800"/>
              </a:lnSpc>
              <a:spcAft>
                <a:spcPts val="1180"/>
              </a:spcAft>
            </a:pPr>
            <a:r>
              <a:rPr lang="en-US" sz="700" spc="75">
                <a:solidFill>
                  <a:srgbClr val="000000"/>
                </a:solidFill>
                <a:latin typeface="Arial" panose="02020603050405020304" pitchFamily="2"/>
              </a:rPr>
              <a:t>Table 8 </a:t>
            </a:r>
          </a:p>
        </p:txBody>
      </p:sp>
    </p:spTree>
    <p:extLst>
      <p:ext uri="{BB962C8B-B14F-4D97-AF65-F5344CB8AC3E}">
        <p14:creationId xmlns:p14="http://schemas.microsoft.com/office/powerpoint/2010/main" val="1348706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0_1_">
    <p:bg>
      <p:bgPr>
        <a:solidFill>
          <a:schemeClr val="bg1">
            <a:alpha val="0"/>
          </a:schemeClr>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idx="10"/>
          </p:nvPr>
        </p:nvSpPr>
        <p:spPr>
          <a:xfrm>
            <a:off x="871405" y="301406"/>
            <a:ext cx="7385834" cy="167810"/>
          </a:xfrm>
          <a:prstGeom prst="rect">
            <a:avLst/>
          </a:prstGeom>
          <a:noFill/>
          <a:ln w="0" cmpd="sng">
            <a:noFill/>
            <a:prstDash val="solid"/>
          </a:ln>
        </p:spPr>
        <p:txBody>
          <a:bodyPr vert="horz" lIns="0" tIns="5715" rIns="0" bIns="0" anchor="t"/>
          <a:lstStyle/>
          <a:p>
            <a:pPr marL="0" marR="0" indent="0" algn="ctr">
              <a:lnSpc>
                <a:spcPts val="800"/>
              </a:lnSpc>
              <a:spcAft>
                <a:spcPts val="1180"/>
              </a:spcAft>
            </a:pPr>
            <a:r>
              <a:rPr lang="en-US" sz="700" spc="75">
                <a:solidFill>
                  <a:srgbClr val="000000"/>
                </a:solidFill>
                <a:latin typeface="Arial" panose="02020603050405020304" pitchFamily="2"/>
              </a:rPr>
              <a:t>Table 9 </a:t>
            </a:r>
          </a:p>
        </p:txBody>
      </p:sp>
    </p:spTree>
    <p:extLst>
      <p:ext uri="{BB962C8B-B14F-4D97-AF65-F5344CB8AC3E}">
        <p14:creationId xmlns:p14="http://schemas.microsoft.com/office/powerpoint/2010/main" val="3272315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1_1_">
    <p:bg>
      <p:bgPr>
        <a:solidFill>
          <a:schemeClr val="bg1">
            <a:alpha val="0"/>
          </a:schemeClr>
        </a:solidFill>
        <a:effectLst/>
      </p:bgPr>
    </p:bg>
    <p:spTree>
      <p:nvGrpSpPr>
        <p:cNvPr id="1" name=""/>
        <p:cNvGrpSpPr/>
        <p:nvPr/>
      </p:nvGrpSpPr>
      <p:grpSpPr>
        <a:xfrm>
          <a:off x="0" y="0"/>
          <a:ext cx="0" cy="0"/>
          <a:chOff x="0" y="0"/>
          <a:chExt cx="0" cy="0"/>
        </a:xfrm>
      </p:grpSpPr>
      <p:sp>
        <p:nvSpPr>
          <p:cNvPr id="75" name="Text Placeholder 74"/>
          <p:cNvSpPr>
            <a:spLocks noGrp="1"/>
          </p:cNvSpPr>
          <p:nvPr>
            <p:ph type="body" idx="10"/>
          </p:nvPr>
        </p:nvSpPr>
        <p:spPr>
          <a:xfrm>
            <a:off x="871405" y="301406"/>
            <a:ext cx="7385834" cy="167810"/>
          </a:xfrm>
          <a:prstGeom prst="rect">
            <a:avLst/>
          </a:prstGeom>
          <a:noFill/>
          <a:ln w="0" cmpd="sng">
            <a:noFill/>
            <a:prstDash val="solid"/>
          </a:ln>
        </p:spPr>
        <p:txBody>
          <a:bodyPr vert="horz" lIns="0" tIns="7620" rIns="0" bIns="0" anchor="t"/>
          <a:lstStyle/>
          <a:p>
            <a:pPr marL="0" marR="0" indent="0" algn="ctr">
              <a:lnSpc>
                <a:spcPts val="800"/>
              </a:lnSpc>
              <a:spcAft>
                <a:spcPts val="1165"/>
              </a:spcAft>
            </a:pPr>
            <a:r>
              <a:rPr lang="en-US" sz="700" spc="65">
                <a:solidFill>
                  <a:srgbClr val="000000"/>
                </a:solidFill>
                <a:latin typeface="Arial" panose="02020603050405020304" pitchFamily="2"/>
              </a:rPr>
              <a:t>Table 10 </a:t>
            </a:r>
          </a:p>
        </p:txBody>
      </p:sp>
    </p:spTree>
    <p:extLst>
      <p:ext uri="{BB962C8B-B14F-4D97-AF65-F5344CB8AC3E}">
        <p14:creationId xmlns:p14="http://schemas.microsoft.com/office/powerpoint/2010/main" val="3104684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2_1_">
    <p:bg>
      <p:bgPr>
        <a:solidFill>
          <a:schemeClr val="bg1">
            <a:alpha val="0"/>
          </a:schemeClr>
        </a:solidFill>
        <a:effectLst/>
      </p:bgPr>
    </p:bg>
    <p:spTree>
      <p:nvGrpSpPr>
        <p:cNvPr id="1" name=""/>
        <p:cNvGrpSpPr/>
        <p:nvPr/>
      </p:nvGrpSpPr>
      <p:grpSpPr>
        <a:xfrm>
          <a:off x="0" y="0"/>
          <a:ext cx="0" cy="0"/>
          <a:chOff x="0" y="0"/>
          <a:chExt cx="0" cy="0"/>
        </a:xfrm>
      </p:grpSpPr>
      <p:sp>
        <p:nvSpPr>
          <p:cNvPr id="81" name="Text Placeholder 80"/>
          <p:cNvSpPr>
            <a:spLocks noGrp="1"/>
          </p:cNvSpPr>
          <p:nvPr>
            <p:ph type="body" idx="10"/>
          </p:nvPr>
        </p:nvSpPr>
        <p:spPr>
          <a:xfrm>
            <a:off x="871405" y="301406"/>
            <a:ext cx="7385834" cy="167810"/>
          </a:xfrm>
          <a:prstGeom prst="rect">
            <a:avLst/>
          </a:prstGeom>
          <a:noFill/>
          <a:ln w="0" cmpd="sng">
            <a:noFill/>
            <a:prstDash val="solid"/>
          </a:ln>
        </p:spPr>
        <p:txBody>
          <a:bodyPr vert="horz" lIns="0" tIns="5080" rIns="0" bIns="0" anchor="t"/>
          <a:lstStyle/>
          <a:p>
            <a:pPr marL="0" marR="0" indent="0" algn="ctr">
              <a:lnSpc>
                <a:spcPts val="800"/>
              </a:lnSpc>
              <a:spcAft>
                <a:spcPts val="1185"/>
              </a:spcAft>
            </a:pPr>
            <a:r>
              <a:rPr lang="en-US" sz="700" spc="55">
                <a:solidFill>
                  <a:srgbClr val="000000"/>
                </a:solidFill>
                <a:latin typeface="Arial" panose="02020603050405020304" pitchFamily="2"/>
              </a:rPr>
              <a:t>Table 11 </a:t>
            </a:r>
          </a:p>
        </p:txBody>
      </p:sp>
    </p:spTree>
    <p:extLst>
      <p:ext uri="{BB962C8B-B14F-4D97-AF65-F5344CB8AC3E}">
        <p14:creationId xmlns:p14="http://schemas.microsoft.com/office/powerpoint/2010/main" val="24779217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0"/>
          </a:schemeClr>
        </a:solidFill>
        <a:effectLst/>
      </p:bgPr>
    </p:bg>
    <p:spTree>
      <p:nvGrpSpPr>
        <p:cNvPr id="1" name=""/>
        <p:cNvGrpSpPr/>
        <p:nvPr/>
      </p:nvGrpSpPr>
      <p:grpSpPr>
        <a:xfrm>
          <a:off x="0" y="0"/>
          <a:ext cx="0" cy="0"/>
          <a:chOff x="0" y="0"/>
          <a:chExt cx="0" cy="0"/>
        </a:xfrm>
      </p:grpSpPr>
      <p:sp>
        <p:nvSpPr>
          <p:cNvPr id="87" name="Text Placeholder 86"/>
          <p:cNvSpPr>
            <a:spLocks noGrp="1"/>
          </p:cNvSpPr>
          <p:nvPr>
            <p:ph type="body" idx="10"/>
          </p:nvPr>
        </p:nvSpPr>
        <p:spPr>
          <a:xfrm>
            <a:off x="871405" y="301406"/>
            <a:ext cx="7385834" cy="167810"/>
          </a:xfrm>
          <a:prstGeom prst="rect">
            <a:avLst/>
          </a:prstGeom>
          <a:noFill/>
          <a:ln w="0" cmpd="sng">
            <a:noFill/>
            <a:prstDash val="solid"/>
          </a:ln>
        </p:spPr>
        <p:txBody>
          <a:bodyPr vert="horz" lIns="0" tIns="5080" rIns="0" bIns="0" anchor="t"/>
          <a:lstStyle/>
          <a:p>
            <a:pPr marL="0" marR="0" indent="0" algn="ctr">
              <a:lnSpc>
                <a:spcPts val="800"/>
              </a:lnSpc>
              <a:spcAft>
                <a:spcPts val="1185"/>
              </a:spcAft>
            </a:pPr>
            <a:r>
              <a:rPr lang="en-US" sz="700" spc="65">
                <a:solidFill>
                  <a:srgbClr val="000000"/>
                </a:solidFill>
                <a:latin typeface="Arial" panose="02020603050405020304" pitchFamily="2"/>
              </a:rPr>
              <a:t>Table 12 </a:t>
            </a:r>
          </a:p>
        </p:txBody>
      </p:sp>
    </p:spTree>
    <p:extLst>
      <p:ext uri="{BB962C8B-B14F-4D97-AF65-F5344CB8AC3E}">
        <p14:creationId xmlns:p14="http://schemas.microsoft.com/office/powerpoint/2010/main" val="7190564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4_1_">
    <p:bg>
      <p:bgPr>
        <a:solidFill>
          <a:schemeClr val="bg1">
            <a:alpha val="0"/>
          </a:schemeClr>
        </a:solidFill>
        <a:effectLst/>
      </p:bgPr>
    </p:bg>
    <p:spTree>
      <p:nvGrpSpPr>
        <p:cNvPr id="1" name=""/>
        <p:cNvGrpSpPr/>
        <p:nvPr/>
      </p:nvGrpSpPr>
      <p:grpSpPr>
        <a:xfrm>
          <a:off x="0" y="0"/>
          <a:ext cx="0" cy="0"/>
          <a:chOff x="0" y="0"/>
          <a:chExt cx="0" cy="0"/>
        </a:xfrm>
      </p:grpSpPr>
      <p:sp>
        <p:nvSpPr>
          <p:cNvPr id="93" name="Text Placeholder 92"/>
          <p:cNvSpPr>
            <a:spLocks noGrp="1"/>
          </p:cNvSpPr>
          <p:nvPr>
            <p:ph type="body" idx="10"/>
          </p:nvPr>
        </p:nvSpPr>
        <p:spPr>
          <a:xfrm>
            <a:off x="871405" y="301406"/>
            <a:ext cx="7385834" cy="167810"/>
          </a:xfrm>
          <a:prstGeom prst="rect">
            <a:avLst/>
          </a:prstGeom>
          <a:noFill/>
          <a:ln w="0" cmpd="sng">
            <a:noFill/>
            <a:prstDash val="solid"/>
          </a:ln>
        </p:spPr>
        <p:txBody>
          <a:bodyPr vert="horz" lIns="0" tIns="6985" rIns="0" bIns="0" anchor="t"/>
          <a:lstStyle/>
          <a:p>
            <a:pPr marL="0" marR="0" indent="0" algn="ctr">
              <a:lnSpc>
                <a:spcPts val="800"/>
              </a:lnSpc>
              <a:spcAft>
                <a:spcPts val="1170"/>
              </a:spcAft>
            </a:pPr>
            <a:r>
              <a:rPr lang="en-US" sz="700" spc="65">
                <a:solidFill>
                  <a:srgbClr val="000000"/>
                </a:solidFill>
                <a:latin typeface="Arial" panose="02020603050405020304" pitchFamily="2"/>
              </a:rPr>
              <a:t>Table 13 </a:t>
            </a:r>
          </a:p>
        </p:txBody>
      </p:sp>
      <p:sp>
        <p:nvSpPr>
          <p:cNvPr id="97" name="Text Placeholder 96"/>
          <p:cNvSpPr>
            <a:spLocks noGrp="1"/>
          </p:cNvSpPr>
          <p:nvPr>
            <p:ph type="body" idx="10"/>
          </p:nvPr>
        </p:nvSpPr>
        <p:spPr>
          <a:xfrm>
            <a:off x="4298679" y="6478595"/>
            <a:ext cx="535127" cy="65169"/>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700" spc="35">
                <a:solidFill>
                  <a:srgbClr val="000000"/>
                </a:solidFill>
                <a:latin typeface="Arial" panose="02020603050405020304" pitchFamily="2"/>
              </a:rPr>
              <a:t>Page 17 </a:t>
            </a:r>
          </a:p>
        </p:txBody>
      </p:sp>
    </p:spTree>
    <p:extLst>
      <p:ext uri="{BB962C8B-B14F-4D97-AF65-F5344CB8AC3E}">
        <p14:creationId xmlns:p14="http://schemas.microsoft.com/office/powerpoint/2010/main" val="1106675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5_1_">
    <p:bg>
      <p:bgPr>
        <a:solidFill>
          <a:schemeClr val="bg1">
            <a:alpha val="0"/>
          </a:schemeClr>
        </a:solidFill>
        <a:effectLst/>
      </p:bgPr>
    </p:bg>
    <p:spTree>
      <p:nvGrpSpPr>
        <p:cNvPr id="1" name=""/>
        <p:cNvGrpSpPr/>
        <p:nvPr/>
      </p:nvGrpSpPr>
      <p:grpSpPr>
        <a:xfrm>
          <a:off x="0" y="0"/>
          <a:ext cx="0" cy="0"/>
          <a:chOff x="0" y="0"/>
          <a:chExt cx="0" cy="0"/>
        </a:xfrm>
      </p:grpSpPr>
      <p:sp>
        <p:nvSpPr>
          <p:cNvPr id="100" name="Text Placeholder 99"/>
          <p:cNvSpPr>
            <a:spLocks noGrp="1"/>
          </p:cNvSpPr>
          <p:nvPr>
            <p:ph type="body" idx="10"/>
          </p:nvPr>
        </p:nvSpPr>
        <p:spPr>
          <a:xfrm>
            <a:off x="833018" y="301406"/>
            <a:ext cx="7385834" cy="169846"/>
          </a:xfrm>
          <a:prstGeom prst="rect">
            <a:avLst/>
          </a:prstGeom>
          <a:noFill/>
          <a:ln w="0" cmpd="sng">
            <a:noFill/>
            <a:prstDash val="solid"/>
          </a:ln>
        </p:spPr>
        <p:txBody>
          <a:bodyPr vert="horz" lIns="0" tIns="0" rIns="0" bIns="0" anchor="t"/>
          <a:lstStyle/>
          <a:p>
            <a:pPr marL="0" marR="0" indent="0" algn="ctr">
              <a:lnSpc>
                <a:spcPts val="800"/>
              </a:lnSpc>
              <a:spcAft>
                <a:spcPts val="1255"/>
              </a:spcAft>
            </a:pPr>
            <a:r>
              <a:rPr lang="en-US" sz="700" spc="65">
                <a:solidFill>
                  <a:srgbClr val="000000"/>
                </a:solidFill>
                <a:latin typeface="Arial" panose="02020603050405020304" pitchFamily="2"/>
              </a:rPr>
              <a:t>Table 14 </a:t>
            </a:r>
          </a:p>
        </p:txBody>
      </p:sp>
    </p:spTree>
    <p:extLst>
      <p:ext uri="{BB962C8B-B14F-4D97-AF65-F5344CB8AC3E}">
        <p14:creationId xmlns:p14="http://schemas.microsoft.com/office/powerpoint/2010/main" val="2324514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6_1_">
    <p:bg>
      <p:bgPr>
        <a:solidFill>
          <a:schemeClr val="bg1">
            <a:alpha val="0"/>
          </a:schemeClr>
        </a:solidFill>
        <a:effectLst/>
      </p:bgPr>
    </p:bg>
    <p:spTree>
      <p:nvGrpSpPr>
        <p:cNvPr id="1" name=""/>
        <p:cNvGrpSpPr/>
        <p:nvPr/>
      </p:nvGrpSpPr>
      <p:grpSpPr>
        <a:xfrm>
          <a:off x="0" y="0"/>
          <a:ext cx="0" cy="0"/>
          <a:chOff x="0" y="0"/>
          <a:chExt cx="0" cy="0"/>
        </a:xfrm>
      </p:grpSpPr>
      <p:sp>
        <p:nvSpPr>
          <p:cNvPr id="106" name="Text Placeholder 105"/>
          <p:cNvSpPr>
            <a:spLocks noGrp="1"/>
          </p:cNvSpPr>
          <p:nvPr>
            <p:ph type="body" idx="10"/>
          </p:nvPr>
        </p:nvSpPr>
        <p:spPr>
          <a:xfrm>
            <a:off x="836856" y="309552"/>
            <a:ext cx="7462610" cy="163737"/>
          </a:xfrm>
          <a:prstGeom prst="rect">
            <a:avLst/>
          </a:prstGeom>
          <a:noFill/>
          <a:ln w="0" cmpd="sng">
            <a:noFill/>
            <a:prstDash val="solid"/>
          </a:ln>
        </p:spPr>
        <p:txBody>
          <a:bodyPr vert="horz" lIns="0" tIns="1905" rIns="0" bIns="0" anchor="t"/>
          <a:lstStyle/>
          <a:p>
            <a:pPr marL="0" marR="0" indent="0" algn="ctr">
              <a:lnSpc>
                <a:spcPts val="800"/>
              </a:lnSpc>
              <a:spcAft>
                <a:spcPts val="1160"/>
              </a:spcAft>
            </a:pPr>
            <a:r>
              <a:rPr lang="en-US" sz="700" spc="65">
                <a:solidFill>
                  <a:srgbClr val="000000"/>
                </a:solidFill>
                <a:latin typeface="Arial" panose="02020603050405020304" pitchFamily="2"/>
              </a:rPr>
              <a:t>Table 15 </a:t>
            </a:r>
          </a:p>
        </p:txBody>
      </p:sp>
      <p:sp>
        <p:nvSpPr>
          <p:cNvPr id="110" name="Text Placeholder 109"/>
          <p:cNvSpPr>
            <a:spLocks noGrp="1"/>
          </p:cNvSpPr>
          <p:nvPr>
            <p:ph type="body" idx="10"/>
          </p:nvPr>
        </p:nvSpPr>
        <p:spPr>
          <a:xfrm>
            <a:off x="4338602" y="6480631"/>
            <a:ext cx="535895" cy="65169"/>
          </a:xfrm>
          <a:prstGeom prst="rect">
            <a:avLst/>
          </a:prstGeom>
          <a:noFill/>
          <a:ln w="0" cmpd="sng">
            <a:noFill/>
            <a:prstDash val="solid"/>
          </a:ln>
        </p:spPr>
        <p:txBody>
          <a:bodyPr vert="horz" lIns="0" tIns="635" rIns="0" bIns="0" anchor="t"/>
          <a:lstStyle/>
          <a:p>
            <a:pPr marL="0" marR="0" indent="0" algn="l">
              <a:lnSpc>
                <a:spcPts val="800"/>
              </a:lnSpc>
              <a:spcAft>
                <a:spcPts val="5"/>
              </a:spcAft>
            </a:pPr>
            <a:r>
              <a:rPr lang="en-US" sz="700" spc="35">
                <a:solidFill>
                  <a:srgbClr val="000000"/>
                </a:solidFill>
                <a:latin typeface="Arial" panose="02020603050405020304" pitchFamily="2"/>
              </a:rPr>
              <a:t>Page 19 </a:t>
            </a:r>
          </a:p>
        </p:txBody>
      </p:sp>
    </p:spTree>
    <p:extLst>
      <p:ext uri="{BB962C8B-B14F-4D97-AF65-F5344CB8AC3E}">
        <p14:creationId xmlns:p14="http://schemas.microsoft.com/office/powerpoint/2010/main" val="2270915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7_1_">
    <p:bg>
      <p:bgPr>
        <a:solidFill>
          <a:schemeClr val="bg1">
            <a:alpha val="0"/>
          </a:schemeClr>
        </a:solidFill>
        <a:effectLst/>
      </p:bgPr>
    </p:bg>
    <p:spTree>
      <p:nvGrpSpPr>
        <p:cNvPr id="1" name=""/>
        <p:cNvGrpSpPr/>
        <p:nvPr/>
      </p:nvGrpSpPr>
      <p:grpSpPr>
        <a:xfrm>
          <a:off x="0" y="0"/>
          <a:ext cx="0" cy="0"/>
          <a:chOff x="0" y="0"/>
          <a:chExt cx="0" cy="0"/>
        </a:xfrm>
      </p:grpSpPr>
      <p:sp>
        <p:nvSpPr>
          <p:cNvPr id="113" name="Text Placeholder 112"/>
          <p:cNvSpPr>
            <a:spLocks noGrp="1"/>
          </p:cNvSpPr>
          <p:nvPr>
            <p:ph type="body" idx="10"/>
          </p:nvPr>
        </p:nvSpPr>
        <p:spPr>
          <a:xfrm>
            <a:off x="786952" y="301406"/>
            <a:ext cx="7462610" cy="173919"/>
          </a:xfrm>
          <a:prstGeom prst="rect">
            <a:avLst/>
          </a:prstGeom>
          <a:noFill/>
          <a:ln w="0" cmpd="sng">
            <a:noFill/>
            <a:prstDash val="solid"/>
          </a:ln>
        </p:spPr>
        <p:txBody>
          <a:bodyPr vert="horz" lIns="0" tIns="5715" rIns="0" bIns="0" anchor="t"/>
          <a:lstStyle/>
          <a:p>
            <a:pPr marL="0" marR="0" indent="0" algn="ctr">
              <a:lnSpc>
                <a:spcPts val="800"/>
              </a:lnSpc>
              <a:spcAft>
                <a:spcPts val="1305"/>
              </a:spcAft>
            </a:pPr>
            <a:r>
              <a:rPr lang="en-US" sz="700" spc="65">
                <a:solidFill>
                  <a:srgbClr val="000000"/>
                </a:solidFill>
                <a:latin typeface="Arial" panose="02020603050405020304" pitchFamily="2"/>
              </a:rPr>
              <a:t>Table 16 </a:t>
            </a:r>
          </a:p>
        </p:txBody>
      </p:sp>
    </p:spTree>
    <p:extLst>
      <p:ext uri="{BB962C8B-B14F-4D97-AF65-F5344CB8AC3E}">
        <p14:creationId xmlns:p14="http://schemas.microsoft.com/office/powerpoint/2010/main" val="9310555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8_1_">
    <p:bg>
      <p:bgPr>
        <a:solidFill>
          <a:schemeClr val="bg1">
            <a:alpha val="0"/>
          </a:schemeClr>
        </a:solidFill>
        <a:effectLst/>
      </p:bgPr>
    </p:bg>
    <p:spTree>
      <p:nvGrpSpPr>
        <p:cNvPr id="1" name=""/>
        <p:cNvGrpSpPr/>
        <p:nvPr/>
      </p:nvGrpSpPr>
      <p:grpSpPr>
        <a:xfrm>
          <a:off x="0" y="0"/>
          <a:ext cx="0" cy="0"/>
          <a:chOff x="0" y="0"/>
          <a:chExt cx="0" cy="0"/>
        </a:xfrm>
      </p:grpSpPr>
      <p:sp>
        <p:nvSpPr>
          <p:cNvPr id="119" name="Text Placeholder 118"/>
          <p:cNvSpPr>
            <a:spLocks noGrp="1"/>
          </p:cNvSpPr>
          <p:nvPr>
            <p:ph type="body" idx="10"/>
          </p:nvPr>
        </p:nvSpPr>
        <p:spPr>
          <a:xfrm>
            <a:off x="827643" y="309552"/>
            <a:ext cx="7462610" cy="163737"/>
          </a:xfrm>
          <a:prstGeom prst="rect">
            <a:avLst/>
          </a:prstGeom>
          <a:noFill/>
          <a:ln w="0" cmpd="sng">
            <a:noFill/>
            <a:prstDash val="solid"/>
          </a:ln>
        </p:spPr>
        <p:txBody>
          <a:bodyPr vert="horz" lIns="0" tIns="1270" rIns="0" bIns="0" anchor="t"/>
          <a:lstStyle/>
          <a:p>
            <a:pPr marL="0" marR="0" indent="0" algn="ctr">
              <a:lnSpc>
                <a:spcPts val="800"/>
              </a:lnSpc>
              <a:spcAft>
                <a:spcPts val="1155"/>
              </a:spcAft>
            </a:pPr>
            <a:r>
              <a:rPr lang="en-US" sz="700" spc="65">
                <a:solidFill>
                  <a:srgbClr val="000000"/>
                </a:solidFill>
                <a:latin typeface="Arial" panose="02020603050405020304" pitchFamily="2"/>
              </a:rPr>
              <a:t>Table 17 </a:t>
            </a:r>
          </a:p>
        </p:txBody>
      </p:sp>
    </p:spTree>
    <p:extLst>
      <p:ext uri="{BB962C8B-B14F-4D97-AF65-F5344CB8AC3E}">
        <p14:creationId xmlns:p14="http://schemas.microsoft.com/office/powerpoint/2010/main" val="288972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Ref idx="1001">
        <a:schemeClr val="bg1"/>
      </p:bgRef>
    </p:bg>
    <p:spTree>
      <p:nvGrpSpPr>
        <p:cNvPr id="1" name=""/>
        <p:cNvGrpSpPr/>
        <p:nvPr/>
      </p:nvGrpSpPr>
      <p:grpSpPr>
        <a:xfrm>
          <a:off x="0" y="0"/>
          <a:ext cx="0" cy="0"/>
          <a:chOff x="0" y="0"/>
          <a:chExt cx="0" cy="0"/>
        </a:xfrm>
      </p:grpSpPr>
      <p:pic>
        <p:nvPicPr>
          <p:cNvPr id="4" name="Background 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D_LAN_peDocumentDate"/>
          <p:cNvSpPr>
            <a:spLocks noGrp="1"/>
          </p:cNvSpPr>
          <p:nvPr>
            <p:ph type="body" sz="quarter" idx="14" hasCustomPrompt="1"/>
          </p:nvPr>
        </p:nvSpPr>
        <p:spPr>
          <a:xfrm>
            <a:off x="376238" y="6376035"/>
            <a:ext cx="6903154" cy="277813"/>
          </a:xfrm>
        </p:spPr>
        <p:txBody>
          <a:bodyPr lIns="9468"/>
          <a:lstStyle>
            <a:lvl1pPr>
              <a:lnSpc>
                <a:spcPct val="106000"/>
              </a:lnSpc>
              <a:spcAft>
                <a:spcPts val="0"/>
              </a:spcAft>
              <a:defRPr sz="1000"/>
            </a:lvl1pPr>
          </a:lstStyle>
          <a:p>
            <a:pPr lvl="0"/>
            <a:r>
              <a:rPr lang="en-GB" dirty="0"/>
              <a:t>Name | Date</a:t>
            </a:r>
          </a:p>
        </p:txBody>
      </p:sp>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tx1"/>
                </a:solidFill>
              </a:defRPr>
            </a:lvl1pPr>
          </a:lstStyle>
          <a:p>
            <a:r>
              <a:rPr lang="en-GB" noProof="0" dirty="0"/>
              <a:t>Click icon to add picture</a:t>
            </a:r>
          </a:p>
        </p:txBody>
      </p:sp>
      <p:sp>
        <p:nvSpPr>
          <p:cNvPr id="2" name="SD_LAN_pePresentationTitle"/>
          <p:cNvSpPr>
            <a:spLocks noGrp="1"/>
          </p:cNvSpPr>
          <p:nvPr>
            <p:ph type="ctrTitle" hasCustomPrompt="1"/>
          </p:nvPr>
        </p:nvSpPr>
        <p:spPr bwMode="gray">
          <a:xfrm>
            <a:off x="377992" y="5498438"/>
            <a:ext cx="4194009" cy="324000"/>
          </a:xfrm>
        </p:spPr>
        <p:txBody>
          <a:bodyPr anchor="b" anchorCtr="0">
            <a:noAutofit/>
          </a:bodyPr>
          <a:lstStyle>
            <a:lvl1pPr algn="l">
              <a:lnSpc>
                <a:spcPct val="100000"/>
              </a:lnSpc>
              <a:defRPr sz="1700" b="1">
                <a:solidFill>
                  <a:schemeClr val="tx1"/>
                </a:solidFill>
                <a:latin typeface="+mj-lt"/>
                <a:ea typeface="Open Sans" panose="020B0606030504020204" pitchFamily="34" charset="0"/>
                <a:cs typeface="Arial" panose="020B0604020202020204" pitchFamily="34" charset="0"/>
              </a:defRPr>
            </a:lvl1pPr>
          </a:lstStyle>
          <a:p>
            <a:r>
              <a:rPr lang="en-GB" dirty="0"/>
              <a:t>Presentation title runs here</a:t>
            </a:r>
            <a:endParaRPr lang="en-GB" noProof="0" dirty="0"/>
          </a:p>
        </p:txBody>
      </p:sp>
      <p:sp>
        <p:nvSpPr>
          <p:cNvPr id="3" name="SD_LAN_pePresentationSubtitle"/>
          <p:cNvSpPr>
            <a:spLocks noGrp="1"/>
          </p:cNvSpPr>
          <p:nvPr>
            <p:ph type="subTitle" idx="1" hasCustomPrompt="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500">
                <a:solidFill>
                  <a:schemeClr val="tx1"/>
                </a:solidFill>
              </a:defRPr>
            </a:lvl1pPr>
            <a:lvl2pPr marL="441832" indent="0" algn="ctr">
              <a:buNone/>
              <a:defRPr sz="1900"/>
            </a:lvl2pPr>
            <a:lvl3pPr marL="883664" indent="0" algn="ctr">
              <a:buNone/>
              <a:defRPr sz="1700"/>
            </a:lvl3pPr>
            <a:lvl4pPr marL="1325496" indent="0" algn="ctr">
              <a:buNone/>
              <a:defRPr sz="1500"/>
            </a:lvl4pPr>
            <a:lvl5pPr marL="1767327" indent="0" algn="ctr">
              <a:buNone/>
              <a:defRPr sz="1500"/>
            </a:lvl5pPr>
            <a:lvl6pPr marL="2209160" indent="0" algn="ctr">
              <a:buNone/>
              <a:defRPr sz="1500"/>
            </a:lvl6pPr>
            <a:lvl7pPr marL="2650991" indent="0" algn="ctr">
              <a:buNone/>
              <a:defRPr sz="1500"/>
            </a:lvl7pPr>
            <a:lvl8pPr marL="3092823" indent="0" algn="ctr">
              <a:buNone/>
              <a:defRPr sz="1500"/>
            </a:lvl8pPr>
            <a:lvl9pPr marL="3534655" indent="0" algn="ctr">
              <a:buNone/>
              <a:defRPr sz="1500"/>
            </a:lvl9pPr>
          </a:lstStyle>
          <a:p>
            <a:pPr lvl="0"/>
            <a:r>
              <a:rPr lang="en-GB" dirty="0"/>
              <a:t>Subtitle here two lines max</a:t>
            </a:r>
          </a:p>
        </p:txBody>
      </p:sp>
      <p:sp>
        <p:nvSpPr>
          <p:cNvPr id="10" name="SD_ART_Logo_White"/>
          <p:cNvSpPr/>
          <p:nvPr userDrawn="1"/>
        </p:nvSpPr>
        <p:spPr>
          <a:xfrm>
            <a:off x="379939" y="376094"/>
            <a:ext cx="1852876" cy="81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883664"/>
            <a:endParaRPr lang="en-GB" sz="1700" dirty="0">
              <a:solidFill>
                <a:srgbClr val="FFFFFF"/>
              </a:solidFill>
            </a:endParaRPr>
          </a:p>
        </p:txBody>
      </p:sp>
      <p:pic>
        <p:nvPicPr>
          <p:cNvPr id="6" name="SD_ART_Logo_White_bmkAr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939" y="376094"/>
            <a:ext cx="1852876" cy="812164"/>
          </a:xfrm>
          <a:prstGeom prst="rect">
            <a:avLst/>
          </a:prstGeom>
        </p:spPr>
      </p:pic>
      <p:sp>
        <p:nvSpPr>
          <p:cNvPr id="5" name="Footer Placeholder 4" hidden="1"/>
          <p:cNvSpPr>
            <a:spLocks noGrp="1"/>
          </p:cNvSpPr>
          <p:nvPr>
            <p:ph type="ftr" sz="quarter" idx="12"/>
          </p:nvPr>
        </p:nvSpPr>
        <p:spPr/>
        <p:txBody>
          <a:bodyPr/>
          <a:lstStyle>
            <a:lvl1pPr>
              <a:defRPr>
                <a:solidFill>
                  <a:schemeClr val="bg1"/>
                </a:solidFill>
              </a:defRPr>
            </a:lvl1pPr>
          </a:lstStyle>
          <a:p>
            <a:endParaRPr lang="en-GB" dirty="0">
              <a:solidFill>
                <a:srgbClr val="000000"/>
              </a:solidFill>
            </a:endParaRPr>
          </a:p>
        </p:txBody>
      </p:sp>
    </p:spTree>
    <p:extLst>
      <p:ext uri="{BB962C8B-B14F-4D97-AF65-F5344CB8AC3E}">
        <p14:creationId xmlns:p14="http://schemas.microsoft.com/office/powerpoint/2010/main" val="424003235"/>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9_1_">
    <p:bg>
      <p:bgPr>
        <a:solidFill>
          <a:schemeClr val="bg1">
            <a:alpha val="0"/>
          </a:schemeClr>
        </a:solidFill>
        <a:effectLst/>
      </p:bgPr>
    </p:bg>
    <p:spTree>
      <p:nvGrpSpPr>
        <p:cNvPr id="1" name=""/>
        <p:cNvGrpSpPr/>
        <p:nvPr/>
      </p:nvGrpSpPr>
      <p:grpSpPr>
        <a:xfrm>
          <a:off x="0" y="0"/>
          <a:ext cx="0" cy="0"/>
          <a:chOff x="0" y="0"/>
          <a:chExt cx="0" cy="0"/>
        </a:xfrm>
      </p:grpSpPr>
      <p:sp>
        <p:nvSpPr>
          <p:cNvPr id="125" name="Text Placeholder 124"/>
          <p:cNvSpPr>
            <a:spLocks noGrp="1"/>
          </p:cNvSpPr>
          <p:nvPr>
            <p:ph type="body" idx="10"/>
          </p:nvPr>
        </p:nvSpPr>
        <p:spPr>
          <a:xfrm>
            <a:off x="827643" y="309552"/>
            <a:ext cx="7462610" cy="161700"/>
          </a:xfrm>
          <a:prstGeom prst="rect">
            <a:avLst/>
          </a:prstGeom>
          <a:noFill/>
          <a:ln w="0" cmpd="sng">
            <a:noFill/>
            <a:prstDash val="solid"/>
          </a:ln>
        </p:spPr>
        <p:txBody>
          <a:bodyPr vert="horz" lIns="0" tIns="1905" rIns="0" bIns="0" anchor="t"/>
          <a:lstStyle/>
          <a:p>
            <a:pPr marL="0" marR="0" indent="0" algn="ctr">
              <a:lnSpc>
                <a:spcPts val="800"/>
              </a:lnSpc>
              <a:spcAft>
                <a:spcPts val="1160"/>
              </a:spcAft>
            </a:pPr>
            <a:r>
              <a:rPr lang="en-US" sz="700" spc="65">
                <a:solidFill>
                  <a:srgbClr val="000000"/>
                </a:solidFill>
                <a:latin typeface="Arial" panose="02020603050405020304" pitchFamily="2"/>
              </a:rPr>
              <a:t>Table 18 </a:t>
            </a:r>
          </a:p>
        </p:txBody>
      </p:sp>
    </p:spTree>
    <p:extLst>
      <p:ext uri="{BB962C8B-B14F-4D97-AF65-F5344CB8AC3E}">
        <p14:creationId xmlns:p14="http://schemas.microsoft.com/office/powerpoint/2010/main" val="3517500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0_1_">
    <p:bg>
      <p:bgPr>
        <a:solidFill>
          <a:schemeClr val="bg1">
            <a:alpha val="0"/>
          </a:schemeClr>
        </a:solidFill>
        <a:effectLst/>
      </p:bgPr>
    </p:bg>
    <p:spTree>
      <p:nvGrpSpPr>
        <p:cNvPr id="1" name=""/>
        <p:cNvGrpSpPr/>
        <p:nvPr/>
      </p:nvGrpSpPr>
      <p:grpSpPr>
        <a:xfrm>
          <a:off x="0" y="0"/>
          <a:ext cx="0" cy="0"/>
          <a:chOff x="0" y="0"/>
          <a:chExt cx="0" cy="0"/>
        </a:xfrm>
      </p:grpSpPr>
      <p:sp>
        <p:nvSpPr>
          <p:cNvPr id="131" name="Text Placeholder 130"/>
          <p:cNvSpPr>
            <a:spLocks noGrp="1"/>
          </p:cNvSpPr>
          <p:nvPr>
            <p:ph type="body" idx="10"/>
          </p:nvPr>
        </p:nvSpPr>
        <p:spPr>
          <a:xfrm>
            <a:off x="831482" y="309552"/>
            <a:ext cx="7462610" cy="161700"/>
          </a:xfrm>
          <a:prstGeom prst="rect">
            <a:avLst/>
          </a:prstGeom>
          <a:noFill/>
          <a:ln w="0" cmpd="sng">
            <a:noFill/>
            <a:prstDash val="solid"/>
          </a:ln>
        </p:spPr>
        <p:txBody>
          <a:bodyPr vert="horz" lIns="0" tIns="1905" rIns="0" bIns="0" anchor="t"/>
          <a:lstStyle/>
          <a:p>
            <a:pPr marL="0" marR="0" indent="0" algn="ctr">
              <a:lnSpc>
                <a:spcPts val="800"/>
              </a:lnSpc>
              <a:spcAft>
                <a:spcPts val="1160"/>
              </a:spcAft>
            </a:pPr>
            <a:r>
              <a:rPr lang="en-US" sz="700" spc="65">
                <a:solidFill>
                  <a:srgbClr val="000000"/>
                </a:solidFill>
                <a:latin typeface="Arial" panose="02020603050405020304" pitchFamily="2"/>
              </a:rPr>
              <a:t>Table 19 </a:t>
            </a:r>
          </a:p>
        </p:txBody>
      </p:sp>
    </p:spTree>
    <p:extLst>
      <p:ext uri="{BB962C8B-B14F-4D97-AF65-F5344CB8AC3E}">
        <p14:creationId xmlns:p14="http://schemas.microsoft.com/office/powerpoint/2010/main" val="21685460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1_1_">
    <p:bg>
      <p:bgPr>
        <a:solidFill>
          <a:schemeClr val="bg1">
            <a:alpha val="0"/>
          </a:schemeClr>
        </a:solidFill>
        <a:effectLst/>
      </p:bgPr>
    </p:bg>
    <p:spTree>
      <p:nvGrpSpPr>
        <p:cNvPr id="1" name=""/>
        <p:cNvGrpSpPr/>
        <p:nvPr/>
      </p:nvGrpSpPr>
      <p:grpSpPr>
        <a:xfrm>
          <a:off x="0" y="0"/>
          <a:ext cx="0" cy="0"/>
          <a:chOff x="0" y="0"/>
          <a:chExt cx="0" cy="0"/>
        </a:xfrm>
      </p:grpSpPr>
      <p:sp>
        <p:nvSpPr>
          <p:cNvPr id="137" name="Text Placeholder 136"/>
          <p:cNvSpPr>
            <a:spLocks noGrp="1"/>
          </p:cNvSpPr>
          <p:nvPr>
            <p:ph type="body" idx="10"/>
          </p:nvPr>
        </p:nvSpPr>
        <p:spPr>
          <a:xfrm>
            <a:off x="831482" y="309552"/>
            <a:ext cx="7462610" cy="161700"/>
          </a:xfrm>
          <a:prstGeom prst="rect">
            <a:avLst/>
          </a:prstGeom>
          <a:noFill/>
          <a:ln w="0" cmpd="sng">
            <a:noFill/>
            <a:prstDash val="solid"/>
          </a:ln>
        </p:spPr>
        <p:txBody>
          <a:bodyPr vert="horz" lIns="0" tIns="1905" rIns="0" bIns="0" anchor="t"/>
          <a:lstStyle/>
          <a:p>
            <a:pPr marL="0" marR="0" indent="0" algn="ctr">
              <a:lnSpc>
                <a:spcPts val="800"/>
              </a:lnSpc>
              <a:spcAft>
                <a:spcPts val="1160"/>
              </a:spcAft>
            </a:pPr>
            <a:r>
              <a:rPr lang="en-US" sz="700" spc="65">
                <a:solidFill>
                  <a:srgbClr val="000000"/>
                </a:solidFill>
                <a:latin typeface="Arial" panose="02020603050405020304" pitchFamily="2"/>
              </a:rPr>
              <a:t>Table 20 </a:t>
            </a:r>
          </a:p>
        </p:txBody>
      </p:sp>
    </p:spTree>
    <p:extLst>
      <p:ext uri="{BB962C8B-B14F-4D97-AF65-F5344CB8AC3E}">
        <p14:creationId xmlns:p14="http://schemas.microsoft.com/office/powerpoint/2010/main" val="3104250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2_1_">
    <p:bg>
      <p:bgPr>
        <a:solidFill>
          <a:schemeClr val="bg1">
            <a:alpha val="0"/>
          </a:schemeClr>
        </a:solidFill>
        <a:effectLst/>
      </p:bgPr>
    </p:bg>
    <p:spTree>
      <p:nvGrpSpPr>
        <p:cNvPr id="1" name=""/>
        <p:cNvGrpSpPr/>
        <p:nvPr/>
      </p:nvGrpSpPr>
      <p:grpSpPr>
        <a:xfrm>
          <a:off x="0" y="0"/>
          <a:ext cx="0" cy="0"/>
          <a:chOff x="0" y="0"/>
          <a:chExt cx="0" cy="0"/>
        </a:xfrm>
      </p:grpSpPr>
      <p:sp>
        <p:nvSpPr>
          <p:cNvPr id="143" name="Text Placeholder 142"/>
          <p:cNvSpPr>
            <a:spLocks noGrp="1"/>
          </p:cNvSpPr>
          <p:nvPr>
            <p:ph type="body" idx="10"/>
          </p:nvPr>
        </p:nvSpPr>
        <p:spPr>
          <a:xfrm>
            <a:off x="823804" y="309552"/>
            <a:ext cx="7484107" cy="161700"/>
          </a:xfrm>
          <a:prstGeom prst="rect">
            <a:avLst/>
          </a:prstGeom>
          <a:noFill/>
          <a:ln w="0" cmpd="sng">
            <a:noFill/>
            <a:prstDash val="solid"/>
          </a:ln>
        </p:spPr>
        <p:txBody>
          <a:bodyPr vert="horz" lIns="0" tIns="1270" rIns="0" bIns="0" anchor="t"/>
          <a:lstStyle/>
          <a:p>
            <a:pPr marL="0" marR="0" indent="0" algn="ctr">
              <a:lnSpc>
                <a:spcPts val="800"/>
              </a:lnSpc>
              <a:spcAft>
                <a:spcPts val="1165"/>
              </a:spcAft>
            </a:pPr>
            <a:r>
              <a:rPr lang="en-US" sz="700" spc="55">
                <a:solidFill>
                  <a:srgbClr val="000000"/>
                </a:solidFill>
                <a:latin typeface="Arial" panose="02020603050405020304" pitchFamily="2"/>
              </a:rPr>
              <a:t>Table 21 </a:t>
            </a:r>
          </a:p>
        </p:txBody>
      </p:sp>
    </p:spTree>
    <p:extLst>
      <p:ext uri="{BB962C8B-B14F-4D97-AF65-F5344CB8AC3E}">
        <p14:creationId xmlns:p14="http://schemas.microsoft.com/office/powerpoint/2010/main" val="2262994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23_1_">
    <p:bg>
      <p:bgPr>
        <a:solidFill>
          <a:schemeClr val="bg1">
            <a:alpha val="0"/>
          </a:schemeClr>
        </a:solidFill>
        <a:effectLst/>
      </p:bgPr>
    </p:bg>
    <p:spTree>
      <p:nvGrpSpPr>
        <p:cNvPr id="1" name=""/>
        <p:cNvGrpSpPr/>
        <p:nvPr/>
      </p:nvGrpSpPr>
      <p:grpSpPr>
        <a:xfrm>
          <a:off x="0" y="0"/>
          <a:ext cx="0" cy="0"/>
          <a:chOff x="0" y="0"/>
          <a:chExt cx="0" cy="0"/>
        </a:xfrm>
      </p:grpSpPr>
      <p:sp>
        <p:nvSpPr>
          <p:cNvPr id="149" name="Text Placeholder 148"/>
          <p:cNvSpPr>
            <a:spLocks noGrp="1"/>
          </p:cNvSpPr>
          <p:nvPr>
            <p:ph type="body" idx="10"/>
          </p:nvPr>
        </p:nvSpPr>
        <p:spPr>
          <a:xfrm>
            <a:off x="823804" y="309552"/>
            <a:ext cx="7484107" cy="161700"/>
          </a:xfrm>
          <a:prstGeom prst="rect">
            <a:avLst/>
          </a:prstGeom>
          <a:noFill/>
          <a:ln w="0" cmpd="sng">
            <a:noFill/>
            <a:prstDash val="solid"/>
          </a:ln>
        </p:spPr>
        <p:txBody>
          <a:bodyPr vert="horz" lIns="0" tIns="1270" rIns="0" bIns="0" anchor="t"/>
          <a:lstStyle/>
          <a:p>
            <a:pPr marL="0" marR="0" indent="0" algn="ctr">
              <a:lnSpc>
                <a:spcPts val="800"/>
              </a:lnSpc>
              <a:spcAft>
                <a:spcPts val="1165"/>
              </a:spcAft>
            </a:pPr>
            <a:r>
              <a:rPr lang="en-US" sz="700" spc="65">
                <a:solidFill>
                  <a:srgbClr val="000000"/>
                </a:solidFill>
                <a:latin typeface="Arial" panose="02020603050405020304" pitchFamily="2"/>
              </a:rPr>
              <a:t>Table 22 </a:t>
            </a:r>
          </a:p>
        </p:txBody>
      </p:sp>
    </p:spTree>
    <p:extLst>
      <p:ext uri="{BB962C8B-B14F-4D97-AF65-F5344CB8AC3E}">
        <p14:creationId xmlns:p14="http://schemas.microsoft.com/office/powerpoint/2010/main" val="30551505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4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1090984" y="301406"/>
            <a:ext cx="6955889" cy="167810"/>
          </a:xfrm>
          <a:prstGeom prst="rect">
            <a:avLst/>
          </a:prstGeom>
          <a:noFill/>
          <a:ln w="0" cmpd="sng">
            <a:noFill/>
            <a:prstDash val="solid"/>
          </a:ln>
        </p:spPr>
        <p:txBody>
          <a:bodyPr vert="horz" lIns="0" tIns="8890" rIns="0" bIns="0" anchor="t"/>
          <a:lstStyle/>
          <a:p>
            <a:pPr marL="0" marR="0" indent="0" algn="ctr">
              <a:lnSpc>
                <a:spcPts val="800"/>
              </a:lnSpc>
              <a:spcAft>
                <a:spcPts val="1230"/>
              </a:spcAft>
            </a:pPr>
            <a:r>
              <a:rPr lang="en-US" sz="700" spc="40">
                <a:solidFill>
                  <a:srgbClr val="000000"/>
                </a:solidFill>
                <a:latin typeface="Arial" panose="02020603050405020304" pitchFamily="2"/>
              </a:rPr>
              <a:t>Table 23 </a:t>
            </a:r>
          </a:p>
        </p:txBody>
      </p:sp>
    </p:spTree>
    <p:extLst>
      <p:ext uri="{BB962C8B-B14F-4D97-AF65-F5344CB8AC3E}">
        <p14:creationId xmlns:p14="http://schemas.microsoft.com/office/powerpoint/2010/main" val="33892327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25_1_">
    <p:bg>
      <p:bgPr>
        <a:solidFill>
          <a:schemeClr val="bg1">
            <a:alpha val="0"/>
          </a:schemeClr>
        </a:solidFill>
        <a:effectLst/>
      </p:bgPr>
    </p:bg>
    <p:spTree>
      <p:nvGrpSpPr>
        <p:cNvPr id="1" name=""/>
        <p:cNvGrpSpPr/>
        <p:nvPr/>
      </p:nvGrpSpPr>
      <p:grpSpPr>
        <a:xfrm>
          <a:off x="0" y="0"/>
          <a:ext cx="0" cy="0"/>
          <a:chOff x="0" y="0"/>
          <a:chExt cx="0" cy="0"/>
        </a:xfrm>
      </p:grpSpPr>
      <p:sp>
        <p:nvSpPr>
          <p:cNvPr id="161" name="Text Placeholder 160"/>
          <p:cNvSpPr>
            <a:spLocks noGrp="1"/>
          </p:cNvSpPr>
          <p:nvPr>
            <p:ph type="body" idx="10"/>
          </p:nvPr>
        </p:nvSpPr>
        <p:spPr>
          <a:xfrm>
            <a:off x="1086378" y="301406"/>
            <a:ext cx="6955889" cy="167810"/>
          </a:xfrm>
          <a:prstGeom prst="rect">
            <a:avLst/>
          </a:prstGeom>
          <a:noFill/>
          <a:ln w="0" cmpd="sng">
            <a:noFill/>
            <a:prstDash val="solid"/>
          </a:ln>
        </p:spPr>
        <p:txBody>
          <a:bodyPr vert="horz" lIns="0" tIns="9525" rIns="0" bIns="0" anchor="t"/>
          <a:lstStyle/>
          <a:p>
            <a:pPr marL="0" marR="0" indent="0" algn="ctr">
              <a:lnSpc>
                <a:spcPts val="700"/>
              </a:lnSpc>
              <a:spcAft>
                <a:spcPts val="1240"/>
              </a:spcAft>
            </a:pPr>
            <a:r>
              <a:rPr lang="en-US" sz="650" spc="60">
                <a:solidFill>
                  <a:srgbClr val="000000"/>
                </a:solidFill>
                <a:latin typeface="Arial" panose="02020603050405020304" pitchFamily="2"/>
              </a:rPr>
              <a:t>Table 24 </a:t>
            </a:r>
          </a:p>
        </p:txBody>
      </p:sp>
    </p:spTree>
    <p:extLst>
      <p:ext uri="{BB962C8B-B14F-4D97-AF65-F5344CB8AC3E}">
        <p14:creationId xmlns:p14="http://schemas.microsoft.com/office/powerpoint/2010/main" val="2083802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26_1_">
    <p:bg>
      <p:bgPr>
        <a:solidFill>
          <a:schemeClr val="bg1">
            <a:alpha val="0"/>
          </a:schemeClr>
        </a:solidFill>
        <a:effectLst/>
      </p:bgPr>
    </p:bg>
    <p:spTree>
      <p:nvGrpSpPr>
        <p:cNvPr id="1" name=""/>
        <p:cNvGrpSpPr/>
        <p:nvPr/>
      </p:nvGrpSpPr>
      <p:grpSpPr>
        <a:xfrm>
          <a:off x="0" y="0"/>
          <a:ext cx="0" cy="0"/>
          <a:chOff x="0" y="0"/>
          <a:chExt cx="0" cy="0"/>
        </a:xfrm>
      </p:grpSpPr>
      <p:sp>
        <p:nvSpPr>
          <p:cNvPr id="167" name="Text Placeholder 166"/>
          <p:cNvSpPr>
            <a:spLocks noGrp="1"/>
          </p:cNvSpPr>
          <p:nvPr>
            <p:ph type="body" idx="10"/>
          </p:nvPr>
        </p:nvSpPr>
        <p:spPr>
          <a:xfrm>
            <a:off x="833018" y="301406"/>
            <a:ext cx="7385834" cy="169846"/>
          </a:xfrm>
          <a:prstGeom prst="rect">
            <a:avLst/>
          </a:prstGeom>
          <a:noFill/>
          <a:ln w="0" cmpd="sng">
            <a:noFill/>
            <a:prstDash val="solid"/>
          </a:ln>
        </p:spPr>
        <p:txBody>
          <a:bodyPr vert="horz" lIns="0" tIns="0" rIns="0" bIns="0" anchor="t"/>
          <a:lstStyle/>
          <a:p>
            <a:pPr marL="0" marR="0" indent="0" algn="ctr">
              <a:lnSpc>
                <a:spcPts val="800"/>
              </a:lnSpc>
              <a:spcAft>
                <a:spcPts val="1250"/>
              </a:spcAft>
            </a:pPr>
            <a:r>
              <a:rPr lang="en-US" sz="700" spc="65">
                <a:solidFill>
                  <a:srgbClr val="000000"/>
                </a:solidFill>
                <a:latin typeface="Arial" panose="02020603050405020304" pitchFamily="2"/>
              </a:rPr>
              <a:t>Table 25 </a:t>
            </a:r>
          </a:p>
        </p:txBody>
      </p:sp>
    </p:spTree>
    <p:extLst>
      <p:ext uri="{BB962C8B-B14F-4D97-AF65-F5344CB8AC3E}">
        <p14:creationId xmlns:p14="http://schemas.microsoft.com/office/powerpoint/2010/main" val="3476231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7_1_">
    <p:bg>
      <p:bgPr>
        <a:solidFill>
          <a:schemeClr val="bg1">
            <a:alpha val="0"/>
          </a:schemeClr>
        </a:solidFill>
        <a:effectLst/>
      </p:bgPr>
    </p:bg>
    <p:spTree>
      <p:nvGrpSpPr>
        <p:cNvPr id="1" name=""/>
        <p:cNvGrpSpPr/>
        <p:nvPr/>
      </p:nvGrpSpPr>
      <p:grpSpPr>
        <a:xfrm>
          <a:off x="0" y="0"/>
          <a:ext cx="0" cy="0"/>
          <a:chOff x="0" y="0"/>
          <a:chExt cx="0" cy="0"/>
        </a:xfrm>
      </p:grpSpPr>
      <p:sp>
        <p:nvSpPr>
          <p:cNvPr id="173" name="Text Placeholder 172"/>
          <p:cNvSpPr>
            <a:spLocks noGrp="1"/>
          </p:cNvSpPr>
          <p:nvPr>
            <p:ph type="body" idx="10"/>
          </p:nvPr>
        </p:nvSpPr>
        <p:spPr>
          <a:xfrm>
            <a:off x="833018" y="301406"/>
            <a:ext cx="7385834" cy="171883"/>
          </a:xfrm>
          <a:prstGeom prst="rect">
            <a:avLst/>
          </a:prstGeom>
          <a:noFill/>
          <a:ln w="0" cmpd="sng">
            <a:noFill/>
            <a:prstDash val="solid"/>
          </a:ln>
        </p:spPr>
        <p:txBody>
          <a:bodyPr vert="horz" lIns="0" tIns="3810" rIns="0" bIns="0" anchor="t"/>
          <a:lstStyle/>
          <a:p>
            <a:pPr marL="0" marR="0" indent="0" algn="ctr">
              <a:lnSpc>
                <a:spcPts val="800"/>
              </a:lnSpc>
              <a:spcAft>
                <a:spcPts val="1225"/>
              </a:spcAft>
            </a:pPr>
            <a:r>
              <a:rPr lang="en-US" sz="700" spc="65">
                <a:solidFill>
                  <a:srgbClr val="000000"/>
                </a:solidFill>
                <a:latin typeface="Arial" panose="02020603050405020304" pitchFamily="2"/>
              </a:rPr>
              <a:t>Table 25 </a:t>
            </a:r>
          </a:p>
        </p:txBody>
      </p:sp>
    </p:spTree>
    <p:extLst>
      <p:ext uri="{BB962C8B-B14F-4D97-AF65-F5344CB8AC3E}">
        <p14:creationId xmlns:p14="http://schemas.microsoft.com/office/powerpoint/2010/main" val="850150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8_1_">
    <p:bg>
      <p:bgPr>
        <a:solidFill>
          <a:schemeClr val="bg1">
            <a:alpha val="0"/>
          </a:schemeClr>
        </a:solidFill>
        <a:effectLst/>
      </p:bgPr>
    </p:bg>
    <p:spTree>
      <p:nvGrpSpPr>
        <p:cNvPr id="1" name=""/>
        <p:cNvGrpSpPr/>
        <p:nvPr/>
      </p:nvGrpSpPr>
      <p:grpSpPr>
        <a:xfrm>
          <a:off x="0" y="0"/>
          <a:ext cx="0" cy="0"/>
          <a:chOff x="0" y="0"/>
          <a:chExt cx="0" cy="0"/>
        </a:xfrm>
      </p:grpSpPr>
      <p:sp>
        <p:nvSpPr>
          <p:cNvPr id="179" name="Text Placeholder 178"/>
          <p:cNvSpPr>
            <a:spLocks noGrp="1"/>
          </p:cNvSpPr>
          <p:nvPr>
            <p:ph type="body" idx="10"/>
          </p:nvPr>
        </p:nvSpPr>
        <p:spPr>
          <a:xfrm>
            <a:off x="833018" y="301406"/>
            <a:ext cx="7385834" cy="171883"/>
          </a:xfrm>
          <a:prstGeom prst="rect">
            <a:avLst/>
          </a:prstGeom>
          <a:noFill/>
          <a:ln w="0" cmpd="sng">
            <a:noFill/>
            <a:prstDash val="solid"/>
          </a:ln>
        </p:spPr>
        <p:txBody>
          <a:bodyPr vert="horz" lIns="0" tIns="0" rIns="0" bIns="0" anchor="t"/>
          <a:lstStyle/>
          <a:p>
            <a:pPr marL="0" marR="0" indent="0" algn="ctr">
              <a:lnSpc>
                <a:spcPts val="800"/>
              </a:lnSpc>
              <a:spcAft>
                <a:spcPts val="1240"/>
              </a:spcAft>
            </a:pPr>
            <a:r>
              <a:rPr lang="en-US" sz="700" spc="65">
                <a:solidFill>
                  <a:srgbClr val="000000"/>
                </a:solidFill>
                <a:latin typeface="Arial" panose="02020603050405020304" pitchFamily="2"/>
              </a:rPr>
              <a:t>Table 26 </a:t>
            </a:r>
          </a:p>
        </p:txBody>
      </p:sp>
    </p:spTree>
    <p:extLst>
      <p:ext uri="{BB962C8B-B14F-4D97-AF65-F5344CB8AC3E}">
        <p14:creationId xmlns:p14="http://schemas.microsoft.com/office/powerpoint/2010/main" val="378495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1" y="727200"/>
            <a:ext cx="5400000" cy="5400000"/>
          </a:xfrm>
          <a:prstGeom prst="rect">
            <a:avLst/>
          </a:prstGeom>
        </p:spPr>
        <p:txBody>
          <a:bodyPr/>
          <a:lstStyle/>
          <a:p>
            <a:r>
              <a:rPr lang="en-GB" noProof="0" dirty="0"/>
              <a:t>Click icon to add picture</a:t>
            </a:r>
          </a:p>
        </p:txBody>
      </p:sp>
      <p:sp>
        <p:nvSpPr>
          <p:cNvPr id="2" name="SD_LAN_pePresentationTitle"/>
          <p:cNvSpPr>
            <a:spLocks noGrp="1"/>
          </p:cNvSpPr>
          <p:nvPr>
            <p:ph type="ctrTitle" hasCustomPrompt="1"/>
          </p:nvPr>
        </p:nvSpPr>
        <p:spPr bwMode="gray">
          <a:xfrm>
            <a:off x="376238" y="5497200"/>
            <a:ext cx="4194000" cy="324000"/>
          </a:xfrm>
        </p:spPr>
        <p:txBody>
          <a:bodyPr anchor="b" anchorCtr="0">
            <a:noAutofit/>
          </a:bodyPr>
          <a:lstStyle>
            <a:lvl1pPr algn="l">
              <a:lnSpc>
                <a:spcPct val="100000"/>
              </a:lnSpc>
              <a:defRPr sz="1700" b="1">
                <a:solidFill>
                  <a:schemeClr val="tx1"/>
                </a:solidFill>
                <a:latin typeface="+mj-lt"/>
                <a:ea typeface="Open Sans" panose="020B0606030504020204" pitchFamily="34" charset="0"/>
                <a:cs typeface="Arial" panose="020B0604020202020204" pitchFamily="34" charset="0"/>
              </a:defRPr>
            </a:lvl1pPr>
          </a:lstStyle>
          <a:p>
            <a:r>
              <a:rPr lang="en-GB" dirty="0"/>
              <a:t>Presentation title runs here</a:t>
            </a:r>
            <a:endParaRPr lang="en-GB" noProof="0" dirty="0"/>
          </a:p>
        </p:txBody>
      </p:sp>
      <p:sp>
        <p:nvSpPr>
          <p:cNvPr id="3" name="SD_LAN_pePresentationSubtitle"/>
          <p:cNvSpPr>
            <a:spLocks noGrp="1"/>
          </p:cNvSpPr>
          <p:nvPr>
            <p:ph type="subTitle" idx="1" hasCustomPrompt="1"/>
          </p:nvPr>
        </p:nvSpPr>
        <p:spPr bwMode="gray">
          <a:xfrm>
            <a:off x="376238" y="5864229"/>
            <a:ext cx="4194000" cy="505645"/>
          </a:xfrm>
          <a:prstGeom prst="rect">
            <a:avLst/>
          </a:prstGeom>
        </p:spPr>
        <p:txBody>
          <a:bodyPr lIns="0" tIns="0" rIns="0" bIns="0">
            <a:noAutofit/>
          </a:bodyPr>
          <a:lstStyle>
            <a:lvl1pPr marL="0" indent="0" algn="l">
              <a:lnSpc>
                <a:spcPct val="100000"/>
              </a:lnSpc>
              <a:spcAft>
                <a:spcPts val="0"/>
              </a:spcAft>
              <a:buNone/>
              <a:defRPr sz="1500">
                <a:solidFill>
                  <a:schemeClr val="tx1"/>
                </a:solidFill>
              </a:defRPr>
            </a:lvl1pPr>
            <a:lvl2pPr marL="441832" indent="0" algn="ctr">
              <a:buNone/>
              <a:defRPr sz="1900"/>
            </a:lvl2pPr>
            <a:lvl3pPr marL="883664" indent="0" algn="ctr">
              <a:buNone/>
              <a:defRPr sz="1700"/>
            </a:lvl3pPr>
            <a:lvl4pPr marL="1325496" indent="0" algn="ctr">
              <a:buNone/>
              <a:defRPr sz="1500"/>
            </a:lvl4pPr>
            <a:lvl5pPr marL="1767327" indent="0" algn="ctr">
              <a:buNone/>
              <a:defRPr sz="1500"/>
            </a:lvl5pPr>
            <a:lvl6pPr marL="2209160" indent="0" algn="ctr">
              <a:buNone/>
              <a:defRPr sz="1500"/>
            </a:lvl6pPr>
            <a:lvl7pPr marL="2650991" indent="0" algn="ctr">
              <a:buNone/>
              <a:defRPr sz="1500"/>
            </a:lvl7pPr>
            <a:lvl8pPr marL="3092823" indent="0" algn="ctr">
              <a:buNone/>
              <a:defRPr sz="1500"/>
            </a:lvl8pPr>
            <a:lvl9pPr marL="3534655" indent="0" algn="ctr">
              <a:buNone/>
              <a:defRPr sz="1500"/>
            </a:lvl9pPr>
          </a:lstStyle>
          <a:p>
            <a:pPr lvl="0"/>
            <a:r>
              <a:rPr lang="en-GB" dirty="0"/>
              <a:t>Subtitle here two lines max</a:t>
            </a:r>
          </a:p>
        </p:txBody>
      </p:sp>
      <p:sp>
        <p:nvSpPr>
          <p:cNvPr id="8" name="SD_ART_Logo"/>
          <p:cNvSpPr/>
          <p:nvPr userDrawn="1"/>
        </p:nvSpPr>
        <p:spPr>
          <a:xfrm>
            <a:off x="379939" y="376094"/>
            <a:ext cx="1852876" cy="81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883664"/>
            <a:endParaRPr lang="en-GB" sz="1700" dirty="0">
              <a:solidFill>
                <a:srgbClr val="FFFFFF"/>
              </a:solidFill>
            </a:endParaRPr>
          </a:p>
        </p:txBody>
      </p:sp>
      <p:pic>
        <p:nvPicPr>
          <p:cNvPr id="5" name="SD_ART_Logo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939" y="376094"/>
            <a:ext cx="1852876" cy="812164"/>
          </a:xfrm>
          <a:prstGeom prst="rect">
            <a:avLst/>
          </a:prstGeom>
        </p:spPr>
      </p:pic>
      <p:sp>
        <p:nvSpPr>
          <p:cNvPr id="4" name="Footer Placeholder 3" hidden="1"/>
          <p:cNvSpPr>
            <a:spLocks noGrp="1"/>
          </p:cNvSpPr>
          <p:nvPr>
            <p:ph type="ftr" sz="quarter" idx="12"/>
          </p:nvPr>
        </p:nvSpPr>
        <p:spPr/>
        <p:txBody>
          <a:bodyPr/>
          <a:lstStyle>
            <a:lvl1pPr>
              <a:defRPr>
                <a:solidFill>
                  <a:schemeClr val="bg1"/>
                </a:solidFill>
              </a:defRPr>
            </a:lvl1pPr>
          </a:lstStyle>
          <a:p>
            <a:endParaRPr lang="en-GB" dirty="0">
              <a:solidFill>
                <a:srgbClr val="FFFFFF"/>
              </a:solidFill>
            </a:endParaRPr>
          </a:p>
        </p:txBody>
      </p:sp>
      <p:sp>
        <p:nvSpPr>
          <p:cNvPr id="11" name="SD_LAN_peDocumentDate"/>
          <p:cNvSpPr>
            <a:spLocks noGrp="1"/>
          </p:cNvSpPr>
          <p:nvPr>
            <p:ph type="body" sz="quarter" idx="14" hasCustomPrompt="1"/>
          </p:nvPr>
        </p:nvSpPr>
        <p:spPr>
          <a:xfrm>
            <a:off x="376238" y="6376035"/>
            <a:ext cx="6903154" cy="277813"/>
          </a:xfrm>
        </p:spPr>
        <p:txBody>
          <a:bodyPr lIns="9468"/>
          <a:lstStyle>
            <a:lvl1pPr>
              <a:lnSpc>
                <a:spcPct val="106000"/>
              </a:lnSpc>
              <a:spcAft>
                <a:spcPts val="0"/>
              </a:spcAft>
              <a:defRPr sz="1000"/>
            </a:lvl1pPr>
          </a:lstStyle>
          <a:p>
            <a:pPr lvl="0"/>
            <a:r>
              <a:rPr lang="en-GB" dirty="0"/>
              <a:t>Name | Date</a:t>
            </a:r>
          </a:p>
        </p:txBody>
      </p:sp>
    </p:spTree>
    <p:extLst>
      <p:ext uri="{BB962C8B-B14F-4D97-AF65-F5344CB8AC3E}">
        <p14:creationId xmlns:p14="http://schemas.microsoft.com/office/powerpoint/2010/main" val="2946589649"/>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29_1_">
    <p:bg>
      <p:bgPr>
        <a:solidFill>
          <a:schemeClr val="bg1">
            <a:alpha val="0"/>
          </a:schemeClr>
        </a:solidFill>
        <a:effectLst/>
      </p:bgPr>
    </p:bg>
    <p:spTree>
      <p:nvGrpSpPr>
        <p:cNvPr id="1" name=""/>
        <p:cNvGrpSpPr/>
        <p:nvPr/>
      </p:nvGrpSpPr>
      <p:grpSpPr>
        <a:xfrm>
          <a:off x="0" y="0"/>
          <a:ext cx="0" cy="0"/>
          <a:chOff x="0" y="0"/>
          <a:chExt cx="0" cy="0"/>
        </a:xfrm>
      </p:grpSpPr>
      <p:sp>
        <p:nvSpPr>
          <p:cNvPr id="185" name="Text Placeholder 184"/>
          <p:cNvSpPr>
            <a:spLocks noGrp="1"/>
          </p:cNvSpPr>
          <p:nvPr>
            <p:ph type="body" idx="10"/>
          </p:nvPr>
        </p:nvSpPr>
        <p:spPr>
          <a:xfrm>
            <a:off x="833018" y="301406"/>
            <a:ext cx="7385834" cy="171883"/>
          </a:xfrm>
          <a:prstGeom prst="rect">
            <a:avLst/>
          </a:prstGeom>
          <a:noFill/>
          <a:ln w="0" cmpd="sng">
            <a:noFill/>
            <a:prstDash val="solid"/>
          </a:ln>
        </p:spPr>
        <p:txBody>
          <a:bodyPr vert="horz" lIns="0" tIns="3810" rIns="0" bIns="0" anchor="t"/>
          <a:lstStyle/>
          <a:p>
            <a:pPr marL="0" marR="0" indent="0" algn="ctr">
              <a:lnSpc>
                <a:spcPts val="800"/>
              </a:lnSpc>
              <a:spcAft>
                <a:spcPts val="1225"/>
              </a:spcAft>
            </a:pPr>
            <a:r>
              <a:rPr lang="en-US" sz="700" spc="65">
                <a:solidFill>
                  <a:srgbClr val="000000"/>
                </a:solidFill>
                <a:latin typeface="Arial" panose="02020603050405020304" pitchFamily="2"/>
              </a:rPr>
              <a:t>Table 26 </a:t>
            </a:r>
          </a:p>
        </p:txBody>
      </p:sp>
    </p:spTree>
    <p:extLst>
      <p:ext uri="{BB962C8B-B14F-4D97-AF65-F5344CB8AC3E}">
        <p14:creationId xmlns:p14="http://schemas.microsoft.com/office/powerpoint/2010/main" val="32353134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30_1_">
    <p:bg>
      <p:bgPr>
        <a:solidFill>
          <a:schemeClr val="bg1">
            <a:alpha val="0"/>
          </a:schemeClr>
        </a:solidFill>
        <a:effectLst/>
      </p:bgPr>
    </p:bg>
    <p:spTree>
      <p:nvGrpSpPr>
        <p:cNvPr id="1" name=""/>
        <p:cNvGrpSpPr/>
        <p:nvPr/>
      </p:nvGrpSpPr>
      <p:grpSpPr>
        <a:xfrm>
          <a:off x="0" y="0"/>
          <a:ext cx="0" cy="0"/>
          <a:chOff x="0" y="0"/>
          <a:chExt cx="0" cy="0"/>
        </a:xfrm>
      </p:grpSpPr>
      <p:sp>
        <p:nvSpPr>
          <p:cNvPr id="191" name="Text Placeholder 190"/>
          <p:cNvSpPr>
            <a:spLocks noGrp="1"/>
          </p:cNvSpPr>
          <p:nvPr>
            <p:ph type="body" idx="10"/>
          </p:nvPr>
        </p:nvSpPr>
        <p:spPr>
          <a:xfrm>
            <a:off x="851444" y="309552"/>
            <a:ext cx="7462610" cy="398752"/>
          </a:xfrm>
          <a:prstGeom prst="rect">
            <a:avLst/>
          </a:prstGeom>
          <a:noFill/>
          <a:ln w="0" cmpd="sng">
            <a:noFill/>
            <a:prstDash val="solid"/>
          </a:ln>
        </p:spPr>
        <p:txBody>
          <a:bodyPr vert="horz" lIns="0" tIns="2540" rIns="0" bIns="0" anchor="t"/>
          <a:lstStyle/>
          <a:p>
            <a:pPr marL="0" marR="0" indent="0" algn="ctr">
              <a:lnSpc>
                <a:spcPts val="800"/>
              </a:lnSpc>
              <a:spcAft>
                <a:spcPts val="0"/>
              </a:spcAft>
            </a:pPr>
            <a:r>
              <a:rPr lang="en-US" sz="700" spc="70">
                <a:solidFill>
                  <a:srgbClr val="000000"/>
                </a:solidFill>
                <a:latin typeface="Arial" panose="02020603050405020304" pitchFamily="2"/>
              </a:rPr>
              <a:t>Table 27 </a:t>
            </a:r>
          </a:p>
          <a:p>
            <a:pPr marL="0" marR="0" indent="0" algn="l">
              <a:lnSpc>
                <a:spcPts val="800"/>
              </a:lnSpc>
              <a:spcBef>
                <a:spcPts val="2595"/>
              </a:spcBef>
              <a:spcAft>
                <a:spcPts val="675"/>
              </a:spcAft>
            </a:pPr>
            <a:r>
              <a:rPr lang="en-US" sz="700" b="1" spc="5">
                <a:solidFill>
                  <a:srgbClr val="000000"/>
                </a:solidFill>
                <a:latin typeface="Arial" panose="02020603050405020304" pitchFamily="2"/>
              </a:rPr>
              <a:t>Table 27 Discounting factors for term certain </a:t>
            </a:r>
          </a:p>
        </p:txBody>
      </p:sp>
      <p:sp>
        <p:nvSpPr>
          <p:cNvPr id="192" name="Text Placeholder 191"/>
          <p:cNvSpPr>
            <a:spLocks noGrp="1"/>
          </p:cNvSpPr>
          <p:nvPr>
            <p:ph type="body" idx="10"/>
          </p:nvPr>
        </p:nvSpPr>
        <p:spPr>
          <a:xfrm>
            <a:off x="851444" y="708303"/>
            <a:ext cx="7462610" cy="700565"/>
          </a:xfrm>
          <a:prstGeom prst="rect">
            <a:avLst/>
          </a:prstGeom>
          <a:noFill/>
          <a:ln w="0" cmpd="sng">
            <a:noFill/>
            <a:prstDash val="solid"/>
          </a:ln>
        </p:spPr>
        <p:txBody>
          <a:bodyPr vert="horz" lIns="0" tIns="77470" rIns="0" bIns="0" anchor="t"/>
          <a:lstStyle/>
          <a:p>
            <a:pPr marL="137160" marR="0" indent="0" algn="l">
              <a:lnSpc>
                <a:spcPts val="800"/>
              </a:lnSpc>
              <a:spcAft>
                <a:spcPts val="0"/>
              </a:spcAft>
            </a:pPr>
            <a:r>
              <a:rPr lang="en-US" sz="700" spc="0">
                <a:solidFill>
                  <a:srgbClr val="000000"/>
                </a:solidFill>
                <a:latin typeface="Arial" panose="02020603050405020304" pitchFamily="2"/>
              </a:rPr>
              <a:t>Factor to discount value of multiplier for a period of deferment </a:t>
            </a:r>
          </a:p>
          <a:p>
            <a:pPr marL="0" marR="0" indent="0" algn="l">
              <a:lnSpc>
                <a:spcPts val="800"/>
              </a:lnSpc>
              <a:spcBef>
                <a:spcPts val="925"/>
              </a:spcBef>
              <a:spcAft>
                <a:spcPts val="0"/>
              </a:spcAft>
              <a:tabLst>
                <a:tab pos="685800" algn="l"/>
              </a:tabLst>
            </a:pPr>
            <a:r>
              <a:rPr lang="en-US" sz="700" spc="229">
                <a:solidFill>
                  <a:srgbClr val="000000"/>
                </a:solidFill>
                <a:latin typeface="Arial" panose="02020603050405020304" pitchFamily="2"/>
              </a:rPr>
              <a:t>Term -2.0% -1.5% -1.0% -0.75% -0.5% 0.0% 0.5% 1.0% 1.5% 2.0% 2.5% 3.0% Term </a:t>
            </a:r>
          </a:p>
          <a:p>
            <a:pPr marL="365760" marR="0" indent="0" algn="l">
              <a:lnSpc>
                <a:spcPts val="800"/>
              </a:lnSpc>
              <a:spcBef>
                <a:spcPts val="930"/>
              </a:spcBef>
              <a:spcAft>
                <a:spcPts val="0"/>
              </a:spcAft>
              <a:tabLst>
                <a:tab pos="685800" algn="l"/>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1 1.0204 1.0152 1.0101 1.0076 1.0050 1.0000 0.9950 0.9901 0.9852 0.9804 0.9756 0.9709 1 </a:t>
            </a:r>
          </a:p>
          <a:p>
            <a:pPr marL="365760" marR="0" indent="0" algn="l">
              <a:lnSpc>
                <a:spcPts val="800"/>
              </a:lnSpc>
              <a:spcBef>
                <a:spcPts val="60"/>
              </a:spcBef>
              <a:spcAft>
                <a:spcPts val="0"/>
              </a:spcAft>
              <a:tabLst>
                <a:tab pos="685800" algn="l"/>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2 1.0412 1.0307 1.0203 1.0152 1.0101 1.0000 0.9901 0.9803 0.9707 0.9612 0.9518 0.9426 2 </a:t>
            </a:r>
          </a:p>
          <a:p>
            <a:pPr marL="365760" marR="0" indent="0" algn="l">
              <a:lnSpc>
                <a:spcPts val="800"/>
              </a:lnSpc>
              <a:spcBef>
                <a:spcPts val="70"/>
              </a:spcBef>
              <a:spcAft>
                <a:spcPts val="0"/>
              </a:spcAft>
              <a:tabLst>
                <a:tab pos="685800" algn="l"/>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3 1.0625 1.0464 1.0306 1.0228 1.0152 1.0000 0.9851 0.9706 0.9563 0.9423 0.9286 0.9151 3 </a:t>
            </a:r>
          </a:p>
          <a:p>
            <a:pPr marL="365760" marR="0" indent="0" algn="l">
              <a:lnSpc>
                <a:spcPts val="800"/>
              </a:lnSpc>
              <a:spcBef>
                <a:spcPts val="90"/>
              </a:spcBef>
              <a:spcAft>
                <a:spcPts val="0"/>
              </a:spcAft>
            </a:pPr>
            <a:r>
              <a:rPr lang="en-US" sz="700" spc="180">
                <a:solidFill>
                  <a:srgbClr val="000000"/>
                </a:solidFill>
                <a:latin typeface="Arial" panose="02020603050405020304" pitchFamily="2"/>
              </a:rPr>
              <a:t>4 1.0842 1.0623 1.0410 1.0306 1.0203 1.0000 0.9802 0.9610 0.9422 0.9238 0.9060 0.8885 4 </a:t>
            </a:r>
          </a:p>
          <a:p>
            <a:pPr marL="365760" marR="0" indent="0" algn="l">
              <a:lnSpc>
                <a:spcPts val="800"/>
              </a:lnSpc>
              <a:spcBef>
                <a:spcPts val="85"/>
              </a:spcBef>
              <a:spcAft>
                <a:spcPts val="390"/>
              </a:spcAft>
            </a:pPr>
            <a:r>
              <a:rPr lang="en-US" sz="700" spc="180">
                <a:solidFill>
                  <a:srgbClr val="000000"/>
                </a:solidFill>
                <a:latin typeface="Arial" panose="02020603050405020304" pitchFamily="2"/>
              </a:rPr>
              <a:t>5 1.1063 1.0785 1.0515 1.0384 1.0254 1.0000 0.9754 0.9515 0.9283 0.9057 0.8839 0.8626 5 </a:t>
            </a:r>
          </a:p>
        </p:txBody>
      </p:sp>
      <p:sp>
        <p:nvSpPr>
          <p:cNvPr id="193" name="Text Placeholder 192"/>
          <p:cNvSpPr>
            <a:spLocks noGrp="1"/>
          </p:cNvSpPr>
          <p:nvPr>
            <p:ph type="body" idx="10"/>
          </p:nvPr>
        </p:nvSpPr>
        <p:spPr>
          <a:xfrm>
            <a:off x="851444" y="1408869"/>
            <a:ext cx="7462610" cy="416673"/>
          </a:xfrm>
          <a:prstGeom prst="rect">
            <a:avLst/>
          </a:prstGeom>
          <a:noFill/>
          <a:ln w="0" cmpd="sng">
            <a:noFill/>
            <a:prstDash val="solid"/>
          </a:ln>
        </p:spPr>
        <p:txBody>
          <a:bodyPr vert="horz" lIns="0" tIns="69850" rIns="0" bIns="0" anchor="t"/>
          <a:lstStyle/>
          <a:p>
            <a:pPr marL="365760" marR="0" indent="0" algn="l">
              <a:lnSpc>
                <a:spcPts val="800"/>
              </a:lnSpc>
              <a:spcAft>
                <a:spcPts val="0"/>
              </a:spcAft>
            </a:pPr>
            <a:r>
              <a:rPr lang="en-US" sz="700" spc="180">
                <a:solidFill>
                  <a:srgbClr val="000000"/>
                </a:solidFill>
                <a:latin typeface="Arial" panose="02020603050405020304" pitchFamily="2"/>
              </a:rPr>
              <a:t>6 1.1289 1.0949 1.0622 1.0462 1.0305 1.0000 0.9705 0.9420 0.9145 0.8880 0.8623 0.8375 6 </a:t>
            </a:r>
          </a:p>
          <a:p>
            <a:pPr marL="365760" marR="0" indent="0" algn="l">
              <a:lnSpc>
                <a:spcPts val="800"/>
              </a:lnSpc>
              <a:spcBef>
                <a:spcPts val="90"/>
              </a:spcBef>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7 1.1519 1.1116 1.0729 1.0541 1.0357 1.0000 0.9657 0.9327 0.9010 0.8706 0.8413 0.8131 7 </a:t>
            </a:r>
          </a:p>
          <a:p>
            <a:pPr marL="365760" marR="0" indent="0" algn="l">
              <a:lnSpc>
                <a:spcPts val="800"/>
              </a:lnSpc>
              <a:spcBef>
                <a:spcPts val="90"/>
              </a:spcBef>
              <a:spcAft>
                <a:spcPts val="0"/>
              </a:spcAft>
            </a:pPr>
            <a:r>
              <a:rPr lang="en-US" sz="700" spc="180">
                <a:solidFill>
                  <a:srgbClr val="000000"/>
                </a:solidFill>
                <a:latin typeface="Arial" panose="02020603050405020304" pitchFamily="2"/>
              </a:rPr>
              <a:t>8 1.1754 1.1285 1.0837 1.0621 1.0409 1.0000 0.9609 0.9235 0.8877 0.8535 0.8207 0.7894 8 </a:t>
            </a:r>
          </a:p>
          <a:p>
            <a:pPr marL="365760" marR="0" indent="0" algn="l">
              <a:lnSpc>
                <a:spcPts val="800"/>
              </a:lnSpc>
              <a:spcBef>
                <a:spcPts val="85"/>
              </a:spcBef>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9 1.1994 1.1457 1.0947 1.0701 1.0461 1.0000 0.9561 0.9143 0.8746 0.8368 0.8007 0.7664 9 </a:t>
            </a:r>
          </a:p>
          <a:p>
            <a:pPr marL="365760" marR="0" indent="0" algn="l">
              <a:lnSpc>
                <a:spcPts val="800"/>
              </a:lnSpc>
              <a:spcBef>
                <a:spcPts val="35"/>
              </a:spcBef>
              <a:spcAft>
                <a:spcPts val="37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10 1.2239 1.1632 1.1057 1.0782 1.0514 1.0000 0.9513 0.9053 0.8617 0.8203 0.7812 0.7441 10 </a:t>
            </a:r>
          </a:p>
        </p:txBody>
      </p:sp>
      <p:sp>
        <p:nvSpPr>
          <p:cNvPr id="194" name="Text Placeholder 193"/>
          <p:cNvSpPr>
            <a:spLocks noGrp="1"/>
          </p:cNvSpPr>
          <p:nvPr>
            <p:ph type="body" idx="10"/>
          </p:nvPr>
        </p:nvSpPr>
        <p:spPr>
          <a:xfrm>
            <a:off x="851444" y="1825542"/>
            <a:ext cx="7462610" cy="418302"/>
          </a:xfrm>
          <a:prstGeom prst="rect">
            <a:avLst/>
          </a:prstGeom>
          <a:noFill/>
          <a:ln w="0" cmpd="sng">
            <a:noFill/>
            <a:prstDash val="solid"/>
          </a:ln>
        </p:spPr>
        <p:txBody>
          <a:bodyPr vert="horz" lIns="0" tIns="76200" rIns="0" bIns="0" anchor="t"/>
          <a:lstStyle/>
          <a:p>
            <a:pPr marL="365760" marR="0" indent="0" algn="l">
              <a:lnSpc>
                <a:spcPts val="800"/>
              </a:lnSpc>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11 1.2489 1.1809 1.1169 1.0863 1.0567 1.0000 0.9466 0.8963 0.8489 0.8043 0.7621 0.7224 11 </a:t>
            </a:r>
          </a:p>
          <a:p>
            <a:pPr marL="365760" marR="0" indent="0" algn="l">
              <a:lnSpc>
                <a:spcPts val="800"/>
              </a:lnSpc>
              <a:spcBef>
                <a:spcPts val="55"/>
              </a:spcBef>
              <a:spcAft>
                <a:spcPts val="0"/>
              </a:spcAft>
            </a:pPr>
            <a:r>
              <a:rPr lang="en-US" sz="700" spc="165">
                <a:solidFill>
                  <a:srgbClr val="000000"/>
                </a:solidFill>
                <a:latin typeface="Arial" panose="02020603050405020304" pitchFamily="2"/>
              </a:rPr>
              <a:t>12 1.2743 1.1989 1.1282 1.0945 1.0620 1.0000 0.9419 0.8874 0.8364 0.7885 0.7436 0.7014 12 </a:t>
            </a:r>
          </a:p>
          <a:p>
            <a:pPr marL="365760" marR="0" indent="0" algn="l">
              <a:lnSpc>
                <a:spcPts val="800"/>
              </a:lnSpc>
              <a:spcBef>
                <a:spcPts val="90"/>
              </a:spcBef>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13 1.3004 1.2171 1.1396 1.1028 1.0673 1.0000 0.9372 0.8787 0.8240 0.7730 0.7254 0.6810 13 </a:t>
            </a:r>
          </a:p>
          <a:p>
            <a:pPr marL="365760" marR="0" indent="0" algn="l">
              <a:lnSpc>
                <a:spcPts val="800"/>
              </a:lnSpc>
              <a:spcBef>
                <a:spcPts val="60"/>
              </a:spcBef>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14 1.3269 1.2356 1.1511 1.1112 1.0727 1.0000 0.9326 0.8700 0.8118 0.7579 0.7077 0.6611 14 </a:t>
            </a:r>
          </a:p>
          <a:p>
            <a:pPr marL="365760" marR="0" indent="0" algn="l">
              <a:lnSpc>
                <a:spcPts val="800"/>
              </a:lnSpc>
              <a:spcBef>
                <a:spcPts val="100"/>
              </a:spcBef>
              <a:spcAft>
                <a:spcPts val="31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15 1.3540 1.2545 1.1627 1.1195 1.0781 1.0000 0.9279 0.8613 0.7999 0.7430 0.6905 0.6419 15 </a:t>
            </a:r>
          </a:p>
        </p:txBody>
      </p:sp>
      <p:sp>
        <p:nvSpPr>
          <p:cNvPr id="195" name="Text Placeholder 194"/>
          <p:cNvSpPr>
            <a:spLocks noGrp="1"/>
          </p:cNvSpPr>
          <p:nvPr>
            <p:ph type="body" idx="10"/>
          </p:nvPr>
        </p:nvSpPr>
        <p:spPr>
          <a:xfrm>
            <a:off x="851444" y="2243844"/>
            <a:ext cx="7462610" cy="418302"/>
          </a:xfrm>
          <a:prstGeom prst="rect">
            <a:avLst/>
          </a:prstGeom>
          <a:noFill/>
          <a:ln w="0" cmpd="sng">
            <a:noFill/>
            <a:prstDash val="solid"/>
          </a:ln>
        </p:spPr>
        <p:txBody>
          <a:bodyPr vert="horz" lIns="0" tIns="69850" rIns="0" bIns="0" anchor="t"/>
          <a:lstStyle/>
          <a:p>
            <a:pPr marL="365760" marR="0" indent="0" algn="l">
              <a:lnSpc>
                <a:spcPts val="800"/>
              </a:lnSpc>
              <a:spcAft>
                <a:spcPts val="0"/>
              </a:spcAft>
            </a:pPr>
            <a:r>
              <a:rPr lang="en-US" sz="700" spc="165">
                <a:solidFill>
                  <a:srgbClr val="000000"/>
                </a:solidFill>
                <a:latin typeface="Arial" panose="02020603050405020304" pitchFamily="2"/>
              </a:rPr>
              <a:t>16 1.3816 1.2736 1.1745 1.1280 1.0835 1.0000 0.9233 0.8528 0.7880 0.7284 0.6736 0.6232 16 </a:t>
            </a:r>
          </a:p>
          <a:p>
            <a:pPr marL="365760" marR="0" indent="0" algn="l">
              <a:lnSpc>
                <a:spcPts val="800"/>
              </a:lnSpc>
              <a:spcBef>
                <a:spcPts val="90"/>
              </a:spcBef>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17 1.4098 1.2930 1.1863 1.1365 1.0889 1.0000 0.9187 0.8444 0.7764 0.7142 0.6572 0.6050 17 </a:t>
            </a:r>
          </a:p>
          <a:p>
            <a:pPr marL="365760" marR="0" indent="0" algn="l">
              <a:lnSpc>
                <a:spcPts val="800"/>
              </a:lnSpc>
              <a:spcBef>
                <a:spcPts val="60"/>
              </a:spcBef>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18 1.4386 1.3126 1.1983 1.1451 1.0944 1.0000 0.9141 0.8360 0.7649 0.7002 0.6412 0.5874 18 </a:t>
            </a:r>
          </a:p>
          <a:p>
            <a:pPr marL="365760" marR="0" indent="0" algn="l">
              <a:lnSpc>
                <a:spcPts val="800"/>
              </a:lnSpc>
              <a:spcBef>
                <a:spcPts val="90"/>
              </a:spcBef>
              <a:spcAft>
                <a:spcPts val="0"/>
              </a:spcAft>
            </a:pPr>
            <a:r>
              <a:rPr lang="en-US" sz="700" spc="165">
                <a:solidFill>
                  <a:srgbClr val="000000"/>
                </a:solidFill>
                <a:latin typeface="Arial" panose="02020603050405020304" pitchFamily="2"/>
              </a:rPr>
              <a:t>19 1.4679 1.3326 1.2104 1.1538 1.0999 1.0000 0.9096 0.8277 0.7536 0.6864 0.6255 0.5703 19 </a:t>
            </a:r>
          </a:p>
          <a:p>
            <a:pPr marL="365760" marR="0" indent="0" algn="l">
              <a:lnSpc>
                <a:spcPts val="800"/>
              </a:lnSpc>
              <a:spcBef>
                <a:spcPts val="60"/>
              </a:spcBef>
              <a:spcAft>
                <a:spcPts val="345"/>
              </a:spcAft>
            </a:pPr>
            <a:r>
              <a:rPr lang="en-US" sz="700" spc="165">
                <a:solidFill>
                  <a:srgbClr val="000000"/>
                </a:solidFill>
                <a:latin typeface="Arial" panose="02020603050405020304" pitchFamily="2"/>
              </a:rPr>
              <a:t>20 1.4979 1.3529 1.2226 1.1625 1.1054 1.0000 0.9051 0.8195 0.7425 0.6730 0.6103 0.5537 20 </a:t>
            </a:r>
          </a:p>
        </p:txBody>
      </p:sp>
      <p:sp>
        <p:nvSpPr>
          <p:cNvPr id="196" name="Text Placeholder 195"/>
          <p:cNvSpPr>
            <a:spLocks noGrp="1"/>
          </p:cNvSpPr>
          <p:nvPr>
            <p:ph type="body" idx="10"/>
          </p:nvPr>
        </p:nvSpPr>
        <p:spPr>
          <a:xfrm>
            <a:off x="851444" y="2662146"/>
            <a:ext cx="7462610" cy="414637"/>
          </a:xfrm>
          <a:prstGeom prst="rect">
            <a:avLst/>
          </a:prstGeom>
          <a:noFill/>
          <a:ln w="0" cmpd="sng">
            <a:noFill/>
            <a:prstDash val="solid"/>
          </a:ln>
        </p:spPr>
        <p:txBody>
          <a:bodyPr vert="horz" lIns="0" tIns="72390" rIns="0" bIns="0" anchor="t"/>
          <a:lstStyle/>
          <a:p>
            <a:pPr marL="365760" marR="0" indent="0" algn="l">
              <a:lnSpc>
                <a:spcPts val="800"/>
              </a:lnSpc>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21 1.5285 1.3735 1.2350 1.1713 1.1110 1.0000 0.9006 0.8114 0.7315 0.6598 0.5954 0.5375 21 </a:t>
            </a:r>
          </a:p>
          <a:p>
            <a:pPr marL="365760" marR="0" indent="0" algn="l">
              <a:lnSpc>
                <a:spcPts val="800"/>
              </a:lnSpc>
              <a:spcBef>
                <a:spcPts val="65"/>
              </a:spcBef>
              <a:spcAft>
                <a:spcPts val="0"/>
              </a:spcAft>
            </a:pPr>
            <a:r>
              <a:rPr lang="en-US" sz="700" spc="165">
                <a:solidFill>
                  <a:srgbClr val="000000"/>
                </a:solidFill>
                <a:latin typeface="Arial" panose="02020603050405020304" pitchFamily="2"/>
              </a:rPr>
              <a:t>22 1.5596 1.3944 1.2475 1.1801 1.1166 1.0000 0.8961 0.8034 0.7207 0.6468 0.5809 0.5219 22 </a:t>
            </a:r>
          </a:p>
          <a:p>
            <a:pPr marL="365760" marR="0" indent="0" algn="l">
              <a:lnSpc>
                <a:spcPts val="800"/>
              </a:lnSpc>
              <a:spcBef>
                <a:spcPts val="85"/>
              </a:spcBef>
              <a:spcAft>
                <a:spcPts val="0"/>
              </a:spcAft>
              <a:tabLst>
                <a:tab pos="685800" algn="dec"/>
                <a:tab pos="1143000" algn="dec"/>
                <a:tab pos="1554480" algn="dec"/>
                <a:tab pos="2011680" algn="dec"/>
                <a:tab pos="2468880" algn="dec"/>
                <a:tab pos="2880360" algn="dec"/>
                <a:tab pos="3337560" algn="dec"/>
                <a:tab pos="3794760" algn="dec"/>
                <a:tab pos="4206240" algn="dec"/>
                <a:tab pos="4663440" algn="dec"/>
                <a:tab pos="5120640" algn="dec"/>
                <a:tab pos="5532120" algn="dec"/>
                <a:tab pos="6126480" algn="r"/>
              </a:tabLst>
            </a:pPr>
            <a:r>
              <a:rPr lang="en-US" sz="700" spc="0">
                <a:solidFill>
                  <a:srgbClr val="000000"/>
                </a:solidFill>
                <a:latin typeface="Arial" panose="02020603050405020304" pitchFamily="2"/>
              </a:rPr>
              <a:t>23 1.5915 1.4157 1.2601 1.1890 1.1222 1.0000 0.8916 0.7954 0.7100 0.6342 0.5667 0.5067 23 </a:t>
            </a:r>
          </a:p>
          <a:p>
            <a:pPr marL="365760" marR="0" indent="0" algn="l">
              <a:lnSpc>
                <a:spcPts val="800"/>
              </a:lnSpc>
              <a:spcBef>
                <a:spcPts val="65"/>
              </a:spcBef>
              <a:spcAft>
                <a:spcPts val="0"/>
              </a:spcAft>
            </a:pPr>
            <a:r>
              <a:rPr lang="en-US" sz="700" spc="165">
                <a:solidFill>
                  <a:srgbClr val="000000"/>
                </a:solidFill>
                <a:latin typeface="Arial" panose="02020603050405020304" pitchFamily="2"/>
              </a:rPr>
              <a:t>24 1.6240 1.4372 1.2728 1.1980 1.1278 1.0000 0.8872 0.7876 0.6995 0.6217 0.5529 0.4919 24 </a:t>
            </a:r>
          </a:p>
          <a:p>
            <a:pPr marL="365760" marR="0" indent="0" algn="l">
              <a:lnSpc>
                <a:spcPts val="800"/>
              </a:lnSpc>
              <a:spcBef>
                <a:spcPts val="95"/>
              </a:spcBef>
              <a:spcAft>
                <a:spcPts val="290"/>
              </a:spcAft>
            </a:pPr>
            <a:r>
              <a:rPr lang="en-US" sz="700" spc="165">
                <a:solidFill>
                  <a:srgbClr val="000000"/>
                </a:solidFill>
                <a:latin typeface="Arial" panose="02020603050405020304" pitchFamily="2"/>
              </a:rPr>
              <a:t>25 1.6571 1.4591 1.2856 1.2071 1.1335 1.0000 0.8828 0.7798 0.6892 0.6095 0.5394 0.4776 25 </a:t>
            </a:r>
          </a:p>
        </p:txBody>
      </p:sp>
      <p:sp>
        <p:nvSpPr>
          <p:cNvPr id="197" name="Text Placeholder 196"/>
          <p:cNvSpPr>
            <a:spLocks noGrp="1"/>
          </p:cNvSpPr>
          <p:nvPr>
            <p:ph type="body" idx="10"/>
          </p:nvPr>
        </p:nvSpPr>
        <p:spPr>
          <a:xfrm>
            <a:off x="851444" y="3076783"/>
            <a:ext cx="7462610" cy="414229"/>
          </a:xfrm>
          <a:prstGeom prst="rect">
            <a:avLst/>
          </a:prstGeom>
          <a:noFill/>
          <a:ln w="0" cmpd="sng">
            <a:noFill/>
            <a:prstDash val="solid"/>
          </a:ln>
        </p:spPr>
        <p:txBody>
          <a:bodyPr vert="horz" lIns="0" tIns="66675" rIns="0" bIns="0" anchor="t"/>
          <a:lstStyle/>
          <a:p>
            <a:pPr marL="365760" marR="0" indent="0" algn="l">
              <a:lnSpc>
                <a:spcPts val="800"/>
              </a:lnSpc>
              <a:spcAft>
                <a:spcPts val="0"/>
              </a:spcAft>
            </a:pPr>
            <a:r>
              <a:rPr lang="en-US" sz="700" spc="165">
                <a:solidFill>
                  <a:srgbClr val="000000"/>
                </a:solidFill>
                <a:latin typeface="Arial" panose="02020603050405020304" pitchFamily="2"/>
              </a:rPr>
              <a:t>26 1.6909 1.4814 1.2986 1.2162 1.1392 1.0000 0.8784 0.7720 0.6790 0.5976 0.5262 0.4637 26 </a:t>
            </a:r>
          </a:p>
          <a:p>
            <a:pPr marL="365760" marR="0" indent="0" algn="l">
              <a:lnSpc>
                <a:spcPts val="800"/>
              </a:lnSpc>
              <a:spcBef>
                <a:spcPts val="80"/>
              </a:spcBef>
              <a:spcAft>
                <a:spcPts val="0"/>
              </a:spcAft>
            </a:pPr>
            <a:r>
              <a:rPr lang="en-US" sz="700" spc="165">
                <a:solidFill>
                  <a:srgbClr val="000000"/>
                </a:solidFill>
                <a:latin typeface="Arial" panose="02020603050405020304" pitchFamily="2"/>
              </a:rPr>
              <a:t>27 1.7254 1.5039 1.3117 1.2254 1.1449 1.0000 0.8740 0.7644 0.6690 0.5859 0.5134 0.4502 27 </a:t>
            </a:r>
          </a:p>
          <a:p>
            <a:pPr marL="365760" marR="0" indent="0" algn="l">
              <a:lnSpc>
                <a:spcPts val="800"/>
              </a:lnSpc>
              <a:spcBef>
                <a:spcPts val="70"/>
              </a:spcBef>
              <a:spcAft>
                <a:spcPts val="0"/>
              </a:spcAft>
            </a:pPr>
            <a:r>
              <a:rPr lang="en-US" sz="700" spc="165">
                <a:solidFill>
                  <a:srgbClr val="000000"/>
                </a:solidFill>
                <a:latin typeface="Arial" panose="02020603050405020304" pitchFamily="2"/>
              </a:rPr>
              <a:t>28 1.7606 1.5268 1.3250 1.2347 1.1507 1.0000 0.8697 0.7568 0.6591 0.5744 0.5009 0.4371 28 </a:t>
            </a:r>
          </a:p>
          <a:p>
            <a:pPr marL="365760" marR="0" indent="0" algn="l">
              <a:lnSpc>
                <a:spcPts val="800"/>
              </a:lnSpc>
              <a:spcBef>
                <a:spcPts val="95"/>
              </a:spcBef>
              <a:spcAft>
                <a:spcPts val="0"/>
              </a:spcAft>
            </a:pPr>
            <a:r>
              <a:rPr lang="en-US" sz="700" spc="165">
                <a:solidFill>
                  <a:srgbClr val="000000"/>
                </a:solidFill>
                <a:latin typeface="Arial" panose="02020603050405020304" pitchFamily="2"/>
              </a:rPr>
              <a:t>29 1.7966 1.5501 1.3384 1.2440 1.1565 1.0000 0.8653 0.7493 0.6494 0.5631 0.4887 0.4243 29 </a:t>
            </a:r>
          </a:p>
          <a:p>
            <a:pPr marL="365760" marR="0" indent="0" algn="l">
              <a:lnSpc>
                <a:spcPts val="800"/>
              </a:lnSpc>
              <a:spcBef>
                <a:spcPts val="65"/>
              </a:spcBef>
              <a:spcAft>
                <a:spcPts val="360"/>
              </a:spcAft>
            </a:pPr>
            <a:r>
              <a:rPr lang="en-US" sz="700" spc="165">
                <a:solidFill>
                  <a:srgbClr val="000000"/>
                </a:solidFill>
                <a:latin typeface="Arial" panose="02020603050405020304" pitchFamily="2"/>
              </a:rPr>
              <a:t>30 1.8332 1.5737 1.3519 1.2534 1.1623 1.0000 0.8610 0.7419 0.6398 0.5521 0.4767 0.4120 30 </a:t>
            </a:r>
          </a:p>
        </p:txBody>
      </p:sp>
      <p:sp>
        <p:nvSpPr>
          <p:cNvPr id="198" name="Text Placeholder 197"/>
          <p:cNvSpPr>
            <a:spLocks noGrp="1"/>
          </p:cNvSpPr>
          <p:nvPr>
            <p:ph type="body" idx="10"/>
          </p:nvPr>
        </p:nvSpPr>
        <p:spPr>
          <a:xfrm>
            <a:off x="851444" y="3491012"/>
            <a:ext cx="7462610" cy="418710"/>
          </a:xfrm>
          <a:prstGeom prst="rect">
            <a:avLst/>
          </a:prstGeom>
          <a:noFill/>
          <a:ln w="0" cmpd="sng">
            <a:noFill/>
            <a:prstDash val="solid"/>
          </a:ln>
        </p:spPr>
        <p:txBody>
          <a:bodyPr vert="horz" lIns="0" tIns="70485" rIns="0" bIns="0" anchor="t"/>
          <a:lstStyle/>
          <a:p>
            <a:pPr marL="365760" marR="0" indent="0" algn="l">
              <a:lnSpc>
                <a:spcPts val="800"/>
              </a:lnSpc>
              <a:spcAft>
                <a:spcPts val="0"/>
              </a:spcAft>
              <a:tabLst>
                <a:tab pos="640080" algn="l"/>
                <a:tab pos="1097280" algn="l"/>
                <a:tab pos="1508760" algn="l"/>
                <a:tab pos="1965960" algn="l"/>
                <a:tab pos="2423160" algn="l"/>
                <a:tab pos="2834640" algn="l"/>
                <a:tab pos="3291840" algn="l"/>
                <a:tab pos="3749040" algn="l"/>
                <a:tab pos="4160520" algn="l"/>
                <a:tab pos="4617720" algn="l"/>
                <a:tab pos="5074920" algn="l"/>
                <a:tab pos="5486400" algn="l"/>
                <a:tab pos="6126480" algn="r"/>
              </a:tabLst>
            </a:pPr>
            <a:r>
              <a:rPr lang="en-US" sz="700" spc="0">
                <a:solidFill>
                  <a:srgbClr val="000000"/>
                </a:solidFill>
                <a:latin typeface="Arial" panose="02020603050405020304" pitchFamily="2"/>
              </a:rPr>
              <a:t>31 1.8706 1.5976 1.3656 1.2629 1.1681 1.0000 0.8567 0.7346 0.6303 0.5412 0.4651 0.4000 31 </a:t>
            </a:r>
          </a:p>
          <a:p>
            <a:pPr marL="365760" marR="0" indent="0" algn="l">
              <a:lnSpc>
                <a:spcPts val="800"/>
              </a:lnSpc>
              <a:spcBef>
                <a:spcPts val="55"/>
              </a:spcBef>
              <a:spcAft>
                <a:spcPts val="0"/>
              </a:spcAft>
            </a:pPr>
            <a:r>
              <a:rPr lang="en-US" sz="700" spc="165">
                <a:solidFill>
                  <a:srgbClr val="000000"/>
                </a:solidFill>
                <a:latin typeface="Arial" panose="02020603050405020304" pitchFamily="2"/>
              </a:rPr>
              <a:t>32 1.9088 1.6220 1.3793 1.2724 1.1740 1.0000 0.8525 0.7273 0.6210 0.5306 0.4538 0.3883 32 </a:t>
            </a:r>
          </a:p>
          <a:p>
            <a:pPr marL="365760" marR="0" indent="0" algn="l">
              <a:lnSpc>
                <a:spcPts val="800"/>
              </a:lnSpc>
              <a:spcBef>
                <a:spcPts val="75"/>
              </a:spcBef>
              <a:spcAft>
                <a:spcPts val="0"/>
              </a:spcAft>
            </a:pPr>
            <a:r>
              <a:rPr lang="en-US" sz="700" spc="165">
                <a:solidFill>
                  <a:srgbClr val="000000"/>
                </a:solidFill>
                <a:latin typeface="Arial" panose="02020603050405020304" pitchFamily="2"/>
              </a:rPr>
              <a:t>33 1.9478 1.6467 1.3933 1.2820 1.1799 1.0000 0.8482 0.7201 0.6118 0.5202 0.4427 0.3770 33 </a:t>
            </a:r>
          </a:p>
          <a:p>
            <a:pPr marL="365760" marR="0" indent="0" algn="l">
              <a:lnSpc>
                <a:spcPts val="800"/>
              </a:lnSpc>
              <a:spcBef>
                <a:spcPts val="80"/>
              </a:spcBef>
              <a:spcAft>
                <a:spcPts val="0"/>
              </a:spcAft>
            </a:pPr>
            <a:r>
              <a:rPr lang="en-US" sz="700" spc="165">
                <a:solidFill>
                  <a:srgbClr val="000000"/>
                </a:solidFill>
                <a:latin typeface="Arial" panose="02020603050405020304" pitchFamily="2"/>
              </a:rPr>
              <a:t>34 1.9875 1.6717 1.4074 1.2917 1.1858 1.0000 0.8440 0.7130 0.6028 0.5100 0.4319 0.3660 34 </a:t>
            </a:r>
          </a:p>
          <a:p>
            <a:pPr marL="365760" marR="0" indent="0" algn="l">
              <a:lnSpc>
                <a:spcPts val="800"/>
              </a:lnSpc>
              <a:spcBef>
                <a:spcPts val="90"/>
              </a:spcBef>
              <a:spcAft>
                <a:spcPts val="365"/>
              </a:spcAft>
            </a:pPr>
            <a:r>
              <a:rPr lang="en-US" sz="700" spc="165">
                <a:solidFill>
                  <a:srgbClr val="000000"/>
                </a:solidFill>
                <a:latin typeface="Arial" panose="02020603050405020304" pitchFamily="2"/>
              </a:rPr>
              <a:t>35 2.0281 1.6972 1.4216 1.3015 1.1918 1.0000 0.8398 0.7059 0.5939 0.5000 0.4214 0.3554 35 </a:t>
            </a:r>
          </a:p>
        </p:txBody>
      </p:sp>
      <p:sp>
        <p:nvSpPr>
          <p:cNvPr id="199" name="Text Placeholder 198"/>
          <p:cNvSpPr>
            <a:spLocks noGrp="1"/>
          </p:cNvSpPr>
          <p:nvPr>
            <p:ph type="body" idx="10"/>
          </p:nvPr>
        </p:nvSpPr>
        <p:spPr>
          <a:xfrm>
            <a:off x="851444" y="3909722"/>
            <a:ext cx="7462610" cy="414229"/>
          </a:xfrm>
          <a:prstGeom prst="rect">
            <a:avLst/>
          </a:prstGeom>
          <a:noFill/>
          <a:ln w="0" cmpd="sng">
            <a:noFill/>
            <a:prstDash val="solid"/>
          </a:ln>
        </p:spPr>
        <p:txBody>
          <a:bodyPr vert="horz" lIns="0" tIns="64135" rIns="0" bIns="0" anchor="t"/>
          <a:lstStyle/>
          <a:p>
            <a:pPr marL="365760" marR="0" indent="0" algn="l">
              <a:lnSpc>
                <a:spcPts val="800"/>
              </a:lnSpc>
              <a:spcAft>
                <a:spcPts val="0"/>
              </a:spcAft>
            </a:pPr>
            <a:r>
              <a:rPr lang="en-US" sz="700" spc="165">
                <a:solidFill>
                  <a:srgbClr val="000000"/>
                </a:solidFill>
                <a:latin typeface="Arial" panose="02020603050405020304" pitchFamily="2"/>
              </a:rPr>
              <a:t>36 2.0695 1.7230 1.4359 1.3113 1.1978 1.0000 0.8356 0.6989 0.5851 0.4902 0.4111 0.3450 36 </a:t>
            </a:r>
          </a:p>
          <a:p>
            <a:pPr marL="365760" marR="0" indent="0" algn="l">
              <a:lnSpc>
                <a:spcPts val="800"/>
              </a:lnSpc>
              <a:spcBef>
                <a:spcPts val="65"/>
              </a:spcBef>
              <a:spcAft>
                <a:spcPts val="0"/>
              </a:spcAft>
            </a:pPr>
            <a:r>
              <a:rPr lang="en-US" sz="700" spc="165">
                <a:solidFill>
                  <a:srgbClr val="000000"/>
                </a:solidFill>
                <a:latin typeface="Arial" panose="02020603050405020304" pitchFamily="2"/>
              </a:rPr>
              <a:t>37 2.1117 1.7493 1.4504 1.3212 1.2038 1.0000 0.8315 0.6920 0.5764 0.4806 0.4011 0.3350 37 </a:t>
            </a:r>
          </a:p>
          <a:p>
            <a:pPr marL="365760" marR="0" indent="0" algn="l">
              <a:lnSpc>
                <a:spcPts val="800"/>
              </a:lnSpc>
              <a:spcBef>
                <a:spcPts val="75"/>
              </a:spcBef>
              <a:spcAft>
                <a:spcPts val="0"/>
              </a:spcAft>
            </a:pPr>
            <a:r>
              <a:rPr lang="en-US" sz="700" spc="165">
                <a:solidFill>
                  <a:srgbClr val="000000"/>
                </a:solidFill>
                <a:latin typeface="Arial" panose="02020603050405020304" pitchFamily="2"/>
              </a:rPr>
              <a:t>38 2.1548 1.7759 1.4651 1.3312 1.2098 1.0000 0.8274 0.6852 0.5679 0.4712 0.3913 0.3252 38 </a:t>
            </a:r>
          </a:p>
          <a:p>
            <a:pPr marL="365760" marR="0" indent="0" algn="l">
              <a:lnSpc>
                <a:spcPts val="800"/>
              </a:lnSpc>
              <a:spcBef>
                <a:spcPts val="75"/>
              </a:spcBef>
              <a:spcAft>
                <a:spcPts val="0"/>
              </a:spcAft>
            </a:pPr>
            <a:r>
              <a:rPr lang="en-US" sz="700" spc="165">
                <a:solidFill>
                  <a:srgbClr val="000000"/>
                </a:solidFill>
                <a:latin typeface="Arial" panose="02020603050405020304" pitchFamily="2"/>
              </a:rPr>
              <a:t>39 2.1988 1.8030 1.4799 1.3413 1.2159 1.0000 0.8232 0.6784 0.5595 0.4619 0.3817 0.3158 39 </a:t>
            </a:r>
          </a:p>
          <a:p>
            <a:pPr marL="365760" marR="0" indent="0" algn="l">
              <a:lnSpc>
                <a:spcPts val="800"/>
              </a:lnSpc>
              <a:spcBef>
                <a:spcPts val="75"/>
              </a:spcBef>
              <a:spcAft>
                <a:spcPts val="395"/>
              </a:spcAft>
            </a:pPr>
            <a:r>
              <a:rPr lang="en-US" sz="700" spc="165">
                <a:solidFill>
                  <a:srgbClr val="000000"/>
                </a:solidFill>
                <a:latin typeface="Arial" panose="02020603050405020304" pitchFamily="2"/>
              </a:rPr>
              <a:t>40 2.2437 1.8304 1.4948 1.3514 1.2220 1.0000 0.8191 0.6717 0.5513 0.4529 0.3724 0.3066 40 </a:t>
            </a:r>
          </a:p>
        </p:txBody>
      </p:sp>
      <p:sp>
        <p:nvSpPr>
          <p:cNvPr id="200" name="Text Placeholder 199"/>
          <p:cNvSpPr>
            <a:spLocks noGrp="1"/>
          </p:cNvSpPr>
          <p:nvPr>
            <p:ph type="body" idx="10"/>
          </p:nvPr>
        </p:nvSpPr>
        <p:spPr>
          <a:xfrm>
            <a:off x="851444" y="4323951"/>
            <a:ext cx="7462610" cy="416673"/>
          </a:xfrm>
          <a:prstGeom prst="rect">
            <a:avLst/>
          </a:prstGeom>
          <a:noFill/>
          <a:ln w="0" cmpd="sng">
            <a:noFill/>
            <a:prstDash val="solid"/>
          </a:ln>
        </p:spPr>
        <p:txBody>
          <a:bodyPr vert="horz" lIns="0" tIns="67310" rIns="0" bIns="0" anchor="t"/>
          <a:lstStyle/>
          <a:p>
            <a:pPr marL="365760" marR="0" indent="0" algn="l">
              <a:lnSpc>
                <a:spcPts val="800"/>
              </a:lnSpc>
              <a:spcAft>
                <a:spcPts val="0"/>
              </a:spcAft>
            </a:pPr>
            <a:r>
              <a:rPr lang="en-US" sz="700" spc="165">
                <a:solidFill>
                  <a:srgbClr val="000000"/>
                </a:solidFill>
                <a:latin typeface="Arial" panose="02020603050405020304" pitchFamily="2"/>
              </a:rPr>
              <a:t>41 2.2894 1.8583 1.5099 1.3616 1.2282 1.0000 0.8151 0.6650 0.5431 0.4440 0.3633 0.2976 41 </a:t>
            </a:r>
          </a:p>
          <a:p>
            <a:pPr marL="365760" marR="0" indent="0" algn="l">
              <a:lnSpc>
                <a:spcPts val="800"/>
              </a:lnSpc>
              <a:spcBef>
                <a:spcPts val="60"/>
              </a:spcBef>
              <a:spcAft>
                <a:spcPts val="0"/>
              </a:spcAft>
            </a:pPr>
            <a:r>
              <a:rPr lang="en-US" sz="700" spc="165">
                <a:solidFill>
                  <a:srgbClr val="000000"/>
                </a:solidFill>
                <a:latin typeface="Arial" panose="02020603050405020304" pitchFamily="2"/>
              </a:rPr>
              <a:t>42 2.3362 1.8866 1.5252 1.3719 1.2343 1.0000 0.8110 0.6584 0.5351 0.4353 0.3545 0.2890 42 </a:t>
            </a:r>
          </a:p>
          <a:p>
            <a:pPr marL="365760" marR="0" indent="0" algn="l">
              <a:lnSpc>
                <a:spcPts val="800"/>
              </a:lnSpc>
              <a:spcBef>
                <a:spcPts val="95"/>
              </a:spcBef>
              <a:spcAft>
                <a:spcPts val="0"/>
              </a:spcAft>
            </a:pPr>
            <a:r>
              <a:rPr lang="en-US" sz="700" spc="165">
                <a:solidFill>
                  <a:srgbClr val="000000"/>
                </a:solidFill>
                <a:latin typeface="Arial" panose="02020603050405020304" pitchFamily="2"/>
              </a:rPr>
              <a:t>43 2.3838 1.9153 1.5406 1.3823 1.2405 1.0000 0.8070 0.6519 0.5272 0.4268 0.3458 0.2805 43 </a:t>
            </a:r>
          </a:p>
          <a:p>
            <a:pPr marL="365760" marR="0" indent="0" algn="l">
              <a:lnSpc>
                <a:spcPts val="800"/>
              </a:lnSpc>
              <a:spcBef>
                <a:spcPts val="60"/>
              </a:spcBef>
              <a:spcAft>
                <a:spcPts val="0"/>
              </a:spcAft>
            </a:pPr>
            <a:r>
              <a:rPr lang="en-US" sz="700" spc="165">
                <a:solidFill>
                  <a:srgbClr val="000000"/>
                </a:solidFill>
                <a:latin typeface="Arial" panose="02020603050405020304" pitchFamily="2"/>
              </a:rPr>
              <a:t>44 2.4325 1.9445 1.5561 1.3927 1.2468 1.0000 0.8030 0.6454 0.5194 0.4184 0.3374 0.2724 44 </a:t>
            </a:r>
          </a:p>
          <a:p>
            <a:pPr marL="365760" marR="0" indent="0" algn="l">
              <a:lnSpc>
                <a:spcPts val="800"/>
              </a:lnSpc>
              <a:spcBef>
                <a:spcPts val="80"/>
              </a:spcBef>
              <a:spcAft>
                <a:spcPts val="395"/>
              </a:spcAft>
            </a:pPr>
            <a:r>
              <a:rPr lang="en-US" sz="700" spc="165">
                <a:solidFill>
                  <a:srgbClr val="000000"/>
                </a:solidFill>
                <a:latin typeface="Arial" panose="02020603050405020304" pitchFamily="2"/>
              </a:rPr>
              <a:t>45 2.4821 1.9741 1.5719 1.4032 1.2530 1.0000 0.7990 0.6391 0.5117 0.4102 0.3292 0.2644 45 </a:t>
            </a:r>
          </a:p>
        </p:txBody>
      </p:sp>
      <p:sp>
        <p:nvSpPr>
          <p:cNvPr id="201" name="Text Placeholder 200"/>
          <p:cNvSpPr>
            <a:spLocks noGrp="1"/>
          </p:cNvSpPr>
          <p:nvPr>
            <p:ph type="body" idx="10"/>
          </p:nvPr>
        </p:nvSpPr>
        <p:spPr>
          <a:xfrm>
            <a:off x="851444" y="4740625"/>
            <a:ext cx="7462610" cy="414229"/>
          </a:xfrm>
          <a:prstGeom prst="rect">
            <a:avLst/>
          </a:prstGeom>
          <a:noFill/>
          <a:ln w="0" cmpd="sng">
            <a:noFill/>
            <a:prstDash val="solid"/>
          </a:ln>
        </p:spPr>
        <p:txBody>
          <a:bodyPr vert="horz" lIns="0" tIns="64135" rIns="0" bIns="0" anchor="t"/>
          <a:lstStyle/>
          <a:p>
            <a:pPr marL="365760" marR="0" indent="0" algn="l">
              <a:lnSpc>
                <a:spcPts val="800"/>
              </a:lnSpc>
              <a:spcAft>
                <a:spcPts val="0"/>
              </a:spcAft>
            </a:pPr>
            <a:r>
              <a:rPr lang="en-US" sz="700" spc="165">
                <a:solidFill>
                  <a:srgbClr val="000000"/>
                </a:solidFill>
                <a:latin typeface="Arial" panose="02020603050405020304" pitchFamily="2"/>
              </a:rPr>
              <a:t>46 2.5328 2.0042 1.5877 1.4138 1.2593 1.0000 0.7950 0.6327 0.5042 0.4022 0.3211 0.2567 46 </a:t>
            </a:r>
          </a:p>
          <a:p>
            <a:pPr marL="365760" marR="0" indent="0" algn="l">
              <a:lnSpc>
                <a:spcPts val="800"/>
              </a:lnSpc>
              <a:spcBef>
                <a:spcPts val="80"/>
              </a:spcBef>
              <a:spcAft>
                <a:spcPts val="0"/>
              </a:spcAft>
            </a:pPr>
            <a:r>
              <a:rPr lang="en-US" sz="700" spc="165">
                <a:solidFill>
                  <a:srgbClr val="000000"/>
                </a:solidFill>
                <a:latin typeface="Arial" panose="02020603050405020304" pitchFamily="2"/>
              </a:rPr>
              <a:t>47 2.5845 2.0347 1.6038 1.4245 1.2657 1.0000 0.7910 0.6265 0.4967 0.3943 0.3133 0.2493 47 </a:t>
            </a:r>
          </a:p>
          <a:p>
            <a:pPr marL="365760" marR="0" indent="0" algn="l">
              <a:lnSpc>
                <a:spcPts val="800"/>
              </a:lnSpc>
              <a:spcBef>
                <a:spcPts val="65"/>
              </a:spcBef>
              <a:spcAft>
                <a:spcPts val="0"/>
              </a:spcAft>
            </a:pPr>
            <a:r>
              <a:rPr lang="en-US" sz="700" spc="165">
                <a:solidFill>
                  <a:srgbClr val="000000"/>
                </a:solidFill>
                <a:latin typeface="Arial" panose="02020603050405020304" pitchFamily="2"/>
              </a:rPr>
              <a:t>48 2.6372 2.0657 1.6200 1.4353 1.2720 1.0000 0.7871 0.6203 0.4894 0.3865 0.3057 0.2420 48 </a:t>
            </a:r>
          </a:p>
          <a:p>
            <a:pPr marL="365760" marR="0" indent="0" algn="l">
              <a:lnSpc>
                <a:spcPts val="800"/>
              </a:lnSpc>
              <a:spcBef>
                <a:spcPts val="85"/>
              </a:spcBef>
              <a:spcAft>
                <a:spcPts val="0"/>
              </a:spcAft>
            </a:pPr>
            <a:r>
              <a:rPr lang="en-US" sz="700" spc="165">
                <a:solidFill>
                  <a:srgbClr val="000000"/>
                </a:solidFill>
                <a:latin typeface="Arial" panose="02020603050405020304" pitchFamily="2"/>
              </a:rPr>
              <a:t>49 2.6911 2.0971 1.6363 1.4461 1.2784 1.0000 0.7832 0.6141 0.4821 0.3790 0.2982 0.2350 49 </a:t>
            </a:r>
          </a:p>
          <a:p>
            <a:pPr marL="365760" marR="0" indent="0" algn="l">
              <a:lnSpc>
                <a:spcPts val="800"/>
              </a:lnSpc>
              <a:spcBef>
                <a:spcPts val="70"/>
              </a:spcBef>
              <a:spcAft>
                <a:spcPts val="340"/>
              </a:spcAft>
            </a:pPr>
            <a:r>
              <a:rPr lang="en-US" sz="700" spc="165">
                <a:solidFill>
                  <a:srgbClr val="000000"/>
                </a:solidFill>
                <a:latin typeface="Arial" panose="02020603050405020304" pitchFamily="2"/>
              </a:rPr>
              <a:t>50 2.7460 2.1291 1.6529 1.4570 1.2848 1.0000 0.7793 0.6080 0.4750 0.3715 0.2909 0.2281 50 </a:t>
            </a:r>
          </a:p>
        </p:txBody>
      </p:sp>
      <p:sp>
        <p:nvSpPr>
          <p:cNvPr id="202" name="Text Placeholder 201"/>
          <p:cNvSpPr>
            <a:spLocks noGrp="1"/>
          </p:cNvSpPr>
          <p:nvPr>
            <p:ph type="body" idx="10"/>
          </p:nvPr>
        </p:nvSpPr>
        <p:spPr>
          <a:xfrm>
            <a:off x="851444" y="5154854"/>
            <a:ext cx="7462610" cy="416673"/>
          </a:xfrm>
          <a:prstGeom prst="rect">
            <a:avLst/>
          </a:prstGeom>
          <a:noFill/>
          <a:ln w="0" cmpd="sng">
            <a:noFill/>
            <a:prstDash val="solid"/>
          </a:ln>
        </p:spPr>
        <p:txBody>
          <a:bodyPr vert="horz" lIns="0" tIns="67310" rIns="0" bIns="0" anchor="t"/>
          <a:lstStyle/>
          <a:p>
            <a:pPr marL="365760" marR="0" indent="0" algn="l">
              <a:lnSpc>
                <a:spcPts val="800"/>
              </a:lnSpc>
              <a:spcAft>
                <a:spcPts val="0"/>
              </a:spcAft>
            </a:pPr>
            <a:r>
              <a:rPr lang="en-US" sz="700" spc="165">
                <a:solidFill>
                  <a:srgbClr val="000000"/>
                </a:solidFill>
                <a:latin typeface="Arial" panose="02020603050405020304" pitchFamily="2"/>
              </a:rPr>
              <a:t>51 2.8020 2.1615 1.6696 1.4681 1.2913 1.0000 0.7754 0.6020 0.4680 0.3642 0.2838 0.2215 51 </a:t>
            </a:r>
          </a:p>
          <a:p>
            <a:pPr marL="365760" marR="0" indent="0" algn="l">
              <a:lnSpc>
                <a:spcPts val="800"/>
              </a:lnSpc>
              <a:spcBef>
                <a:spcPts val="50"/>
              </a:spcBef>
              <a:spcAft>
                <a:spcPts val="0"/>
              </a:spcAft>
            </a:pPr>
            <a:r>
              <a:rPr lang="en-US" sz="700" spc="165">
                <a:solidFill>
                  <a:srgbClr val="000000"/>
                </a:solidFill>
                <a:latin typeface="Arial" panose="02020603050405020304" pitchFamily="2"/>
              </a:rPr>
              <a:t>52 2.8592 2.1944 1.6864 1.4792 1.2978 1.0000 0.7716 0.5961 0.4611 0.3571 0.2769 0.2150 52 </a:t>
            </a:r>
          </a:p>
          <a:p>
            <a:pPr marL="365760" marR="0" indent="0" algn="l">
              <a:lnSpc>
                <a:spcPts val="800"/>
              </a:lnSpc>
              <a:spcBef>
                <a:spcPts val="90"/>
              </a:spcBef>
              <a:spcAft>
                <a:spcPts val="0"/>
              </a:spcAft>
            </a:pPr>
            <a:r>
              <a:rPr lang="en-US" sz="700" spc="165">
                <a:solidFill>
                  <a:srgbClr val="000000"/>
                </a:solidFill>
                <a:latin typeface="Arial" panose="02020603050405020304" pitchFamily="2"/>
              </a:rPr>
              <a:t>53 2.9175 2.2278 1.7035 1.4903 1.3043 1.0000 0.7677 0.5902 0.4543 0.3501 0.2702 0.2088 53 </a:t>
            </a:r>
          </a:p>
          <a:p>
            <a:pPr marL="365760" marR="0" indent="0" algn="l">
              <a:lnSpc>
                <a:spcPts val="800"/>
              </a:lnSpc>
              <a:spcBef>
                <a:spcPts val="90"/>
              </a:spcBef>
              <a:spcAft>
                <a:spcPts val="0"/>
              </a:spcAft>
            </a:pPr>
            <a:r>
              <a:rPr lang="en-US" sz="700" spc="165">
                <a:solidFill>
                  <a:srgbClr val="000000"/>
                </a:solidFill>
                <a:latin typeface="Arial" panose="02020603050405020304" pitchFamily="2"/>
              </a:rPr>
              <a:t>54 2.9771 2.2617 1.7207 1.5016 1.3109 1.0000 0.7639 0.5843 0.4475 0.3432 0.2636 0.2027 54 </a:t>
            </a:r>
          </a:p>
          <a:p>
            <a:pPr marL="365760" marR="0" indent="0" algn="l">
              <a:lnSpc>
                <a:spcPts val="800"/>
              </a:lnSpc>
              <a:spcBef>
                <a:spcPts val="90"/>
              </a:spcBef>
              <a:spcAft>
                <a:spcPts val="320"/>
              </a:spcAft>
            </a:pPr>
            <a:r>
              <a:rPr lang="en-US" sz="700" spc="165">
                <a:solidFill>
                  <a:srgbClr val="000000"/>
                </a:solidFill>
                <a:latin typeface="Arial" panose="02020603050405020304" pitchFamily="2"/>
              </a:rPr>
              <a:t>55 3.0378 2.2962 1.7381 1.5129 1.3174 1.0000 0.7601 0.5785 0.4409 0.3365 0.2572 0.1968 55 </a:t>
            </a:r>
          </a:p>
        </p:txBody>
      </p:sp>
      <p:sp>
        <p:nvSpPr>
          <p:cNvPr id="203" name="Text Placeholder 202"/>
          <p:cNvSpPr>
            <a:spLocks noGrp="1"/>
          </p:cNvSpPr>
          <p:nvPr>
            <p:ph type="body" idx="10"/>
          </p:nvPr>
        </p:nvSpPr>
        <p:spPr>
          <a:xfrm>
            <a:off x="851444" y="5571527"/>
            <a:ext cx="7462610" cy="414229"/>
          </a:xfrm>
          <a:prstGeom prst="rect">
            <a:avLst/>
          </a:prstGeom>
          <a:noFill/>
          <a:ln w="0" cmpd="sng">
            <a:noFill/>
            <a:prstDash val="solid"/>
          </a:ln>
        </p:spPr>
        <p:txBody>
          <a:bodyPr vert="horz" lIns="0" tIns="64135" rIns="0" bIns="0" anchor="t"/>
          <a:lstStyle/>
          <a:p>
            <a:pPr marL="365760" marR="0" indent="0" algn="l">
              <a:lnSpc>
                <a:spcPts val="800"/>
              </a:lnSpc>
              <a:spcAft>
                <a:spcPts val="0"/>
              </a:spcAft>
            </a:pPr>
            <a:r>
              <a:rPr lang="en-US" sz="700" spc="165">
                <a:solidFill>
                  <a:srgbClr val="000000"/>
                </a:solidFill>
                <a:latin typeface="Arial" panose="02020603050405020304" pitchFamily="2"/>
              </a:rPr>
              <a:t>56 3.0998 2.3312 1.7556 1.5244 1.3241 1.0000 0.7563 0.5728 0.4344 0.3299 0.2509 0.1910 56 </a:t>
            </a:r>
          </a:p>
          <a:p>
            <a:pPr marL="365760" marR="0" indent="0" algn="l">
              <a:lnSpc>
                <a:spcPts val="800"/>
              </a:lnSpc>
              <a:spcBef>
                <a:spcPts val="85"/>
              </a:spcBef>
              <a:spcAft>
                <a:spcPts val="0"/>
              </a:spcAft>
            </a:pPr>
            <a:r>
              <a:rPr lang="en-US" sz="700" spc="165">
                <a:solidFill>
                  <a:srgbClr val="000000"/>
                </a:solidFill>
                <a:latin typeface="Arial" panose="02020603050405020304" pitchFamily="2"/>
              </a:rPr>
              <a:t>57 3.1631 2.3667 1.7733 1.5359 1.3307 1.0000 0.7525 0.5671 0.4280 0.3234 0.2448 0.1855 57 </a:t>
            </a:r>
          </a:p>
          <a:p>
            <a:pPr marL="365760" marR="0" indent="0" algn="l">
              <a:lnSpc>
                <a:spcPts val="800"/>
              </a:lnSpc>
              <a:spcBef>
                <a:spcPts val="85"/>
              </a:spcBef>
              <a:spcAft>
                <a:spcPts val="0"/>
              </a:spcAft>
            </a:pPr>
            <a:r>
              <a:rPr lang="en-US" sz="700" spc="165">
                <a:solidFill>
                  <a:srgbClr val="000000"/>
                </a:solidFill>
                <a:latin typeface="Arial" panose="02020603050405020304" pitchFamily="2"/>
              </a:rPr>
              <a:t>58 3.2277 2.4027 1.7913 1.5475 1.3374 1.0000 0.7488 0.5615 0.4217 0.3171 0.2388 0.1801 58 </a:t>
            </a:r>
          </a:p>
          <a:p>
            <a:pPr marL="365760" marR="0" indent="0" algn="l">
              <a:lnSpc>
                <a:spcPts val="800"/>
              </a:lnSpc>
              <a:spcBef>
                <a:spcPts val="45"/>
              </a:spcBef>
              <a:spcAft>
                <a:spcPts val="0"/>
              </a:spcAft>
            </a:pPr>
            <a:r>
              <a:rPr lang="en-US" sz="700" spc="165">
                <a:solidFill>
                  <a:srgbClr val="000000"/>
                </a:solidFill>
                <a:latin typeface="Arial" panose="02020603050405020304" pitchFamily="2"/>
              </a:rPr>
              <a:t>59 3.2935 2.4393 1.8094 1.5592 1.3441 1.0000 0.7451 0.5560 0.4154 0.3109 0.2330 0.1748 59 </a:t>
            </a:r>
          </a:p>
          <a:p>
            <a:pPr marL="365760" marR="0" indent="0" algn="l">
              <a:lnSpc>
                <a:spcPts val="800"/>
              </a:lnSpc>
              <a:spcBef>
                <a:spcPts val="90"/>
              </a:spcBef>
              <a:spcAft>
                <a:spcPts val="360"/>
              </a:spcAft>
            </a:pPr>
            <a:r>
              <a:rPr lang="en-US" sz="700" spc="165">
                <a:solidFill>
                  <a:srgbClr val="000000"/>
                </a:solidFill>
                <a:latin typeface="Arial" panose="02020603050405020304" pitchFamily="2"/>
              </a:rPr>
              <a:t>60 3.3607 2.4764 1.8276 1.5710 1.3509 1.0000 0.7414 0.5504 0.4093 0.3048 0.2273 0.1697 60 </a:t>
            </a:r>
          </a:p>
        </p:txBody>
      </p:sp>
      <p:sp>
        <p:nvSpPr>
          <p:cNvPr id="204" name="Text Placeholder 203"/>
          <p:cNvSpPr>
            <a:spLocks noGrp="1"/>
          </p:cNvSpPr>
          <p:nvPr>
            <p:ph type="body" idx="10"/>
          </p:nvPr>
        </p:nvSpPr>
        <p:spPr>
          <a:xfrm>
            <a:off x="851444" y="5985756"/>
            <a:ext cx="7462610" cy="384496"/>
          </a:xfrm>
          <a:prstGeom prst="rect">
            <a:avLst/>
          </a:prstGeom>
          <a:noFill/>
          <a:ln w="0" cmpd="sng">
            <a:noFill/>
            <a:prstDash val="solid"/>
          </a:ln>
        </p:spPr>
        <p:txBody>
          <a:bodyPr vert="horz" lIns="0" tIns="66675" rIns="0" bIns="0" anchor="t"/>
          <a:lstStyle/>
          <a:p>
            <a:pPr marL="365760" marR="0" indent="0" algn="l">
              <a:lnSpc>
                <a:spcPts val="800"/>
              </a:lnSpc>
              <a:spcAft>
                <a:spcPts val="0"/>
              </a:spcAft>
            </a:pPr>
            <a:r>
              <a:rPr lang="en-US" sz="700" spc="165">
                <a:solidFill>
                  <a:srgbClr val="000000"/>
                </a:solidFill>
                <a:latin typeface="Arial" panose="02020603050405020304" pitchFamily="2"/>
              </a:rPr>
              <a:t>61 3.4293 2.5141 1.8461 1.5828 1.3577 1.0000 0.7377 0.5450 0.4032 0.2988 0.2217 0.1648 61 </a:t>
            </a:r>
          </a:p>
          <a:p>
            <a:pPr marL="365760" marR="0" indent="0" algn="l">
              <a:lnSpc>
                <a:spcPts val="800"/>
              </a:lnSpc>
              <a:spcBef>
                <a:spcPts val="70"/>
              </a:spcBef>
              <a:spcAft>
                <a:spcPts val="0"/>
              </a:spcAft>
            </a:pPr>
            <a:r>
              <a:rPr lang="en-US" sz="700" spc="165">
                <a:solidFill>
                  <a:srgbClr val="000000"/>
                </a:solidFill>
                <a:latin typeface="Arial" panose="02020603050405020304" pitchFamily="2"/>
              </a:rPr>
              <a:t>62 3.4993 2.5524 1.8647 1.5948 1.3645 1.0000 0.7340 0.5396 0.3973 0.2929 0.2163 0.1600 62 </a:t>
            </a:r>
          </a:p>
          <a:p>
            <a:pPr marL="365760" marR="0" indent="0" algn="l">
              <a:lnSpc>
                <a:spcPts val="800"/>
              </a:lnSpc>
              <a:spcBef>
                <a:spcPts val="90"/>
              </a:spcBef>
              <a:spcAft>
                <a:spcPts val="0"/>
              </a:spcAft>
            </a:pPr>
            <a:r>
              <a:rPr lang="en-US" sz="700" spc="165">
                <a:solidFill>
                  <a:srgbClr val="000000"/>
                </a:solidFill>
                <a:latin typeface="Arial" panose="02020603050405020304" pitchFamily="2"/>
              </a:rPr>
              <a:t>63 3.5707 2.5913 1.8836 1.6069 1.3713 1.0000 0.7304 0.5343 0.3914 0.2872 0.2111 0.1553 63 </a:t>
            </a:r>
          </a:p>
          <a:p>
            <a:pPr marL="365760" marR="0" indent="0" algn="l">
              <a:lnSpc>
                <a:spcPts val="800"/>
              </a:lnSpc>
              <a:spcBef>
                <a:spcPts val="65"/>
              </a:spcBef>
              <a:spcAft>
                <a:spcPts val="0"/>
              </a:spcAft>
            </a:pPr>
            <a:r>
              <a:rPr lang="en-US" sz="700" spc="165">
                <a:solidFill>
                  <a:srgbClr val="000000"/>
                </a:solidFill>
                <a:latin typeface="Arial" panose="02020603050405020304" pitchFamily="2"/>
              </a:rPr>
              <a:t>64 3.6436 2.6308 1.9026 1.6190 1.3782 1.0000 0.7267 0.5290 0.3856 0.2816 0.2059 0.1508 64 </a:t>
            </a:r>
          </a:p>
          <a:p>
            <a:pPr marL="365760" marR="0" indent="0" algn="l">
              <a:lnSpc>
                <a:spcPts val="800"/>
              </a:lnSpc>
              <a:spcBef>
                <a:spcPts val="90"/>
              </a:spcBef>
              <a:spcAft>
                <a:spcPts val="0"/>
              </a:spcAft>
            </a:pPr>
            <a:r>
              <a:rPr lang="en-US" sz="700" spc="165">
                <a:solidFill>
                  <a:srgbClr val="000000"/>
                </a:solidFill>
                <a:latin typeface="Arial" panose="02020603050405020304" pitchFamily="2"/>
              </a:rPr>
              <a:t>65 3.7180 2.6708 1.9218 1.6312 1.3852 1.0000 0.7231 0.5237 0.3799 0.2761 0.2009 0.1464 65 </a:t>
            </a:r>
          </a:p>
        </p:txBody>
      </p:sp>
    </p:spTree>
    <p:extLst>
      <p:ext uri="{BB962C8B-B14F-4D97-AF65-F5344CB8AC3E}">
        <p14:creationId xmlns:p14="http://schemas.microsoft.com/office/powerpoint/2010/main" val="4259601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31_1_">
    <p:bg>
      <p:bgPr>
        <a:solidFill>
          <a:schemeClr val="bg1">
            <a:alpha val="0"/>
          </a:schemeClr>
        </a:solidFill>
        <a:effectLst/>
      </p:bgPr>
    </p:bg>
    <p:spTree>
      <p:nvGrpSpPr>
        <p:cNvPr id="1" name=""/>
        <p:cNvGrpSpPr/>
        <p:nvPr/>
      </p:nvGrpSpPr>
      <p:grpSpPr>
        <a:xfrm>
          <a:off x="0" y="0"/>
          <a:ext cx="0" cy="0"/>
          <a:chOff x="0" y="0"/>
          <a:chExt cx="0" cy="0"/>
        </a:xfrm>
      </p:grpSpPr>
      <p:sp>
        <p:nvSpPr>
          <p:cNvPr id="220" name="Text Placeholder 219"/>
          <p:cNvSpPr>
            <a:spLocks noGrp="1"/>
          </p:cNvSpPr>
          <p:nvPr>
            <p:ph type="body" idx="10"/>
          </p:nvPr>
        </p:nvSpPr>
        <p:spPr>
          <a:xfrm>
            <a:off x="835321" y="309552"/>
            <a:ext cx="7462610" cy="398752"/>
          </a:xfrm>
          <a:prstGeom prst="rect">
            <a:avLst/>
          </a:prstGeom>
          <a:noFill/>
          <a:ln w="0" cmpd="sng">
            <a:noFill/>
            <a:prstDash val="solid"/>
          </a:ln>
        </p:spPr>
        <p:txBody>
          <a:bodyPr vert="horz" lIns="0" tIns="2540" rIns="0" bIns="0" anchor="t"/>
          <a:lstStyle/>
          <a:p>
            <a:pPr marL="0" marR="0" indent="0" algn="ctr">
              <a:lnSpc>
                <a:spcPts val="800"/>
              </a:lnSpc>
              <a:spcAft>
                <a:spcPts val="0"/>
              </a:spcAft>
            </a:pPr>
            <a:r>
              <a:rPr lang="en-US" sz="700" spc="70">
                <a:solidFill>
                  <a:srgbClr val="000000"/>
                </a:solidFill>
                <a:latin typeface="Arial" panose="02020603050405020304" pitchFamily="2"/>
              </a:rPr>
              <a:t>Table 27 </a:t>
            </a:r>
          </a:p>
          <a:p>
            <a:pPr marL="0" marR="0" indent="0" algn="l">
              <a:lnSpc>
                <a:spcPts val="800"/>
              </a:lnSpc>
              <a:spcBef>
                <a:spcPts val="2595"/>
              </a:spcBef>
              <a:spcAft>
                <a:spcPts val="675"/>
              </a:spcAft>
            </a:pPr>
            <a:r>
              <a:rPr lang="en-US" sz="700" b="1" spc="5">
                <a:solidFill>
                  <a:srgbClr val="000000"/>
                </a:solidFill>
                <a:latin typeface="Arial" panose="02020603050405020304" pitchFamily="2"/>
              </a:rPr>
              <a:t>Table 27 Discounting factors for term certain </a:t>
            </a:r>
          </a:p>
        </p:txBody>
      </p:sp>
      <p:sp>
        <p:nvSpPr>
          <p:cNvPr id="221" name="Text Placeholder 220"/>
          <p:cNvSpPr>
            <a:spLocks noGrp="1"/>
          </p:cNvSpPr>
          <p:nvPr>
            <p:ph type="body" idx="10"/>
          </p:nvPr>
        </p:nvSpPr>
        <p:spPr>
          <a:xfrm>
            <a:off x="835321" y="708304"/>
            <a:ext cx="7462610" cy="284299"/>
          </a:xfrm>
          <a:prstGeom prst="rect">
            <a:avLst/>
          </a:prstGeom>
          <a:noFill/>
          <a:ln w="0" cmpd="sng">
            <a:noFill/>
            <a:prstDash val="solid"/>
          </a:ln>
        </p:spPr>
        <p:txBody>
          <a:bodyPr vert="horz" lIns="0" tIns="77470" rIns="0" bIns="0" anchor="t"/>
          <a:lstStyle/>
          <a:p>
            <a:pPr marL="182880" marR="0" indent="0" algn="l">
              <a:lnSpc>
                <a:spcPts val="800"/>
              </a:lnSpc>
              <a:spcAft>
                <a:spcPts val="0"/>
              </a:spcAft>
            </a:pPr>
            <a:r>
              <a:rPr lang="en-US" sz="700" spc="0">
                <a:solidFill>
                  <a:srgbClr val="000000"/>
                </a:solidFill>
                <a:latin typeface="Arial" panose="02020603050405020304" pitchFamily="2"/>
              </a:rPr>
              <a:t>Factor to discount value of multiplier for a period of deferment </a:t>
            </a:r>
          </a:p>
          <a:p>
            <a:pPr marL="0" marR="0" indent="0" algn="l">
              <a:lnSpc>
                <a:spcPts val="800"/>
              </a:lnSpc>
              <a:spcBef>
                <a:spcPts val="925"/>
              </a:spcBef>
              <a:spcAft>
                <a:spcPts val="385"/>
              </a:spcAft>
              <a:tabLst>
                <a:tab pos="6126480" algn="r"/>
              </a:tabLst>
            </a:pPr>
            <a:r>
              <a:rPr lang="en-US" sz="700" spc="0">
                <a:solidFill>
                  <a:srgbClr val="000000"/>
                </a:solidFill>
                <a:latin typeface="Arial" panose="02020603050405020304" pitchFamily="2"/>
              </a:rPr>
              <a:t>Term -2.0% -1.5% -1.0% -0.75% -0.5% 0.0% 0.5% 1.0% 1.5% 2.0% 2.5% 3.0% Term </a:t>
            </a:r>
          </a:p>
        </p:txBody>
      </p:sp>
      <p:sp>
        <p:nvSpPr>
          <p:cNvPr id="222" name="Text Placeholder 221"/>
          <p:cNvSpPr>
            <a:spLocks noGrp="1"/>
          </p:cNvSpPr>
          <p:nvPr>
            <p:ph type="body" idx="10"/>
          </p:nvPr>
        </p:nvSpPr>
        <p:spPr>
          <a:xfrm>
            <a:off x="835321" y="992602"/>
            <a:ext cx="7462610" cy="414637"/>
          </a:xfrm>
          <a:prstGeom prst="rect">
            <a:avLst/>
          </a:prstGeom>
          <a:noFill/>
          <a:ln w="0" cmpd="sng">
            <a:noFill/>
            <a:prstDash val="solid"/>
          </a:ln>
        </p:spPr>
        <p:txBody>
          <a:bodyPr vert="horz" lIns="0" tIns="64135" rIns="0" bIns="0" anchor="t"/>
          <a:lstStyle/>
          <a:p>
            <a:pPr marL="365760" marR="0" indent="0" algn="just">
              <a:lnSpc>
                <a:spcPts val="800"/>
              </a:lnSpc>
              <a:spcAft>
                <a:spcPts val="0"/>
              </a:spcAft>
            </a:pPr>
            <a:r>
              <a:rPr lang="en-US" sz="700" spc="165">
                <a:solidFill>
                  <a:srgbClr val="000000"/>
                </a:solidFill>
                <a:latin typeface="Arial" panose="02020603050405020304" pitchFamily="2"/>
              </a:rPr>
              <a:t>66 3.7938 2.7115 1.9412 1.6436 1.3921 1.0000 0.7195 0.5185 0.3743 0.2706 0.1960 0.1421 66 </a:t>
            </a:r>
          </a:p>
          <a:p>
            <a:pPr marL="365760" marR="0" indent="0" algn="just">
              <a:lnSpc>
                <a:spcPts val="800"/>
              </a:lnSpc>
              <a:spcBef>
                <a:spcPts val="90"/>
              </a:spcBef>
              <a:spcAft>
                <a:spcPts val="0"/>
              </a:spcAft>
            </a:pPr>
            <a:r>
              <a:rPr lang="en-US" sz="700" spc="165">
                <a:solidFill>
                  <a:srgbClr val="000000"/>
                </a:solidFill>
                <a:latin typeface="Arial" panose="02020603050405020304" pitchFamily="2"/>
              </a:rPr>
              <a:t>67 3.8713 2.7528 1.9608 1.6560 1.3991 1.0000 0.7159 0.5134 0.3688 0.2653 0.1912 0.1380 67 </a:t>
            </a:r>
          </a:p>
          <a:p>
            <a:pPr marL="365760" marR="0" indent="0" algn="just">
              <a:lnSpc>
                <a:spcPts val="800"/>
              </a:lnSpc>
              <a:spcBef>
                <a:spcPts val="65"/>
              </a:spcBef>
              <a:spcAft>
                <a:spcPts val="0"/>
              </a:spcAft>
            </a:pPr>
            <a:r>
              <a:rPr lang="en-US" sz="700" spc="165">
                <a:solidFill>
                  <a:srgbClr val="000000"/>
                </a:solidFill>
                <a:latin typeface="Arial" panose="02020603050405020304" pitchFamily="2"/>
              </a:rPr>
              <a:t>68 3.9503 2.7947 1.9806 1.6685 1.4061 1.0000 0.7124 0.5083 0.3633 0.2601 0.1865 0.1340 68 </a:t>
            </a:r>
          </a:p>
          <a:p>
            <a:pPr marL="365760" marR="0" indent="0" algn="just">
              <a:lnSpc>
                <a:spcPts val="800"/>
              </a:lnSpc>
              <a:spcBef>
                <a:spcPts val="90"/>
              </a:spcBef>
              <a:spcAft>
                <a:spcPts val="0"/>
              </a:spcAft>
            </a:pPr>
            <a:r>
              <a:rPr lang="en-US" sz="700" spc="165">
                <a:solidFill>
                  <a:srgbClr val="000000"/>
                </a:solidFill>
                <a:latin typeface="Arial" panose="02020603050405020304" pitchFamily="2"/>
              </a:rPr>
              <a:t>69 4.0309 2.8373 2.0007 1.6811 1.4132 1.0000 0.7088 0.5033 0.3580 0.2550 0.1820 0.1301 69 </a:t>
            </a:r>
          </a:p>
          <a:p>
            <a:pPr marL="365760" marR="0" indent="0" algn="just">
              <a:lnSpc>
                <a:spcPts val="800"/>
              </a:lnSpc>
              <a:spcBef>
                <a:spcPts val="65"/>
              </a:spcBef>
              <a:spcAft>
                <a:spcPts val="330"/>
              </a:spcAft>
            </a:pPr>
            <a:r>
              <a:rPr lang="en-US" sz="700" spc="165">
                <a:solidFill>
                  <a:srgbClr val="000000"/>
                </a:solidFill>
                <a:latin typeface="Arial" panose="02020603050405020304" pitchFamily="2"/>
              </a:rPr>
              <a:t>70 4.1132 2.8805 2.0209 1.6938 1.4203 1.0000 0.7053 0.4983 0.3527 0.2500 0.1776 0.1263 70 </a:t>
            </a:r>
          </a:p>
        </p:txBody>
      </p:sp>
      <p:sp>
        <p:nvSpPr>
          <p:cNvPr id="223" name="Text Placeholder 222"/>
          <p:cNvSpPr>
            <a:spLocks noGrp="1"/>
          </p:cNvSpPr>
          <p:nvPr>
            <p:ph type="body" idx="10"/>
          </p:nvPr>
        </p:nvSpPr>
        <p:spPr>
          <a:xfrm>
            <a:off x="835321" y="1407239"/>
            <a:ext cx="7462610" cy="416266"/>
          </a:xfrm>
          <a:prstGeom prst="rect">
            <a:avLst/>
          </a:prstGeom>
          <a:noFill/>
          <a:ln w="0" cmpd="sng">
            <a:noFill/>
            <a:prstDash val="solid"/>
          </a:ln>
        </p:spPr>
        <p:txBody>
          <a:bodyPr vert="horz" lIns="0" tIns="64135" rIns="0" bIns="0" anchor="t"/>
          <a:lstStyle/>
          <a:p>
            <a:pPr marL="365760" marR="0" indent="0" algn="just">
              <a:lnSpc>
                <a:spcPts val="800"/>
              </a:lnSpc>
              <a:spcAft>
                <a:spcPts val="0"/>
              </a:spcAft>
            </a:pPr>
            <a:r>
              <a:rPr lang="en-US" sz="700" spc="165">
                <a:solidFill>
                  <a:srgbClr val="000000"/>
                </a:solidFill>
                <a:latin typeface="Arial" panose="02020603050405020304" pitchFamily="2"/>
              </a:rPr>
              <a:t>71 4.1971 2.9243 2.0413 1.7066 1.4275 1.0000 0.7018 0.4934 0.3475 0.2451 0.1732 0.1226 71 </a:t>
            </a:r>
          </a:p>
          <a:p>
            <a:pPr marL="365760" marR="0" indent="0" algn="just">
              <a:lnSpc>
                <a:spcPts val="800"/>
              </a:lnSpc>
              <a:spcBef>
                <a:spcPts val="80"/>
              </a:spcBef>
              <a:spcAft>
                <a:spcPts val="0"/>
              </a:spcAft>
            </a:pPr>
            <a:r>
              <a:rPr lang="en-US" sz="700" spc="165">
                <a:solidFill>
                  <a:srgbClr val="000000"/>
                </a:solidFill>
                <a:latin typeface="Arial" panose="02020603050405020304" pitchFamily="2"/>
              </a:rPr>
              <a:t>72 4.2827 2.9689 2.0619 1.7195 1.4346 1.0000 0.6983 0.4885 0.3423 0.2403 0.1690 0.1190 72 </a:t>
            </a:r>
          </a:p>
          <a:p>
            <a:pPr marL="365760" marR="0" indent="0" algn="just">
              <a:lnSpc>
                <a:spcPts val="800"/>
              </a:lnSpc>
              <a:spcBef>
                <a:spcPts val="60"/>
              </a:spcBef>
              <a:spcAft>
                <a:spcPts val="0"/>
              </a:spcAft>
            </a:pPr>
            <a:r>
              <a:rPr lang="en-US" sz="700" spc="165">
                <a:solidFill>
                  <a:srgbClr val="000000"/>
                </a:solidFill>
                <a:latin typeface="Arial" panose="02020603050405020304" pitchFamily="2"/>
              </a:rPr>
              <a:t>73 4.3702 3.0141 2.0827 1.7325 1.4418 1.0000 0.6948 0.4837 0.3373 0.2356 0.1649 0.1156 73 </a:t>
            </a:r>
          </a:p>
          <a:p>
            <a:pPr marL="365760" marR="0" indent="0" algn="just">
              <a:lnSpc>
                <a:spcPts val="800"/>
              </a:lnSpc>
              <a:spcBef>
                <a:spcPts val="100"/>
              </a:spcBef>
              <a:spcAft>
                <a:spcPts val="0"/>
              </a:spcAft>
            </a:pPr>
            <a:r>
              <a:rPr lang="en-US" sz="700" spc="165">
                <a:solidFill>
                  <a:srgbClr val="000000"/>
                </a:solidFill>
                <a:latin typeface="Arial" panose="02020603050405020304" pitchFamily="2"/>
              </a:rPr>
              <a:t>74 4.4593 3.0600 2.1038 1.7456 1.4491 1.0000 0.6914 0.4789 0.3323 0.2310 0.1609 0.1122 74 </a:t>
            </a:r>
          </a:p>
          <a:p>
            <a:pPr marL="365760" marR="0" indent="0" algn="just">
              <a:lnSpc>
                <a:spcPts val="800"/>
              </a:lnSpc>
              <a:spcBef>
                <a:spcPts val="90"/>
              </a:spcBef>
              <a:spcAft>
                <a:spcPts val="335"/>
              </a:spcAft>
            </a:pPr>
            <a:r>
              <a:rPr lang="en-US" sz="700" spc="165">
                <a:solidFill>
                  <a:srgbClr val="000000"/>
                </a:solidFill>
                <a:latin typeface="Arial" panose="02020603050405020304" pitchFamily="2"/>
              </a:rPr>
              <a:t>75 4.5503 3.1066 2.1250 1.7588 1.4564 1.0000 0.6879 0.4741 0.3274 0.2265 0.1569 0.1089 75 </a:t>
            </a:r>
          </a:p>
        </p:txBody>
      </p:sp>
      <p:sp>
        <p:nvSpPr>
          <p:cNvPr id="224" name="Text Placeholder 223"/>
          <p:cNvSpPr>
            <a:spLocks noGrp="1"/>
          </p:cNvSpPr>
          <p:nvPr>
            <p:ph type="body" idx="10"/>
          </p:nvPr>
        </p:nvSpPr>
        <p:spPr>
          <a:xfrm>
            <a:off x="835321" y="1823505"/>
            <a:ext cx="7462610" cy="432965"/>
          </a:xfrm>
          <a:prstGeom prst="rect">
            <a:avLst/>
          </a:prstGeom>
          <a:noFill/>
          <a:ln w="0" cmpd="sng">
            <a:noFill/>
            <a:prstDash val="solid"/>
          </a:ln>
        </p:spPr>
        <p:txBody>
          <a:bodyPr vert="horz" lIns="0" tIns="62865" rIns="0" bIns="0" anchor="t"/>
          <a:lstStyle/>
          <a:p>
            <a:pPr marL="365760" marR="0" indent="0" algn="just">
              <a:lnSpc>
                <a:spcPts val="800"/>
              </a:lnSpc>
              <a:spcAft>
                <a:spcPts val="0"/>
              </a:spcAft>
            </a:pPr>
            <a:r>
              <a:rPr lang="en-US" sz="700" spc="165">
                <a:solidFill>
                  <a:srgbClr val="000000"/>
                </a:solidFill>
                <a:latin typeface="Arial" panose="02020603050405020304" pitchFamily="2"/>
              </a:rPr>
              <a:t>76 4.6432 3.1539 2.1465 1.7721 1.4637 1.0000 0.6845 0.4694 0.3225 0.2220 0.1531 0.1058 76 </a:t>
            </a:r>
          </a:p>
          <a:p>
            <a:pPr marL="365760" marR="0" indent="0" algn="just">
              <a:lnSpc>
                <a:spcPts val="800"/>
              </a:lnSpc>
              <a:spcBef>
                <a:spcPts val="75"/>
              </a:spcBef>
              <a:spcAft>
                <a:spcPts val="0"/>
              </a:spcAft>
            </a:pPr>
            <a:r>
              <a:rPr lang="en-US" sz="700" spc="165">
                <a:solidFill>
                  <a:srgbClr val="000000"/>
                </a:solidFill>
                <a:latin typeface="Arial" panose="02020603050405020304" pitchFamily="2"/>
              </a:rPr>
              <a:t>77 4.7380 3.2019 2.1682 1.7855 1.4710 1.0000 0.6811 0.4648 0.3178 0.2177 0.1494 0.1027 77 </a:t>
            </a:r>
          </a:p>
          <a:p>
            <a:pPr marL="365760" marR="0" indent="0" algn="just">
              <a:lnSpc>
                <a:spcPts val="800"/>
              </a:lnSpc>
              <a:spcBef>
                <a:spcPts val="90"/>
              </a:spcBef>
              <a:spcAft>
                <a:spcPts val="0"/>
              </a:spcAft>
            </a:pPr>
            <a:r>
              <a:rPr lang="en-US" sz="700" spc="165">
                <a:solidFill>
                  <a:srgbClr val="000000"/>
                </a:solidFill>
                <a:latin typeface="Arial" panose="02020603050405020304" pitchFamily="2"/>
              </a:rPr>
              <a:t>78 4.8347 3.2507 2.1901 1.7990 1.4784 1.0000 0.6777 0.4602 0.3131 0.2134 0.1457 0.0997 78 </a:t>
            </a:r>
          </a:p>
          <a:p>
            <a:pPr marL="365760" marR="0" indent="0" algn="just">
              <a:lnSpc>
                <a:spcPts val="800"/>
              </a:lnSpc>
              <a:spcBef>
                <a:spcPts val="65"/>
              </a:spcBef>
              <a:spcAft>
                <a:spcPts val="0"/>
              </a:spcAft>
            </a:pPr>
            <a:r>
              <a:rPr lang="en-US" sz="700" spc="165">
                <a:solidFill>
                  <a:srgbClr val="000000"/>
                </a:solidFill>
                <a:latin typeface="Arial" panose="02020603050405020304" pitchFamily="2"/>
              </a:rPr>
              <a:t>79 4.9333 3.3002 2.2122 1.8125 1.4859 1.0000 0.6743 0.4556 0.3084 0.2092 0.1422 0.0968 79 </a:t>
            </a:r>
          </a:p>
          <a:p>
            <a:pPr marL="365760" marR="0" indent="0" algn="just">
              <a:lnSpc>
                <a:spcPts val="800"/>
              </a:lnSpc>
              <a:spcBef>
                <a:spcPts val="90"/>
              </a:spcBef>
              <a:spcAft>
                <a:spcPts val="570"/>
              </a:spcAft>
            </a:pPr>
            <a:r>
              <a:rPr lang="en-US" sz="700" spc="165">
                <a:solidFill>
                  <a:srgbClr val="000000"/>
                </a:solidFill>
                <a:latin typeface="Arial" panose="02020603050405020304" pitchFamily="2"/>
              </a:rPr>
              <a:t>80 5.0340 3.3504 2.2345 1.8262 1.4933 1.0000 0.6710 0.4511 0.3039 0.2051 0.1387 0.0940 80 </a:t>
            </a:r>
          </a:p>
        </p:txBody>
      </p:sp>
    </p:spTree>
    <p:extLst>
      <p:ext uri="{BB962C8B-B14F-4D97-AF65-F5344CB8AC3E}">
        <p14:creationId xmlns:p14="http://schemas.microsoft.com/office/powerpoint/2010/main" val="28537869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32_1_">
    <p:bg>
      <p:bgPr>
        <a:solidFill>
          <a:schemeClr val="bg1">
            <a:alpha val="0"/>
          </a:schemeClr>
        </a:solidFill>
        <a:effectLst/>
      </p:bgPr>
    </p:bg>
    <p:spTree>
      <p:nvGrpSpPr>
        <p:cNvPr id="1" name=""/>
        <p:cNvGrpSpPr/>
        <p:nvPr/>
      </p:nvGrpSpPr>
      <p:grpSpPr>
        <a:xfrm>
          <a:off x="0" y="0"/>
          <a:ext cx="0" cy="0"/>
          <a:chOff x="0" y="0"/>
          <a:chExt cx="0" cy="0"/>
        </a:xfrm>
      </p:grpSpPr>
      <p:sp>
        <p:nvSpPr>
          <p:cNvPr id="232" name="Text Placeholder 231"/>
          <p:cNvSpPr>
            <a:spLocks noGrp="1"/>
          </p:cNvSpPr>
          <p:nvPr>
            <p:ph type="body" idx="10"/>
          </p:nvPr>
        </p:nvSpPr>
        <p:spPr>
          <a:xfrm>
            <a:off x="777739" y="301406"/>
            <a:ext cx="7739003" cy="418710"/>
          </a:xfrm>
          <a:prstGeom prst="rect">
            <a:avLst/>
          </a:prstGeom>
          <a:noFill/>
          <a:ln w="0" cmpd="sng">
            <a:noFill/>
            <a:prstDash val="solid"/>
          </a:ln>
        </p:spPr>
        <p:txBody>
          <a:bodyPr vert="horz" lIns="0" tIns="5080" rIns="0" bIns="0" anchor="t"/>
          <a:lstStyle/>
          <a:p>
            <a:pPr marL="0" marR="0" indent="0" algn="ctr">
              <a:lnSpc>
                <a:spcPts val="900"/>
              </a:lnSpc>
              <a:spcAft>
                <a:spcPts val="0"/>
              </a:spcAft>
            </a:pPr>
            <a:r>
              <a:rPr lang="en-US" sz="800" spc="40">
                <a:solidFill>
                  <a:srgbClr val="000000"/>
                </a:solidFill>
                <a:latin typeface="Arial" panose="02020603050405020304" pitchFamily="2"/>
              </a:rPr>
              <a:t>Table 28 </a:t>
            </a:r>
          </a:p>
          <a:p>
            <a:pPr marL="0" marR="0" indent="0" algn="l">
              <a:lnSpc>
                <a:spcPts val="900"/>
              </a:lnSpc>
              <a:spcBef>
                <a:spcPts val="2685"/>
              </a:spcBef>
              <a:spcAft>
                <a:spcPts val="525"/>
              </a:spcAft>
            </a:pPr>
            <a:r>
              <a:rPr lang="en-US" sz="800" b="1" spc="-15">
                <a:solidFill>
                  <a:srgbClr val="000000"/>
                </a:solidFill>
                <a:latin typeface="Arial" panose="02020603050405020304" pitchFamily="2"/>
              </a:rPr>
              <a:t>Table 28 Multipliers for pecuniary loss for term certain </a:t>
            </a:r>
          </a:p>
        </p:txBody>
      </p:sp>
      <p:sp>
        <p:nvSpPr>
          <p:cNvPr id="233" name="Text Placeholder 232"/>
          <p:cNvSpPr>
            <a:spLocks noGrp="1"/>
          </p:cNvSpPr>
          <p:nvPr>
            <p:ph type="body" idx="10"/>
          </p:nvPr>
        </p:nvSpPr>
        <p:spPr>
          <a:xfrm>
            <a:off x="777739" y="720115"/>
            <a:ext cx="7739003" cy="743739"/>
          </a:xfrm>
          <a:prstGeom prst="rect">
            <a:avLst/>
          </a:prstGeom>
          <a:noFill/>
          <a:ln w="0" cmpd="sng">
            <a:noFill/>
            <a:prstDash val="solid"/>
          </a:ln>
        </p:spPr>
        <p:txBody>
          <a:bodyPr vert="horz" lIns="0" tIns="91440" rIns="0" bIns="0" anchor="t"/>
          <a:lstStyle/>
          <a:p>
            <a:pPr marL="182880" marR="0" indent="0" algn="l">
              <a:lnSpc>
                <a:spcPts val="900"/>
              </a:lnSpc>
              <a:spcAft>
                <a:spcPts val="0"/>
              </a:spcAft>
            </a:pPr>
            <a:r>
              <a:rPr lang="en-US" sz="800" spc="-20">
                <a:solidFill>
                  <a:srgbClr val="000000"/>
                </a:solidFill>
                <a:latin typeface="Arial" panose="02020603050405020304" pitchFamily="2"/>
              </a:rPr>
              <a:t>Multiplier for regular frequent payments for a term certain at rate of return of </a:t>
            </a:r>
          </a:p>
          <a:p>
            <a:pPr marL="0" marR="0" indent="0" algn="l">
              <a:lnSpc>
                <a:spcPts val="1100"/>
              </a:lnSpc>
              <a:spcBef>
                <a:spcPts val="575"/>
              </a:spcBef>
              <a:spcAft>
                <a:spcPts val="0"/>
              </a:spcAft>
              <a:tabLst>
                <a:tab pos="6126480" algn="r"/>
              </a:tabLst>
            </a:pPr>
            <a:r>
              <a:rPr lang="en-US" sz="800" spc="0">
                <a:solidFill>
                  <a:srgbClr val="000000"/>
                </a:solidFill>
                <a:latin typeface="Arial" panose="02020603050405020304" pitchFamily="2"/>
              </a:rPr>
              <a:t>Term -2.0% -1.5% -1.0% -0.75% -0.5% 0.0% 0.5% 1.0% 1.5% 2.0% 2.5% 3.0% Term </a:t>
            </a:r>
          </a:p>
          <a:p>
            <a:pPr marL="457200" marR="0" indent="0" algn="l">
              <a:lnSpc>
                <a:spcPts val="800"/>
              </a:lnSpc>
              <a:spcBef>
                <a:spcPts val="850"/>
              </a:spcBef>
              <a:spcAft>
                <a:spcPts val="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26480" algn="r"/>
              </a:tabLst>
            </a:pPr>
            <a:r>
              <a:rPr lang="en-US" sz="800" spc="0">
                <a:solidFill>
                  <a:srgbClr val="000000"/>
                </a:solidFill>
                <a:latin typeface="Arial" panose="02020603050405020304" pitchFamily="2"/>
              </a:rPr>
              <a:t>1 1.01 1.01 1.01 1.00 1.00 1.00 1.00 1.00 0.99 0.99 0.99 0.99 1 </a:t>
            </a:r>
          </a:p>
          <a:p>
            <a:pPr marL="457200" marR="0" indent="0" algn="l">
              <a:lnSpc>
                <a:spcPts val="900"/>
              </a:lnSpc>
              <a:spcBef>
                <a:spcPts val="0"/>
              </a:spcBef>
              <a:spcAft>
                <a:spcPts val="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26480" algn="r"/>
              </a:tabLst>
            </a:pPr>
            <a:r>
              <a:rPr lang="en-US" sz="800" spc="0">
                <a:solidFill>
                  <a:srgbClr val="000000"/>
                </a:solidFill>
                <a:latin typeface="Arial" panose="02020603050405020304" pitchFamily="2"/>
              </a:rPr>
              <a:t>2 2.04 2.03 2.02 2.02 2.01 2.00 1.99 1.98 1.97 1.96 1.95 1.94 2 </a:t>
            </a:r>
          </a:p>
          <a:p>
            <a:pPr marL="457200" marR="0" indent="0" algn="l">
              <a:lnSpc>
                <a:spcPts val="900"/>
              </a:lnSpc>
              <a:spcBef>
                <a:spcPts val="0"/>
              </a:spcBef>
              <a:spcAft>
                <a:spcPts val="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26480" algn="r"/>
              </a:tabLst>
            </a:pPr>
            <a:r>
              <a:rPr lang="en-US" sz="800" spc="0">
                <a:solidFill>
                  <a:srgbClr val="000000"/>
                </a:solidFill>
                <a:latin typeface="Arial" panose="02020603050405020304" pitchFamily="2"/>
              </a:rPr>
              <a:t>3 3.09 3.07 3.05 3.03 3.02 3.00 2.98 2.96 2.93 2.91 2.89 2.87 3 </a:t>
            </a:r>
          </a:p>
          <a:p>
            <a:pPr marL="457200" marR="0" indent="0" algn="l">
              <a:lnSpc>
                <a:spcPts val="900"/>
              </a:lnSpc>
              <a:spcBef>
                <a:spcPts val="0"/>
              </a:spcBef>
              <a:spcAft>
                <a:spcPts val="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26480" algn="r"/>
              </a:tabLst>
            </a:pPr>
            <a:r>
              <a:rPr lang="en-US" sz="800" spc="0">
                <a:solidFill>
                  <a:srgbClr val="000000"/>
                </a:solidFill>
                <a:latin typeface="Arial" panose="02020603050405020304" pitchFamily="2"/>
              </a:rPr>
              <a:t>4 4.17 4.12 4.08 4.06 4.04 4.00 3.96 3.92 3.88 3.85 3.81 3.77 4 </a:t>
            </a:r>
          </a:p>
          <a:p>
            <a:pPr marL="457200" marR="0" indent="0" algn="l">
              <a:lnSpc>
                <a:spcPts val="1000"/>
              </a:lnSpc>
              <a:spcBef>
                <a:spcPts val="0"/>
              </a:spcBef>
              <a:spcAft>
                <a:spcPts val="285"/>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26480" algn="r"/>
              </a:tabLst>
            </a:pPr>
            <a:r>
              <a:rPr lang="en-US" sz="800" spc="0">
                <a:solidFill>
                  <a:srgbClr val="000000"/>
                </a:solidFill>
                <a:latin typeface="Arial" panose="02020603050405020304" pitchFamily="2"/>
              </a:rPr>
              <a:t>5 5.26 5.19 5.13 5.10 5.06 5.00 4.94 4.88 4.82 4.76 4.70 4.65 5 </a:t>
            </a:r>
          </a:p>
        </p:txBody>
      </p:sp>
      <p:sp>
        <p:nvSpPr>
          <p:cNvPr id="234" name="Text Placeholder 233"/>
          <p:cNvSpPr>
            <a:spLocks noGrp="1"/>
          </p:cNvSpPr>
          <p:nvPr>
            <p:ph type="body" idx="10"/>
          </p:nvPr>
        </p:nvSpPr>
        <p:spPr>
          <a:xfrm>
            <a:off x="777739" y="1463854"/>
            <a:ext cx="7739003" cy="445592"/>
          </a:xfrm>
          <a:prstGeom prst="rect">
            <a:avLst/>
          </a:prstGeom>
          <a:noFill/>
          <a:ln w="0" cmpd="sng">
            <a:noFill/>
            <a:prstDash val="solid"/>
          </a:ln>
        </p:spPr>
        <p:txBody>
          <a:bodyPr vert="horz" lIns="0" tIns="49530" rIns="0" bIns="0" anchor="t"/>
          <a:lstStyle/>
          <a:p>
            <a:pPr marL="457200" marR="0" indent="0" algn="l">
              <a:lnSpc>
                <a:spcPts val="1000"/>
              </a:lnSpc>
              <a:spcAft>
                <a:spcPts val="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72200" algn="r"/>
              </a:tabLst>
            </a:pPr>
            <a:r>
              <a:rPr lang="en-US" sz="800" spc="0">
                <a:solidFill>
                  <a:srgbClr val="000000"/>
                </a:solidFill>
                <a:latin typeface="Arial" panose="02020603050405020304" pitchFamily="2"/>
              </a:rPr>
              <a:t>6 6.38 6.28 6.18 6.14 6.09 6.00 5.91 5.82 5.74 5.66 5.58 5.50 6 </a:t>
            </a:r>
          </a:p>
          <a:p>
            <a:pPr marL="457200" marR="0" indent="0" algn="l">
              <a:lnSpc>
                <a:spcPts val="900"/>
              </a:lnSpc>
              <a:spcBef>
                <a:spcPts val="0"/>
              </a:spcBef>
              <a:spcAft>
                <a:spcPts val="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72200" algn="r"/>
              </a:tabLst>
            </a:pPr>
            <a:r>
              <a:rPr lang="en-US" sz="800" spc="0">
                <a:solidFill>
                  <a:srgbClr val="000000"/>
                </a:solidFill>
                <a:latin typeface="Arial" panose="02020603050405020304" pitchFamily="2"/>
              </a:rPr>
              <a:t>7 7.52 7.38 7.25 7.19 7.12 7.00 6.88 6.76 6.65 6.54 6.43 6.32 7 </a:t>
            </a:r>
          </a:p>
          <a:p>
            <a:pPr marL="457200" marR="0" indent="0" algn="l">
              <a:lnSpc>
                <a:spcPts val="900"/>
              </a:lnSpc>
              <a:spcBef>
                <a:spcPts val="0"/>
              </a:spcBef>
              <a:spcAft>
                <a:spcPts val="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72200" algn="r"/>
              </a:tabLst>
            </a:pPr>
            <a:r>
              <a:rPr lang="en-US" sz="800" spc="0">
                <a:solidFill>
                  <a:srgbClr val="000000"/>
                </a:solidFill>
                <a:latin typeface="Arial" panose="02020603050405020304" pitchFamily="2"/>
              </a:rPr>
              <a:t>8 8.68 8.50 8.33 8.25 8.16 8.00 7.84 7.69 7.54 7.40 7.26 7.12 8 </a:t>
            </a:r>
          </a:p>
          <a:p>
            <a:pPr marL="457200" marR="0" indent="0" algn="l">
              <a:lnSpc>
                <a:spcPts val="900"/>
              </a:lnSpc>
              <a:spcBef>
                <a:spcPts val="0"/>
              </a:spcBef>
              <a:spcAft>
                <a:spcPts val="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72200" algn="r"/>
              </a:tabLst>
            </a:pPr>
            <a:r>
              <a:rPr lang="en-US" sz="800" spc="0">
                <a:solidFill>
                  <a:srgbClr val="000000"/>
                </a:solidFill>
                <a:latin typeface="Arial" panose="02020603050405020304" pitchFamily="2"/>
              </a:rPr>
              <a:t>9 9.87 9.64 9.42 9.31 9.21 9.00 8.80 8.61 8.42 8.24 8.07 7.90 9 </a:t>
            </a:r>
          </a:p>
          <a:p>
            <a:pPr marL="457200" marR="0" indent="0" algn="l">
              <a:lnSpc>
                <a:spcPts val="1000"/>
              </a:lnSpc>
              <a:spcBef>
                <a:spcPts val="0"/>
              </a:spcBef>
              <a:spcAft>
                <a:spcPts val="290"/>
              </a:spcAft>
              <a:tabLst>
                <a:tab pos="868680" algn="dec"/>
                <a:tab pos="1325880" algn="dec"/>
                <a:tab pos="1783080" algn="dec"/>
                <a:tab pos="2194560" algn="dec"/>
                <a:tab pos="2606040" algn="dec"/>
                <a:tab pos="3063240" algn="dec"/>
                <a:tab pos="3474720" algn="dec"/>
                <a:tab pos="3931920" algn="dec"/>
                <a:tab pos="4343400" algn="dec"/>
                <a:tab pos="4754880" algn="dec"/>
                <a:tab pos="5212080" algn="dec"/>
                <a:tab pos="5623560" algn="dec"/>
                <a:tab pos="6172200" algn="r"/>
              </a:tabLst>
            </a:pPr>
            <a:r>
              <a:rPr lang="en-US" sz="800" spc="0">
                <a:solidFill>
                  <a:srgbClr val="000000"/>
                </a:solidFill>
                <a:latin typeface="Arial" panose="02020603050405020304" pitchFamily="2"/>
              </a:rPr>
              <a:t>10 11.08 10.80 10.52 10.39 10.25 10.00 9.75 9.52 9.29 9.07 8.86 8.66 10 </a:t>
            </a:r>
          </a:p>
        </p:txBody>
      </p:sp>
      <p:sp>
        <p:nvSpPr>
          <p:cNvPr id="235" name="Text Placeholder 234"/>
          <p:cNvSpPr>
            <a:spLocks noGrp="1"/>
          </p:cNvSpPr>
          <p:nvPr>
            <p:ph type="body" idx="10"/>
          </p:nvPr>
        </p:nvSpPr>
        <p:spPr>
          <a:xfrm>
            <a:off x="777739" y="1909447"/>
            <a:ext cx="7739003" cy="445999"/>
          </a:xfrm>
          <a:prstGeom prst="rect">
            <a:avLst/>
          </a:prstGeom>
          <a:noFill/>
          <a:ln w="0" cmpd="sng">
            <a:noFill/>
            <a:prstDash val="solid"/>
          </a:ln>
        </p:spPr>
        <p:txBody>
          <a:bodyPr vert="horz" lIns="0" tIns="68580" rIns="0" bIns="0" anchor="t"/>
          <a:lstStyle/>
          <a:p>
            <a:pPr marL="457200" marR="0" indent="0" algn="l">
              <a:lnSpc>
                <a:spcPts val="800"/>
              </a:lnSpc>
              <a:spcAft>
                <a:spcPts val="0"/>
              </a:spcAft>
              <a:tabLst>
                <a:tab pos="868680" algn="dec"/>
                <a:tab pos="1325880" algn="dec"/>
                <a:tab pos="1783080" algn="dec"/>
                <a:tab pos="2194560" algn="dec"/>
                <a:tab pos="2651760" algn="dec"/>
                <a:tab pos="3063240" algn="dec"/>
                <a:tab pos="3474720" algn="dec"/>
                <a:tab pos="3931920" algn="dec"/>
                <a:tab pos="4343400" algn="dec"/>
                <a:tab pos="4800600" algn="dec"/>
                <a:tab pos="5212080" algn="dec"/>
                <a:tab pos="5623560" algn="dec"/>
                <a:tab pos="6172200" algn="r"/>
              </a:tabLst>
            </a:pPr>
            <a:r>
              <a:rPr lang="en-US" sz="800" spc="0">
                <a:solidFill>
                  <a:srgbClr val="000000"/>
                </a:solidFill>
                <a:latin typeface="Arial" panose="02020603050405020304" pitchFamily="2"/>
              </a:rPr>
              <a:t>11 12.32 11.97 11.63 11.47 11.31 11.00 10.70 10.42 10.15 9.88 9.63 9.39 11 </a:t>
            </a:r>
          </a:p>
          <a:p>
            <a:pPr marL="457200" marR="0" indent="0" algn="l">
              <a:lnSpc>
                <a:spcPts val="900"/>
              </a:lnSpc>
              <a:spcBef>
                <a:spcPts val="0"/>
              </a:spcBef>
              <a:spcAft>
                <a:spcPts val="0"/>
              </a:spcAft>
              <a:tabLst>
                <a:tab pos="868680" algn="dec"/>
                <a:tab pos="1325880" algn="dec"/>
                <a:tab pos="1783080" algn="dec"/>
                <a:tab pos="2194560" algn="dec"/>
                <a:tab pos="2651760" algn="dec"/>
                <a:tab pos="3063240" algn="dec"/>
                <a:tab pos="3474720" algn="dec"/>
                <a:tab pos="3931920" algn="dec"/>
                <a:tab pos="4343400" algn="dec"/>
                <a:tab pos="4800600" algn="dec"/>
                <a:tab pos="5212080" algn="dec"/>
                <a:tab pos="5623560" algn="dec"/>
                <a:tab pos="6172200" algn="r"/>
              </a:tabLst>
            </a:pPr>
            <a:r>
              <a:rPr lang="en-US" sz="800" spc="0">
                <a:solidFill>
                  <a:srgbClr val="000000"/>
                </a:solidFill>
                <a:latin typeface="Arial" panose="02020603050405020304" pitchFamily="2"/>
              </a:rPr>
              <a:t>12 13.58 13.16 12.75 12.56 12.37 12.00 11.65 11.31 10.99 10.68 10.39 10.10 12 </a:t>
            </a:r>
          </a:p>
          <a:p>
            <a:pPr marL="457200" marR="0" indent="0" algn="l">
              <a:lnSpc>
                <a:spcPts val="900"/>
              </a:lnSpc>
              <a:spcBef>
                <a:spcPts val="0"/>
              </a:spcBef>
              <a:spcAft>
                <a:spcPts val="0"/>
              </a:spcAft>
              <a:tabLst>
                <a:tab pos="868680" algn="dec"/>
                <a:tab pos="1325880" algn="dec"/>
                <a:tab pos="1783080" algn="dec"/>
                <a:tab pos="2194560" algn="dec"/>
                <a:tab pos="2651760" algn="dec"/>
                <a:tab pos="3063240" algn="dec"/>
                <a:tab pos="3474720" algn="dec"/>
                <a:tab pos="3931920" algn="dec"/>
                <a:tab pos="4343400" algn="dec"/>
                <a:tab pos="4800600" algn="dec"/>
                <a:tab pos="5212080" algn="dec"/>
                <a:tab pos="5623560" algn="dec"/>
                <a:tab pos="6172200" algn="r"/>
              </a:tabLst>
            </a:pPr>
            <a:r>
              <a:rPr lang="en-US" sz="800" spc="0">
                <a:solidFill>
                  <a:srgbClr val="000000"/>
                </a:solidFill>
                <a:latin typeface="Arial" panose="02020603050405020304" pitchFamily="2"/>
              </a:rPr>
              <a:t>13 14.87 14.37 13.89 13.66 13.43 13.00 12.59 12.19 11.82 11.46 11.12 10.79 13 </a:t>
            </a:r>
          </a:p>
          <a:p>
            <a:pPr marL="457200" marR="0" indent="0" algn="l">
              <a:lnSpc>
                <a:spcPts val="900"/>
              </a:lnSpc>
              <a:spcBef>
                <a:spcPts val="0"/>
              </a:spcBef>
              <a:spcAft>
                <a:spcPts val="0"/>
              </a:spcAft>
              <a:tabLst>
                <a:tab pos="868680" algn="dec"/>
                <a:tab pos="1325880" algn="dec"/>
                <a:tab pos="1783080" algn="dec"/>
                <a:tab pos="2194560" algn="dec"/>
                <a:tab pos="2651760" algn="dec"/>
                <a:tab pos="3063240" algn="dec"/>
                <a:tab pos="3474720" algn="dec"/>
                <a:tab pos="3931920" algn="dec"/>
                <a:tab pos="4343400" algn="dec"/>
                <a:tab pos="4800600" algn="dec"/>
                <a:tab pos="5212080" algn="dec"/>
                <a:tab pos="5623560" algn="dec"/>
                <a:tab pos="6172200" algn="r"/>
              </a:tabLst>
            </a:pPr>
            <a:r>
              <a:rPr lang="en-US" sz="800" spc="0">
                <a:solidFill>
                  <a:srgbClr val="000000"/>
                </a:solidFill>
                <a:latin typeface="Arial" panose="02020603050405020304" pitchFamily="2"/>
              </a:rPr>
              <a:t>14 16.18 15.59 15.03 14.76 14.50 14.00 13.52 13.07 12.64 12.23 11.84 11.46 14 </a:t>
            </a:r>
          </a:p>
          <a:p>
            <a:pPr marL="457200" marR="0" indent="0" algn="l">
              <a:lnSpc>
                <a:spcPts val="1000"/>
              </a:lnSpc>
              <a:spcBef>
                <a:spcPts val="0"/>
              </a:spcBef>
              <a:spcAft>
                <a:spcPts val="285"/>
              </a:spcAft>
              <a:tabLst>
                <a:tab pos="868680" algn="dec"/>
                <a:tab pos="1325880" algn="dec"/>
                <a:tab pos="1783080" algn="dec"/>
                <a:tab pos="2194560" algn="dec"/>
                <a:tab pos="2651760" algn="dec"/>
                <a:tab pos="3063240" algn="dec"/>
                <a:tab pos="3474720" algn="dec"/>
                <a:tab pos="3931920" algn="dec"/>
                <a:tab pos="4343400" algn="dec"/>
                <a:tab pos="4800600" algn="dec"/>
                <a:tab pos="5212080" algn="dec"/>
                <a:tab pos="5623560" algn="dec"/>
                <a:tab pos="6172200" algn="r"/>
              </a:tabLst>
            </a:pPr>
            <a:r>
              <a:rPr lang="en-US" sz="800" spc="0">
                <a:solidFill>
                  <a:srgbClr val="000000"/>
                </a:solidFill>
                <a:latin typeface="Arial" panose="02020603050405020304" pitchFamily="2"/>
              </a:rPr>
              <a:t>15 17.52 16.84 16.19 15.88 15.58 15.00 14.45 13.93 13.44 12.98 12.54 12.12 15 </a:t>
            </a:r>
          </a:p>
        </p:txBody>
      </p:sp>
      <p:sp>
        <p:nvSpPr>
          <p:cNvPr id="236" name="Text Placeholder 235"/>
          <p:cNvSpPr>
            <a:spLocks noGrp="1"/>
          </p:cNvSpPr>
          <p:nvPr>
            <p:ph type="body" idx="10"/>
          </p:nvPr>
        </p:nvSpPr>
        <p:spPr>
          <a:xfrm>
            <a:off x="777739" y="2355445"/>
            <a:ext cx="7739003" cy="445592"/>
          </a:xfrm>
          <a:prstGeom prst="rect">
            <a:avLst/>
          </a:prstGeom>
          <a:noFill/>
          <a:ln w="0" cmpd="sng">
            <a:noFill/>
            <a:prstDash val="solid"/>
          </a:ln>
        </p:spPr>
        <p:txBody>
          <a:bodyPr vert="horz" lIns="0" tIns="49530" rIns="0" bIns="0" anchor="t"/>
          <a:lstStyle/>
          <a:p>
            <a:pPr marL="457200" marR="0" indent="0" algn="l">
              <a:lnSpc>
                <a:spcPts val="1000"/>
              </a:lnSpc>
              <a:spcAft>
                <a:spcPts val="0"/>
              </a:spcAft>
              <a:tabLst>
                <a:tab pos="868680" algn="dec"/>
                <a:tab pos="1371600" algn="dec"/>
                <a:tab pos="1783080" algn="dec"/>
                <a:tab pos="2194560" algn="dec"/>
                <a:tab pos="2651760" algn="dec"/>
                <a:tab pos="3063240" algn="dec"/>
                <a:tab pos="3520440" algn="dec"/>
                <a:tab pos="3931920" algn="dec"/>
                <a:tab pos="4343400" algn="dec"/>
                <a:tab pos="4800600" algn="dec"/>
                <a:tab pos="5212080" algn="dec"/>
                <a:tab pos="5669280" algn="dec"/>
                <a:tab pos="6035040" algn="l"/>
              </a:tabLst>
            </a:pPr>
            <a:r>
              <a:rPr lang="en-US" sz="800" spc="0">
                <a:solidFill>
                  <a:srgbClr val="000000"/>
                </a:solidFill>
                <a:latin typeface="Arial" panose="02020603050405020304" pitchFamily="2"/>
              </a:rPr>
              <a:t>16 18.89 18.10 17.36 17.00 16.66 16.00 15.38 14.79 14.24 13.71 13.22 12.75 16 </a:t>
            </a:r>
          </a:p>
          <a:p>
            <a:pPr marL="457200" marR="0" indent="0" algn="l">
              <a:lnSpc>
                <a:spcPts val="900"/>
              </a:lnSpc>
              <a:spcBef>
                <a:spcPts val="0"/>
              </a:spcBef>
              <a:spcAft>
                <a:spcPts val="0"/>
              </a:spcAft>
              <a:tabLst>
                <a:tab pos="868680" algn="dec"/>
                <a:tab pos="1371600" algn="dec"/>
                <a:tab pos="1783080" algn="dec"/>
                <a:tab pos="2194560" algn="dec"/>
                <a:tab pos="2651760" algn="dec"/>
                <a:tab pos="3063240" algn="dec"/>
                <a:tab pos="3520440" algn="dec"/>
                <a:tab pos="3931920" algn="dec"/>
                <a:tab pos="4343400" algn="dec"/>
                <a:tab pos="4800600" algn="dec"/>
                <a:tab pos="5212080" algn="dec"/>
                <a:tab pos="5669280" algn="dec"/>
                <a:tab pos="6035040" algn="l"/>
              </a:tabLst>
            </a:pPr>
            <a:r>
              <a:rPr lang="en-US" sz="800" spc="0">
                <a:solidFill>
                  <a:srgbClr val="000000"/>
                </a:solidFill>
                <a:latin typeface="Arial" panose="02020603050405020304" pitchFamily="2"/>
              </a:rPr>
              <a:t>17 20.28 19.38 18.54 18.14 17.75 17.00 16.30 15.64 15.02 14.43 13.88 13.36 17 </a:t>
            </a:r>
          </a:p>
          <a:p>
            <a:pPr marL="457200" marR="0" indent="0" algn="l">
              <a:lnSpc>
                <a:spcPts val="900"/>
              </a:lnSpc>
              <a:spcBef>
                <a:spcPts val="0"/>
              </a:spcBef>
              <a:spcAft>
                <a:spcPts val="0"/>
              </a:spcAft>
              <a:tabLst>
                <a:tab pos="868680" algn="dec"/>
                <a:tab pos="1371600" algn="dec"/>
                <a:tab pos="1783080" algn="dec"/>
                <a:tab pos="2194560" algn="dec"/>
                <a:tab pos="2651760" algn="dec"/>
                <a:tab pos="3063240" algn="dec"/>
                <a:tab pos="3520440" algn="dec"/>
                <a:tab pos="3931920" algn="dec"/>
                <a:tab pos="4343400" algn="dec"/>
                <a:tab pos="4800600" algn="dec"/>
                <a:tab pos="5212080" algn="dec"/>
                <a:tab pos="5669280" algn="dec"/>
                <a:tab pos="6035040" algn="l"/>
              </a:tabLst>
            </a:pPr>
            <a:r>
              <a:rPr lang="en-US" sz="800" spc="0">
                <a:solidFill>
                  <a:srgbClr val="000000"/>
                </a:solidFill>
                <a:latin typeface="Arial" panose="02020603050405020304" pitchFamily="2"/>
              </a:rPr>
              <a:t>18 21.71 20.69 19.73 19.28 18.84 18.00 17.22 16.48 15.79 15.14 14.53 13.96 18 </a:t>
            </a:r>
          </a:p>
          <a:p>
            <a:pPr marL="457200" marR="0" indent="0" algn="l">
              <a:lnSpc>
                <a:spcPts val="900"/>
              </a:lnSpc>
              <a:spcBef>
                <a:spcPts val="0"/>
              </a:spcBef>
              <a:spcAft>
                <a:spcPts val="0"/>
              </a:spcAft>
              <a:tabLst>
                <a:tab pos="868680" algn="dec"/>
                <a:tab pos="1371600" algn="dec"/>
                <a:tab pos="1783080" algn="dec"/>
                <a:tab pos="2194560" algn="dec"/>
                <a:tab pos="2651760" algn="dec"/>
                <a:tab pos="3063240" algn="dec"/>
                <a:tab pos="3520440" algn="dec"/>
                <a:tab pos="3931920" algn="dec"/>
                <a:tab pos="4343400" algn="dec"/>
                <a:tab pos="4800600" algn="dec"/>
                <a:tab pos="5212080" algn="dec"/>
                <a:tab pos="5669280" algn="dec"/>
                <a:tab pos="6035040" algn="l"/>
              </a:tabLst>
            </a:pPr>
            <a:r>
              <a:rPr lang="en-US" sz="800" spc="0">
                <a:solidFill>
                  <a:srgbClr val="000000"/>
                </a:solidFill>
                <a:latin typeface="Arial" panose="02020603050405020304" pitchFamily="2"/>
              </a:rPr>
              <a:t>19 23.16 22.01 20.94 20.43 19.93 19.00 18.13 17.31 16.55 15.83 15.17 14.54 19 </a:t>
            </a:r>
          </a:p>
          <a:p>
            <a:pPr marL="457200" marR="0" indent="0" algn="l">
              <a:lnSpc>
                <a:spcPts val="1000"/>
              </a:lnSpc>
              <a:spcBef>
                <a:spcPts val="0"/>
              </a:spcBef>
              <a:spcAft>
                <a:spcPts val="285"/>
              </a:spcAft>
              <a:tabLst>
                <a:tab pos="868680" algn="dec"/>
                <a:tab pos="1371600" algn="dec"/>
                <a:tab pos="1783080" algn="dec"/>
                <a:tab pos="2194560" algn="dec"/>
                <a:tab pos="2651760" algn="dec"/>
                <a:tab pos="3063240" algn="dec"/>
                <a:tab pos="3520440" algn="dec"/>
                <a:tab pos="3931920" algn="dec"/>
                <a:tab pos="4343400" algn="dec"/>
                <a:tab pos="4800600" algn="dec"/>
                <a:tab pos="5212080" algn="dec"/>
                <a:tab pos="5669280" algn="dec"/>
                <a:tab pos="6035040" algn="l"/>
              </a:tabLst>
            </a:pPr>
            <a:r>
              <a:rPr lang="en-US" sz="800" spc="0">
                <a:solidFill>
                  <a:srgbClr val="000000"/>
                </a:solidFill>
                <a:latin typeface="Arial" panose="02020603050405020304" pitchFamily="2"/>
              </a:rPr>
              <a:t>20 24.64 23.35 22.15 21.58 21.04 20.00 19.03 18.14 17.30 16.51 15.78 15.10 20 </a:t>
            </a:r>
          </a:p>
        </p:txBody>
      </p:sp>
      <p:sp>
        <p:nvSpPr>
          <p:cNvPr id="237" name="Text Placeholder 236"/>
          <p:cNvSpPr>
            <a:spLocks noGrp="1"/>
          </p:cNvSpPr>
          <p:nvPr>
            <p:ph type="body" idx="10"/>
          </p:nvPr>
        </p:nvSpPr>
        <p:spPr>
          <a:xfrm>
            <a:off x="777739" y="2801037"/>
            <a:ext cx="7739003" cy="445592"/>
          </a:xfrm>
          <a:prstGeom prst="rect">
            <a:avLst/>
          </a:prstGeom>
          <a:noFill/>
          <a:ln w="0" cmpd="sng">
            <a:noFill/>
            <a:prstDash val="solid"/>
          </a:ln>
        </p:spPr>
        <p:txBody>
          <a:bodyPr vert="horz" lIns="0" tIns="68580" rIns="0" bIns="0" anchor="t"/>
          <a:lstStyle/>
          <a:p>
            <a:pPr marL="457200" marR="0" indent="0" algn="l">
              <a:lnSpc>
                <a:spcPts val="800"/>
              </a:lnSpc>
              <a:spcAft>
                <a:spcPts val="0"/>
              </a:spcAft>
              <a:tabLst>
                <a:tab pos="868680" algn="dec"/>
                <a:tab pos="1371600" algn="dec"/>
                <a:tab pos="1783080" algn="dec"/>
                <a:tab pos="2240280" algn="dec"/>
                <a:tab pos="2651760" algn="dec"/>
                <a:tab pos="306324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21 26.16 24.71 23.38 22.75 22.15 21.00 19.94 18.95 18.03 17.18 16.39 15.65 21 </a:t>
            </a:r>
          </a:p>
          <a:p>
            <a:pPr marL="457200" marR="0" indent="0" algn="l">
              <a:lnSpc>
                <a:spcPts val="900"/>
              </a:lnSpc>
              <a:spcBef>
                <a:spcPts val="0"/>
              </a:spcBef>
              <a:spcAft>
                <a:spcPts val="0"/>
              </a:spcAft>
              <a:tabLst>
                <a:tab pos="868680" algn="dec"/>
                <a:tab pos="1371600" algn="dec"/>
                <a:tab pos="1783080" algn="dec"/>
                <a:tab pos="2240280" algn="dec"/>
                <a:tab pos="2651760" algn="dec"/>
                <a:tab pos="306324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22 27.70 26.10 24.62 23.93 23.26 22.00 20.84 19.76 18.76 17.83 16.97 16.17 22 </a:t>
            </a:r>
          </a:p>
          <a:p>
            <a:pPr marL="457200" marR="0" indent="0" algn="l">
              <a:lnSpc>
                <a:spcPts val="900"/>
              </a:lnSpc>
              <a:spcBef>
                <a:spcPts val="0"/>
              </a:spcBef>
              <a:spcAft>
                <a:spcPts val="0"/>
              </a:spcAft>
              <a:tabLst>
                <a:tab pos="868680" algn="dec"/>
                <a:tab pos="1371600" algn="dec"/>
                <a:tab pos="1783080" algn="dec"/>
                <a:tab pos="2240280" algn="dec"/>
                <a:tab pos="2651760" algn="dec"/>
                <a:tab pos="306324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23 29.28 27.50 25.88 25.11 24.38 23.00 21.73 20.56 19.48 18.47 17.55 16.69 23 </a:t>
            </a:r>
          </a:p>
          <a:p>
            <a:pPr marL="457200" marR="0" indent="0" algn="l">
              <a:lnSpc>
                <a:spcPts val="900"/>
              </a:lnSpc>
              <a:spcBef>
                <a:spcPts val="0"/>
              </a:spcBef>
              <a:spcAft>
                <a:spcPts val="0"/>
              </a:spcAft>
              <a:tabLst>
                <a:tab pos="868680" algn="dec"/>
                <a:tab pos="1371600" algn="dec"/>
                <a:tab pos="1783080" algn="dec"/>
                <a:tab pos="2240280" algn="dec"/>
                <a:tab pos="2651760" algn="dec"/>
                <a:tab pos="306324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24 30.88 28.93 27.14 26.30 25.50 24.00 22.62 21.35 20.18 19.10 18.11 17.19 24 </a:t>
            </a:r>
          </a:p>
          <a:p>
            <a:pPr marL="457200" marR="0" indent="0" algn="l">
              <a:lnSpc>
                <a:spcPts val="1000"/>
              </a:lnSpc>
              <a:spcBef>
                <a:spcPts val="0"/>
              </a:spcBef>
              <a:spcAft>
                <a:spcPts val="285"/>
              </a:spcAft>
              <a:tabLst>
                <a:tab pos="868680" algn="dec"/>
                <a:tab pos="1371600" algn="dec"/>
                <a:tab pos="1783080" algn="dec"/>
                <a:tab pos="2240280" algn="dec"/>
                <a:tab pos="2651760" algn="dec"/>
                <a:tab pos="306324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25 32.53 30.38 28.42 27.51 26.63 25.00 23.50 22.13 20.87 19.72 18.65 17.67 25 </a:t>
            </a:r>
          </a:p>
        </p:txBody>
      </p:sp>
      <p:sp>
        <p:nvSpPr>
          <p:cNvPr id="238" name="Text Placeholder 237"/>
          <p:cNvSpPr>
            <a:spLocks noGrp="1"/>
          </p:cNvSpPr>
          <p:nvPr>
            <p:ph type="body" idx="10"/>
          </p:nvPr>
        </p:nvSpPr>
        <p:spPr>
          <a:xfrm>
            <a:off x="777739" y="3246629"/>
            <a:ext cx="7739003" cy="445999"/>
          </a:xfrm>
          <a:prstGeom prst="rect">
            <a:avLst/>
          </a:prstGeom>
          <a:noFill/>
          <a:ln w="0" cmpd="sng">
            <a:noFill/>
            <a:prstDash val="solid"/>
          </a:ln>
        </p:spPr>
        <p:txBody>
          <a:bodyPr vert="horz" lIns="0" tIns="50165" rIns="0" bIns="0" anchor="t"/>
          <a:lstStyle/>
          <a:p>
            <a:pPr marL="457200" marR="0" indent="0" algn="l">
              <a:lnSpc>
                <a:spcPts val="1000"/>
              </a:lnSpc>
              <a:spcAft>
                <a:spcPts val="0"/>
              </a:spcAft>
              <a:tabLst>
                <a:tab pos="914400" algn="dec"/>
                <a:tab pos="1371600" algn="dec"/>
                <a:tab pos="1783080" algn="dec"/>
                <a:tab pos="2240280" algn="dec"/>
                <a:tab pos="2651760" algn="dec"/>
                <a:tab pos="310896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26 34.20 31.85 29.71 28.72 27.77 26.00 24.38 22.91 21.56 20.32 19.19 18.14 26 </a:t>
            </a:r>
          </a:p>
          <a:p>
            <a:pPr marL="457200" marR="0" indent="0" algn="l">
              <a:lnSpc>
                <a:spcPts val="900"/>
              </a:lnSpc>
              <a:spcBef>
                <a:spcPts val="0"/>
              </a:spcBef>
              <a:spcAft>
                <a:spcPts val="0"/>
              </a:spcAft>
              <a:tabLst>
                <a:tab pos="914400" algn="dec"/>
                <a:tab pos="1371600" algn="dec"/>
                <a:tab pos="1783080" algn="dec"/>
                <a:tab pos="2240280" algn="dec"/>
                <a:tab pos="2651760" algn="dec"/>
                <a:tab pos="310896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27 35.91 33.34 31.02 29.94 28.91 27.00 25.26 23.68 22.23 20.91 19.71 18.60 27 </a:t>
            </a:r>
          </a:p>
          <a:p>
            <a:pPr marL="457200" marR="0" indent="0" algn="l">
              <a:lnSpc>
                <a:spcPts val="900"/>
              </a:lnSpc>
              <a:spcBef>
                <a:spcPts val="0"/>
              </a:spcBef>
              <a:spcAft>
                <a:spcPts val="0"/>
              </a:spcAft>
              <a:tabLst>
                <a:tab pos="914400" algn="dec"/>
                <a:tab pos="1371600" algn="dec"/>
                <a:tab pos="1783080" algn="dec"/>
                <a:tab pos="2240280" algn="dec"/>
                <a:tab pos="2651760" algn="dec"/>
                <a:tab pos="310896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28 37.65 34.86 32.34 31.17 30.06 28.00 26.13 24.44 22.90 21.49 20.21 19.04 28 </a:t>
            </a:r>
          </a:p>
          <a:p>
            <a:pPr marL="457200" marR="0" indent="0" algn="l">
              <a:lnSpc>
                <a:spcPts val="900"/>
              </a:lnSpc>
              <a:spcBef>
                <a:spcPts val="0"/>
              </a:spcBef>
              <a:spcAft>
                <a:spcPts val="0"/>
              </a:spcAft>
              <a:tabLst>
                <a:tab pos="914400" algn="dec"/>
                <a:tab pos="1371600" algn="dec"/>
                <a:tab pos="1783080" algn="dec"/>
                <a:tab pos="2240280" algn="dec"/>
                <a:tab pos="2651760" algn="dec"/>
                <a:tab pos="310896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29 39.43 36.40 33.67 32.41 31.21 29.00 27.00 25.19 23.55 22.06 20.71 19.47 29 </a:t>
            </a:r>
          </a:p>
          <a:p>
            <a:pPr marL="457200" marR="0" indent="0" algn="l">
              <a:lnSpc>
                <a:spcPts val="1000"/>
              </a:lnSpc>
              <a:spcBef>
                <a:spcPts val="0"/>
              </a:spcBef>
              <a:spcAft>
                <a:spcPts val="285"/>
              </a:spcAft>
              <a:tabLst>
                <a:tab pos="914400" algn="dec"/>
                <a:tab pos="1371600" algn="dec"/>
                <a:tab pos="1783080" algn="dec"/>
                <a:tab pos="2240280" algn="dec"/>
                <a:tab pos="2651760" algn="dec"/>
                <a:tab pos="3108960" algn="dec"/>
                <a:tab pos="3520440" algn="dec"/>
                <a:tab pos="3931920" algn="dec"/>
                <a:tab pos="4389120" algn="dec"/>
                <a:tab pos="4800600" algn="dec"/>
                <a:tab pos="5212080" algn="dec"/>
                <a:tab pos="5669280" algn="dec"/>
                <a:tab pos="6035040" algn="l"/>
              </a:tabLst>
            </a:pPr>
            <a:r>
              <a:rPr lang="en-US" sz="800" spc="0">
                <a:solidFill>
                  <a:srgbClr val="000000"/>
                </a:solidFill>
                <a:latin typeface="Arial" panose="02020603050405020304" pitchFamily="2"/>
              </a:rPr>
              <a:t>30 41.24 37.96 35.01 33.66 32.37 30.00 27.86 25.94 24.20 22.62 21.19 19.89 30 </a:t>
            </a:r>
          </a:p>
        </p:txBody>
      </p:sp>
      <p:sp>
        <p:nvSpPr>
          <p:cNvPr id="239" name="Text Placeholder 238"/>
          <p:cNvSpPr>
            <a:spLocks noGrp="1"/>
          </p:cNvSpPr>
          <p:nvPr>
            <p:ph type="body" idx="10"/>
          </p:nvPr>
        </p:nvSpPr>
        <p:spPr>
          <a:xfrm>
            <a:off x="777739" y="3692628"/>
            <a:ext cx="7739003" cy="445592"/>
          </a:xfrm>
          <a:prstGeom prst="rect">
            <a:avLst/>
          </a:prstGeom>
          <a:noFill/>
          <a:ln w="0" cmpd="sng">
            <a:noFill/>
            <a:prstDash val="solid"/>
          </a:ln>
        </p:spPr>
        <p:txBody>
          <a:bodyPr vert="horz" lIns="0" tIns="49530" rIns="0" bIns="0" anchor="t"/>
          <a:lstStyle/>
          <a:p>
            <a:pPr marL="457200" marR="0" indent="0" algn="l">
              <a:lnSpc>
                <a:spcPts val="1000"/>
              </a:lnSpc>
              <a:spcAft>
                <a:spcPts val="0"/>
              </a:spcAft>
              <a:tabLst>
                <a:tab pos="914400" algn="dec"/>
                <a:tab pos="1371600" algn="dec"/>
                <a:tab pos="1828800" algn="dec"/>
                <a:tab pos="2240280" algn="dec"/>
                <a:tab pos="2651760" algn="dec"/>
                <a:tab pos="3108960" algn="dec"/>
                <a:tab pos="3520440" algn="dec"/>
                <a:tab pos="3931920" algn="dec"/>
                <a:tab pos="4389120" algn="dec"/>
                <a:tab pos="4800600" algn="dec"/>
                <a:tab pos="5257800" algn="dec"/>
                <a:tab pos="5669280" algn="dec"/>
                <a:tab pos="6035040" algn="l"/>
              </a:tabLst>
            </a:pPr>
            <a:r>
              <a:rPr lang="en-US" sz="800" spc="0">
                <a:solidFill>
                  <a:srgbClr val="000000"/>
                </a:solidFill>
                <a:latin typeface="Arial" panose="02020603050405020304" pitchFamily="2"/>
              </a:rPr>
              <a:t>31 43.10 39.54 36.37 34.92 33.54 31.00 28.72 26.67 24.83 23.17 21.66 20.30 31 </a:t>
            </a:r>
          </a:p>
          <a:p>
            <a:pPr marL="457200" marR="0" indent="0" algn="l">
              <a:lnSpc>
                <a:spcPts val="900"/>
              </a:lnSpc>
              <a:spcBef>
                <a:spcPts val="0"/>
              </a:spcBef>
              <a:spcAft>
                <a:spcPts val="0"/>
              </a:spcAft>
              <a:tabLst>
                <a:tab pos="914400" algn="dec"/>
                <a:tab pos="1371600" algn="dec"/>
                <a:tab pos="1828800" algn="dec"/>
                <a:tab pos="2240280" algn="dec"/>
                <a:tab pos="2651760" algn="dec"/>
                <a:tab pos="3108960" algn="dec"/>
                <a:tab pos="3520440" algn="dec"/>
                <a:tab pos="3931920" algn="dec"/>
                <a:tab pos="4389120" algn="dec"/>
                <a:tab pos="4800600" algn="dec"/>
                <a:tab pos="5257800" algn="dec"/>
                <a:tab pos="5669280" algn="dec"/>
                <a:tab pos="6035040" algn="l"/>
              </a:tabLst>
            </a:pPr>
            <a:r>
              <a:rPr lang="en-US" sz="800" spc="0">
                <a:solidFill>
                  <a:srgbClr val="000000"/>
                </a:solidFill>
                <a:latin typeface="Arial" panose="02020603050405020304" pitchFamily="2"/>
              </a:rPr>
              <a:t>32 44.99 41.15 37.74 36.18 34.71 32.00 29.58 27.41 25.46 23.70 22.12 20.69 32 </a:t>
            </a:r>
          </a:p>
          <a:p>
            <a:pPr marL="457200" marR="0" indent="0" algn="l">
              <a:lnSpc>
                <a:spcPts val="900"/>
              </a:lnSpc>
              <a:spcBef>
                <a:spcPts val="0"/>
              </a:spcBef>
              <a:spcAft>
                <a:spcPts val="0"/>
              </a:spcAft>
              <a:tabLst>
                <a:tab pos="914400" algn="dec"/>
                <a:tab pos="1371600" algn="dec"/>
                <a:tab pos="1828800" algn="dec"/>
                <a:tab pos="2240280" algn="dec"/>
                <a:tab pos="2651760" algn="dec"/>
                <a:tab pos="3108960" algn="dec"/>
                <a:tab pos="3520440" algn="dec"/>
                <a:tab pos="3931920" algn="dec"/>
                <a:tab pos="4389120" algn="dec"/>
                <a:tab pos="4800600" algn="dec"/>
                <a:tab pos="5257800" algn="dec"/>
                <a:tab pos="5669280" algn="dec"/>
                <a:tab pos="6035040" algn="l"/>
              </a:tabLst>
            </a:pPr>
            <a:r>
              <a:rPr lang="en-US" sz="800" spc="0">
                <a:solidFill>
                  <a:srgbClr val="000000"/>
                </a:solidFill>
                <a:latin typeface="Arial" panose="02020603050405020304" pitchFamily="2"/>
              </a:rPr>
              <a:t>33 46.91 42.79 39.13 37.46 35.89 33.00 30.43 28.13 26.07 24.23 22.57 21.08 33 </a:t>
            </a:r>
          </a:p>
          <a:p>
            <a:pPr marL="457200" marR="0" indent="0" algn="l">
              <a:lnSpc>
                <a:spcPts val="900"/>
              </a:lnSpc>
              <a:spcBef>
                <a:spcPts val="0"/>
              </a:spcBef>
              <a:spcAft>
                <a:spcPts val="0"/>
              </a:spcAft>
              <a:tabLst>
                <a:tab pos="914400" algn="dec"/>
                <a:tab pos="1371600" algn="dec"/>
                <a:tab pos="1828800" algn="dec"/>
                <a:tab pos="2240280" algn="dec"/>
                <a:tab pos="2651760" algn="dec"/>
                <a:tab pos="3108960" algn="dec"/>
                <a:tab pos="3520440" algn="dec"/>
                <a:tab pos="3931920" algn="dec"/>
                <a:tab pos="4389120" algn="dec"/>
                <a:tab pos="4800600" algn="dec"/>
                <a:tab pos="5257800" algn="dec"/>
                <a:tab pos="5669280" algn="dec"/>
                <a:tab pos="6035040" algn="l"/>
              </a:tabLst>
            </a:pPr>
            <a:r>
              <a:rPr lang="en-US" sz="800" spc="0">
                <a:solidFill>
                  <a:srgbClr val="000000"/>
                </a:solidFill>
                <a:latin typeface="Arial" panose="02020603050405020304" pitchFamily="2"/>
              </a:rPr>
              <a:t>34 48.88 44.45 40.53 38.75 37.07 34.00 31.27 28.85 26.68 24.74 23.01 21.45 34 </a:t>
            </a:r>
          </a:p>
          <a:p>
            <a:pPr marL="457200" marR="0" indent="0" algn="l">
              <a:lnSpc>
                <a:spcPts val="1000"/>
              </a:lnSpc>
              <a:spcBef>
                <a:spcPts val="0"/>
              </a:spcBef>
              <a:spcAft>
                <a:spcPts val="290"/>
              </a:spcAft>
              <a:tabLst>
                <a:tab pos="914400" algn="dec"/>
                <a:tab pos="1371600" algn="dec"/>
                <a:tab pos="1828800" algn="dec"/>
                <a:tab pos="2240280" algn="dec"/>
                <a:tab pos="2651760" algn="dec"/>
                <a:tab pos="3108960" algn="dec"/>
                <a:tab pos="3520440" algn="dec"/>
                <a:tab pos="3931920" algn="dec"/>
                <a:tab pos="4389120" algn="dec"/>
                <a:tab pos="4800600" algn="dec"/>
                <a:tab pos="5257800" algn="dec"/>
                <a:tab pos="5669280" algn="dec"/>
                <a:tab pos="6035040" algn="l"/>
              </a:tabLst>
            </a:pPr>
            <a:r>
              <a:rPr lang="en-US" sz="800" spc="0">
                <a:solidFill>
                  <a:srgbClr val="000000"/>
                </a:solidFill>
                <a:latin typeface="Arial" panose="02020603050405020304" pitchFamily="2"/>
              </a:rPr>
              <a:t>35 50.89 46.13 41.95 40.04 38.26 35.00 32.12 29.56 27.28 25.25 23.43 21.81 35 </a:t>
            </a:r>
          </a:p>
        </p:txBody>
      </p:sp>
      <p:sp>
        <p:nvSpPr>
          <p:cNvPr id="240" name="Text Placeholder 239"/>
          <p:cNvSpPr>
            <a:spLocks noGrp="1"/>
          </p:cNvSpPr>
          <p:nvPr>
            <p:ph type="body" idx="10"/>
          </p:nvPr>
        </p:nvSpPr>
        <p:spPr>
          <a:xfrm>
            <a:off x="777739" y="4138220"/>
            <a:ext cx="7739003" cy="445999"/>
          </a:xfrm>
          <a:prstGeom prst="rect">
            <a:avLst/>
          </a:prstGeom>
          <a:noFill/>
          <a:ln w="0" cmpd="sng">
            <a:noFill/>
            <a:prstDash val="solid"/>
          </a:ln>
        </p:spPr>
        <p:txBody>
          <a:bodyPr vert="horz" lIns="0" tIns="49530" rIns="0" bIns="0" anchor="t"/>
          <a:lstStyle/>
          <a:p>
            <a:pPr marL="457200" marR="0" indent="0" algn="l">
              <a:lnSpc>
                <a:spcPts val="1000"/>
              </a:lnSpc>
              <a:spcAft>
                <a:spcPts val="0"/>
              </a:spcAft>
              <a:tabLst>
                <a:tab pos="914400" algn="dec"/>
                <a:tab pos="1371600" algn="dec"/>
                <a:tab pos="1828800" algn="dec"/>
                <a:tab pos="2240280" algn="dec"/>
                <a:tab pos="2697480" algn="dec"/>
                <a:tab pos="3108960" algn="dec"/>
                <a:tab pos="3520440" algn="dec"/>
                <a:tab pos="3977640" algn="dec"/>
                <a:tab pos="4389120" algn="dec"/>
                <a:tab pos="4800600" algn="dec"/>
                <a:tab pos="5257800" algn="dec"/>
                <a:tab pos="5669280" algn="dec"/>
                <a:tab pos="6035040" algn="l"/>
              </a:tabLst>
            </a:pPr>
            <a:r>
              <a:rPr lang="en-US" sz="800" spc="0">
                <a:solidFill>
                  <a:srgbClr val="000000"/>
                </a:solidFill>
                <a:latin typeface="Arial" panose="02020603050405020304" pitchFamily="2"/>
              </a:rPr>
              <a:t>36 52.94 47.84 43.37 41.35 39.45 36.00 32.95 30.26 27.87 25.74 23.85 22.16 36 </a:t>
            </a:r>
          </a:p>
          <a:p>
            <a:pPr marL="457200" marR="0" indent="0" algn="l">
              <a:lnSpc>
                <a:spcPts val="900"/>
              </a:lnSpc>
              <a:spcBef>
                <a:spcPts val="0"/>
              </a:spcBef>
              <a:spcAft>
                <a:spcPts val="0"/>
              </a:spcAft>
              <a:tabLst>
                <a:tab pos="914400" algn="dec"/>
                <a:tab pos="1371600" algn="dec"/>
                <a:tab pos="1828800" algn="dec"/>
                <a:tab pos="2240280" algn="dec"/>
                <a:tab pos="2697480" algn="dec"/>
                <a:tab pos="3108960" algn="dec"/>
                <a:tab pos="3520440" algn="dec"/>
                <a:tab pos="3977640" algn="dec"/>
                <a:tab pos="4389120" algn="dec"/>
                <a:tab pos="4800600" algn="dec"/>
                <a:tab pos="5257800" algn="dec"/>
                <a:tab pos="5669280" algn="dec"/>
                <a:tab pos="6035040" algn="l"/>
              </a:tabLst>
            </a:pPr>
            <a:r>
              <a:rPr lang="en-US" sz="800" spc="0">
                <a:solidFill>
                  <a:srgbClr val="000000"/>
                </a:solidFill>
                <a:latin typeface="Arial" panose="02020603050405020304" pitchFamily="2"/>
              </a:rPr>
              <a:t>37 55.03 49.58 44.82 42.67 40.65 37.00 33.79 30.95 28.45 26.23 24.26 22.50 37 </a:t>
            </a:r>
          </a:p>
          <a:p>
            <a:pPr marL="457200" marR="0" indent="0" algn="l">
              <a:lnSpc>
                <a:spcPts val="900"/>
              </a:lnSpc>
              <a:spcBef>
                <a:spcPts val="0"/>
              </a:spcBef>
              <a:spcAft>
                <a:spcPts val="0"/>
              </a:spcAft>
              <a:tabLst>
                <a:tab pos="914400" algn="dec"/>
                <a:tab pos="1371600" algn="dec"/>
                <a:tab pos="1828800" algn="dec"/>
                <a:tab pos="2240280" algn="dec"/>
                <a:tab pos="2697480" algn="dec"/>
                <a:tab pos="3108960" algn="dec"/>
                <a:tab pos="3520440" algn="dec"/>
                <a:tab pos="3977640" algn="dec"/>
                <a:tab pos="4389120" algn="dec"/>
                <a:tab pos="4800600" algn="dec"/>
                <a:tab pos="5257800" algn="dec"/>
                <a:tab pos="5669280" algn="dec"/>
                <a:tab pos="6035040" algn="l"/>
              </a:tabLst>
            </a:pPr>
            <a:r>
              <a:rPr lang="en-US" sz="800" spc="0">
                <a:solidFill>
                  <a:srgbClr val="000000"/>
                </a:solidFill>
                <a:latin typeface="Arial" panose="02020603050405020304" pitchFamily="2"/>
              </a:rPr>
              <a:t>38 57.16 51.34 46.28 43.99 41.86 38.00 34.62 31.64 29.02 26.70 24.65 22.83 38 </a:t>
            </a:r>
          </a:p>
          <a:p>
            <a:pPr marL="457200" marR="0" indent="0" algn="l">
              <a:lnSpc>
                <a:spcPts val="900"/>
              </a:lnSpc>
              <a:spcBef>
                <a:spcPts val="0"/>
              </a:spcBef>
              <a:spcAft>
                <a:spcPts val="0"/>
              </a:spcAft>
              <a:tabLst>
                <a:tab pos="914400" algn="dec"/>
                <a:tab pos="1371600" algn="dec"/>
                <a:tab pos="1828800" algn="dec"/>
                <a:tab pos="2240280" algn="dec"/>
                <a:tab pos="2697480" algn="dec"/>
                <a:tab pos="3108960" algn="dec"/>
                <a:tab pos="3520440" algn="dec"/>
                <a:tab pos="3977640" algn="dec"/>
                <a:tab pos="4389120" algn="dec"/>
                <a:tab pos="4800600" algn="dec"/>
                <a:tab pos="5257800" algn="dec"/>
                <a:tab pos="5669280" algn="dec"/>
                <a:tab pos="6035040" algn="l"/>
              </a:tabLst>
            </a:pPr>
            <a:r>
              <a:rPr lang="en-US" sz="800" spc="0">
                <a:solidFill>
                  <a:srgbClr val="000000"/>
                </a:solidFill>
                <a:latin typeface="Arial" panose="02020603050405020304" pitchFamily="2"/>
              </a:rPr>
              <a:t>39 59.34 53.13 47.75 45.33 43.07 39.00 35.44 32.32 29.58 27.17 25.04 23.15 39 </a:t>
            </a:r>
          </a:p>
          <a:p>
            <a:pPr marL="457200" marR="0" indent="0" algn="l">
              <a:lnSpc>
                <a:spcPts val="1000"/>
              </a:lnSpc>
              <a:spcBef>
                <a:spcPts val="0"/>
              </a:spcBef>
              <a:spcAft>
                <a:spcPts val="285"/>
              </a:spcAft>
              <a:tabLst>
                <a:tab pos="914400" algn="dec"/>
                <a:tab pos="1371600" algn="dec"/>
                <a:tab pos="1828800" algn="dec"/>
                <a:tab pos="2240280" algn="dec"/>
                <a:tab pos="2697480" algn="dec"/>
                <a:tab pos="3108960" algn="dec"/>
                <a:tab pos="3520440" algn="dec"/>
                <a:tab pos="3977640" algn="dec"/>
                <a:tab pos="4389120" algn="dec"/>
                <a:tab pos="4800600" algn="dec"/>
                <a:tab pos="5257800" algn="dec"/>
                <a:tab pos="5669280" algn="dec"/>
                <a:tab pos="6035040" algn="l"/>
              </a:tabLst>
            </a:pPr>
            <a:r>
              <a:rPr lang="en-US" sz="800" spc="0">
                <a:solidFill>
                  <a:srgbClr val="000000"/>
                </a:solidFill>
                <a:latin typeface="Arial" panose="02020603050405020304" pitchFamily="2"/>
              </a:rPr>
              <a:t>40 61.56 54.95 49.24 46.68 44.29 40.00 36.26 33.00 30.14 27.63 25.42 23.46 40 </a:t>
            </a:r>
          </a:p>
        </p:txBody>
      </p:sp>
      <p:sp>
        <p:nvSpPr>
          <p:cNvPr id="241" name="Text Placeholder 240"/>
          <p:cNvSpPr>
            <a:spLocks noGrp="1"/>
          </p:cNvSpPr>
          <p:nvPr>
            <p:ph type="body" idx="10"/>
          </p:nvPr>
        </p:nvSpPr>
        <p:spPr>
          <a:xfrm>
            <a:off x="777739" y="4584219"/>
            <a:ext cx="7739003" cy="445592"/>
          </a:xfrm>
          <a:prstGeom prst="rect">
            <a:avLst/>
          </a:prstGeom>
          <a:noFill/>
          <a:ln w="0" cmpd="sng">
            <a:noFill/>
            <a:prstDash val="solid"/>
          </a:ln>
        </p:spPr>
        <p:txBody>
          <a:bodyPr vert="horz" lIns="0" tIns="49530" rIns="0" bIns="0" anchor="t"/>
          <a:lstStyle/>
          <a:p>
            <a:pPr marL="457200" marR="0" indent="0" algn="l">
              <a:lnSpc>
                <a:spcPts val="1000"/>
              </a:lnSpc>
              <a:spcAft>
                <a:spcPts val="0"/>
              </a:spcAft>
              <a:tabLst>
                <a:tab pos="914400" algn="dec"/>
                <a:tab pos="1371600" algn="dec"/>
                <a:tab pos="1828800" algn="dec"/>
                <a:tab pos="2240280" algn="dec"/>
                <a:tab pos="2697480" algn="dec"/>
                <a:tab pos="3108960" algn="dec"/>
                <a:tab pos="3520440" algn="dec"/>
                <a:tab pos="3977640" algn="dec"/>
                <a:tab pos="4389120" algn="dec"/>
                <a:tab pos="4846320" algn="dec"/>
                <a:tab pos="5257800" algn="dec"/>
                <a:tab pos="5669280" algn="dec"/>
                <a:tab pos="6035040" algn="l"/>
              </a:tabLst>
            </a:pPr>
            <a:r>
              <a:rPr lang="en-US" sz="800" spc="0">
                <a:solidFill>
                  <a:srgbClr val="000000"/>
                </a:solidFill>
                <a:latin typeface="Arial" panose="02020603050405020304" pitchFamily="2"/>
              </a:rPr>
              <a:t>41 63.83 56.79 50.74 48.03 45.52 41.00 37.08 33.67 30.69 28.08 25.78 23.76 41 </a:t>
            </a:r>
          </a:p>
          <a:p>
            <a:pPr marL="457200" marR="0" indent="0" algn="l">
              <a:lnSpc>
                <a:spcPts val="900"/>
              </a:lnSpc>
              <a:spcBef>
                <a:spcPts val="0"/>
              </a:spcBef>
              <a:spcAft>
                <a:spcPts val="0"/>
              </a:spcAft>
              <a:tabLst>
                <a:tab pos="914400" algn="dec"/>
                <a:tab pos="1371600" algn="dec"/>
                <a:tab pos="1828800" algn="dec"/>
                <a:tab pos="2240280" algn="dec"/>
                <a:tab pos="2697480" algn="dec"/>
                <a:tab pos="3108960" algn="dec"/>
                <a:tab pos="3520440" algn="dec"/>
                <a:tab pos="3977640" algn="dec"/>
                <a:tab pos="4389120" algn="dec"/>
                <a:tab pos="4846320" algn="dec"/>
                <a:tab pos="5257800" algn="dec"/>
                <a:tab pos="5669280" algn="dec"/>
                <a:tab pos="6035040" algn="l"/>
              </a:tabLst>
            </a:pPr>
            <a:r>
              <a:rPr lang="en-US" sz="800" spc="0">
                <a:solidFill>
                  <a:srgbClr val="000000"/>
                </a:solidFill>
                <a:latin typeface="Arial" panose="02020603050405020304" pitchFamily="2"/>
              </a:rPr>
              <a:t>42 66.14 58.66 52.26 49.40 46.75 42.00 37.89 34.33 31.23 28.52 26.14 24.06 42 </a:t>
            </a:r>
          </a:p>
          <a:p>
            <a:pPr marL="457200" marR="0" indent="0" algn="l">
              <a:lnSpc>
                <a:spcPts val="900"/>
              </a:lnSpc>
              <a:spcBef>
                <a:spcPts val="0"/>
              </a:spcBef>
              <a:spcAft>
                <a:spcPts val="0"/>
              </a:spcAft>
              <a:tabLst>
                <a:tab pos="914400" algn="dec"/>
                <a:tab pos="1371600" algn="dec"/>
                <a:tab pos="1828800" algn="dec"/>
                <a:tab pos="2240280" algn="dec"/>
                <a:tab pos="2697480" algn="dec"/>
                <a:tab pos="3108960" algn="dec"/>
                <a:tab pos="3520440" algn="dec"/>
                <a:tab pos="3977640" algn="dec"/>
                <a:tab pos="4389120" algn="dec"/>
                <a:tab pos="4846320" algn="dec"/>
                <a:tab pos="5257800" algn="dec"/>
                <a:tab pos="5669280" algn="dec"/>
                <a:tab pos="6035040" algn="l"/>
              </a:tabLst>
            </a:pPr>
            <a:r>
              <a:rPr lang="en-US" sz="800" spc="0">
                <a:solidFill>
                  <a:srgbClr val="000000"/>
                </a:solidFill>
                <a:latin typeface="Arial" panose="02020603050405020304" pitchFamily="2"/>
              </a:rPr>
              <a:t>43 68.50 60.56 53.79 50.78 47.99 43.00 38.70 34.98 31.76 28.95 26.49 24.34 43 </a:t>
            </a:r>
          </a:p>
          <a:p>
            <a:pPr marL="457200" marR="0" indent="0" algn="l">
              <a:lnSpc>
                <a:spcPts val="900"/>
              </a:lnSpc>
              <a:spcBef>
                <a:spcPts val="0"/>
              </a:spcBef>
              <a:spcAft>
                <a:spcPts val="0"/>
              </a:spcAft>
              <a:tabLst>
                <a:tab pos="914400" algn="dec"/>
                <a:tab pos="1371600" algn="dec"/>
                <a:tab pos="1828800" algn="dec"/>
                <a:tab pos="2240280" algn="dec"/>
                <a:tab pos="2697480" algn="dec"/>
                <a:tab pos="3108960" algn="dec"/>
                <a:tab pos="3520440" algn="dec"/>
                <a:tab pos="3977640" algn="dec"/>
                <a:tab pos="4389120" algn="dec"/>
                <a:tab pos="4846320" algn="dec"/>
                <a:tab pos="5257800" algn="dec"/>
                <a:tab pos="5669280" algn="dec"/>
                <a:tab pos="6035040" algn="l"/>
              </a:tabLst>
            </a:pPr>
            <a:r>
              <a:rPr lang="en-US" sz="800" spc="0">
                <a:solidFill>
                  <a:srgbClr val="000000"/>
                </a:solidFill>
                <a:latin typeface="Arial" panose="02020603050405020304" pitchFamily="2"/>
              </a:rPr>
              <a:t>44 70.91 62.49 55.34 52.16 49.23 44.00 39.51 35.63 32.28 29.37 26.83 24.62 44 </a:t>
            </a:r>
          </a:p>
          <a:p>
            <a:pPr marL="457200" marR="0" indent="0" algn="l">
              <a:lnSpc>
                <a:spcPts val="1000"/>
              </a:lnSpc>
              <a:spcBef>
                <a:spcPts val="0"/>
              </a:spcBef>
              <a:spcAft>
                <a:spcPts val="285"/>
              </a:spcAft>
              <a:tabLst>
                <a:tab pos="914400" algn="dec"/>
                <a:tab pos="1371600" algn="dec"/>
                <a:tab pos="1828800" algn="dec"/>
                <a:tab pos="2240280" algn="dec"/>
                <a:tab pos="2697480" algn="dec"/>
                <a:tab pos="3108960" algn="dec"/>
                <a:tab pos="3520440" algn="dec"/>
                <a:tab pos="3977640" algn="dec"/>
                <a:tab pos="4389120" algn="dec"/>
                <a:tab pos="4846320" algn="dec"/>
                <a:tab pos="5257800" algn="dec"/>
                <a:tab pos="5669280" algn="dec"/>
                <a:tab pos="6035040" algn="l"/>
              </a:tabLst>
            </a:pPr>
            <a:r>
              <a:rPr lang="en-US" sz="800" spc="0">
                <a:solidFill>
                  <a:srgbClr val="000000"/>
                </a:solidFill>
                <a:latin typeface="Arial" panose="02020603050405020304" pitchFamily="2"/>
              </a:rPr>
              <a:t>45 73.36 64.45 56.90 53.56 50.48 45.00 40.31 36.27 32.80 29.78 27.17 24.88 45 </a:t>
            </a:r>
          </a:p>
        </p:txBody>
      </p:sp>
      <p:sp>
        <p:nvSpPr>
          <p:cNvPr id="242" name="Text Placeholder 241"/>
          <p:cNvSpPr>
            <a:spLocks noGrp="1"/>
          </p:cNvSpPr>
          <p:nvPr>
            <p:ph type="body" idx="10"/>
          </p:nvPr>
        </p:nvSpPr>
        <p:spPr>
          <a:xfrm>
            <a:off x="777739" y="5029811"/>
            <a:ext cx="7739003" cy="445592"/>
          </a:xfrm>
          <a:prstGeom prst="rect">
            <a:avLst/>
          </a:prstGeom>
          <a:noFill/>
          <a:ln w="0" cmpd="sng">
            <a:noFill/>
            <a:prstDash val="solid"/>
          </a:ln>
        </p:spPr>
        <p:txBody>
          <a:bodyPr vert="horz" lIns="0" tIns="49530" rIns="0" bIns="0" anchor="t"/>
          <a:lstStyle/>
          <a:p>
            <a:pPr marL="457200" marR="0" indent="0" algn="l">
              <a:lnSpc>
                <a:spcPts val="1000"/>
              </a:lnSpc>
              <a:spcAft>
                <a:spcPts val="0"/>
              </a:spcAft>
              <a:tabLst>
                <a:tab pos="914400" algn="dec"/>
                <a:tab pos="1417320" algn="dec"/>
                <a:tab pos="1828800" algn="dec"/>
                <a:tab pos="2240280" algn="dec"/>
                <a:tab pos="2697480" algn="dec"/>
                <a:tab pos="3108960" algn="dec"/>
                <a:tab pos="3566160" algn="dec"/>
                <a:tab pos="3977640" algn="dec"/>
                <a:tab pos="4389120" algn="dec"/>
                <a:tab pos="4846320" algn="dec"/>
                <a:tab pos="5257800" algn="dec"/>
                <a:tab pos="5715000" algn="dec"/>
                <a:tab pos="6217920" algn="r"/>
              </a:tabLst>
            </a:pPr>
            <a:r>
              <a:rPr lang="en-US" sz="800" spc="0">
                <a:solidFill>
                  <a:srgbClr val="000000"/>
                </a:solidFill>
                <a:latin typeface="Arial" panose="02020603050405020304" pitchFamily="2"/>
              </a:rPr>
              <a:t>46 75.87 66.44 58.48 54.97 51.74 46.00 41.10 36.91 33.30 30.19 27.49 25.15 46 </a:t>
            </a:r>
          </a:p>
          <a:p>
            <a:pPr marL="457200" marR="0" indent="0" algn="l">
              <a:lnSpc>
                <a:spcPts val="900"/>
              </a:lnSpc>
              <a:spcBef>
                <a:spcPts val="0"/>
              </a:spcBef>
              <a:spcAft>
                <a:spcPts val="0"/>
              </a:spcAft>
              <a:tabLst>
                <a:tab pos="914400" algn="dec"/>
                <a:tab pos="1417320" algn="dec"/>
                <a:tab pos="1828800" algn="dec"/>
                <a:tab pos="2240280" algn="dec"/>
                <a:tab pos="2697480" algn="dec"/>
                <a:tab pos="3108960" algn="dec"/>
                <a:tab pos="3566160" algn="dec"/>
                <a:tab pos="3977640" algn="dec"/>
                <a:tab pos="4389120" algn="dec"/>
                <a:tab pos="4846320" algn="dec"/>
                <a:tab pos="5257800" algn="dec"/>
                <a:tab pos="5715000" algn="dec"/>
                <a:tab pos="6217920" algn="r"/>
              </a:tabLst>
            </a:pPr>
            <a:r>
              <a:rPr lang="en-US" sz="800" spc="0">
                <a:solidFill>
                  <a:srgbClr val="000000"/>
                </a:solidFill>
                <a:latin typeface="Arial" panose="02020603050405020304" pitchFamily="2"/>
              </a:rPr>
              <a:t>47 78.43 68.46 60.08 56.39 53.00 47.00 41.90 37.54 33.80 30.59 27.81 25.40 47 </a:t>
            </a:r>
          </a:p>
          <a:p>
            <a:pPr marL="457200" marR="0" indent="0" algn="l">
              <a:lnSpc>
                <a:spcPts val="900"/>
              </a:lnSpc>
              <a:spcBef>
                <a:spcPts val="0"/>
              </a:spcBef>
              <a:spcAft>
                <a:spcPts val="0"/>
              </a:spcAft>
              <a:tabLst>
                <a:tab pos="914400" algn="dec"/>
                <a:tab pos="1417320" algn="dec"/>
                <a:tab pos="1828800" algn="dec"/>
                <a:tab pos="2240280" algn="dec"/>
                <a:tab pos="2697480" algn="dec"/>
                <a:tab pos="3108960" algn="dec"/>
                <a:tab pos="3566160" algn="dec"/>
                <a:tab pos="3977640" algn="dec"/>
                <a:tab pos="4389120" algn="dec"/>
                <a:tab pos="4846320" algn="dec"/>
                <a:tab pos="5257800" algn="dec"/>
                <a:tab pos="5715000" algn="dec"/>
                <a:tab pos="6217920" algn="r"/>
              </a:tabLst>
            </a:pPr>
            <a:r>
              <a:rPr lang="en-US" sz="800" spc="0">
                <a:solidFill>
                  <a:srgbClr val="000000"/>
                </a:solidFill>
                <a:latin typeface="Arial" panose="02020603050405020304" pitchFamily="2"/>
              </a:rPr>
              <a:t>48 81.04 70.51 61.69 57.82 54.27 48.00 42.69 38.16 34.30 30.98 28.12 25.64 48 </a:t>
            </a:r>
          </a:p>
          <a:p>
            <a:pPr marL="457200" marR="0" indent="0" algn="l">
              <a:lnSpc>
                <a:spcPts val="900"/>
              </a:lnSpc>
              <a:spcBef>
                <a:spcPts val="0"/>
              </a:spcBef>
              <a:spcAft>
                <a:spcPts val="0"/>
              </a:spcAft>
              <a:tabLst>
                <a:tab pos="914400" algn="dec"/>
                <a:tab pos="1417320" algn="dec"/>
                <a:tab pos="1828800" algn="dec"/>
                <a:tab pos="2240280" algn="dec"/>
                <a:tab pos="2697480" algn="dec"/>
                <a:tab pos="3108960" algn="dec"/>
                <a:tab pos="3566160" algn="dec"/>
                <a:tab pos="3977640" algn="dec"/>
                <a:tab pos="4389120" algn="dec"/>
                <a:tab pos="4846320" algn="dec"/>
                <a:tab pos="5257800" algn="dec"/>
                <a:tab pos="5715000" algn="dec"/>
                <a:tab pos="6217920" algn="r"/>
              </a:tabLst>
            </a:pPr>
            <a:r>
              <a:rPr lang="en-US" sz="800" spc="0">
                <a:solidFill>
                  <a:srgbClr val="000000"/>
                </a:solidFill>
                <a:latin typeface="Arial" panose="02020603050405020304" pitchFamily="2"/>
              </a:rPr>
              <a:t>49 83.70 72.59 63.32 59.26 55.54 49.00 43.47 38.78 34.78 31.36 28.42 25.88 49 </a:t>
            </a:r>
          </a:p>
          <a:p>
            <a:pPr marL="457200" marR="0" indent="0" algn="l">
              <a:lnSpc>
                <a:spcPts val="1000"/>
              </a:lnSpc>
              <a:spcBef>
                <a:spcPts val="0"/>
              </a:spcBef>
              <a:spcAft>
                <a:spcPts val="285"/>
              </a:spcAft>
              <a:tabLst>
                <a:tab pos="914400" algn="dec"/>
                <a:tab pos="1417320" algn="dec"/>
                <a:tab pos="1828800" algn="dec"/>
                <a:tab pos="2240280" algn="dec"/>
                <a:tab pos="2697480" algn="dec"/>
                <a:tab pos="3108960" algn="dec"/>
                <a:tab pos="3566160" algn="dec"/>
                <a:tab pos="3977640" algn="dec"/>
                <a:tab pos="4389120" algn="dec"/>
                <a:tab pos="4846320" algn="dec"/>
                <a:tab pos="5257800" algn="dec"/>
                <a:tab pos="5715000" algn="dec"/>
                <a:tab pos="6217920" algn="r"/>
              </a:tabLst>
            </a:pPr>
            <a:r>
              <a:rPr lang="en-US" sz="800" spc="0">
                <a:solidFill>
                  <a:srgbClr val="000000"/>
                </a:solidFill>
                <a:latin typeface="Arial" panose="02020603050405020304" pitchFamily="2"/>
              </a:rPr>
              <a:t>50 86.42 74.70 64.96 60.71 56.82 50.00 44.25 39.39 35.26 31.74 28.72 26.11 50 </a:t>
            </a:r>
          </a:p>
        </p:txBody>
      </p:sp>
      <p:sp>
        <p:nvSpPr>
          <p:cNvPr id="243" name="Text Placeholder 242"/>
          <p:cNvSpPr>
            <a:spLocks noGrp="1"/>
          </p:cNvSpPr>
          <p:nvPr>
            <p:ph type="body" idx="10"/>
          </p:nvPr>
        </p:nvSpPr>
        <p:spPr>
          <a:xfrm>
            <a:off x="777739" y="5475403"/>
            <a:ext cx="7739003" cy="445999"/>
          </a:xfrm>
          <a:prstGeom prst="rect">
            <a:avLst/>
          </a:prstGeom>
          <a:noFill/>
          <a:ln w="0" cmpd="sng">
            <a:noFill/>
            <a:prstDash val="solid"/>
          </a:ln>
        </p:spPr>
        <p:txBody>
          <a:bodyPr vert="horz" lIns="0" tIns="50165" rIns="0" bIns="0" anchor="t"/>
          <a:lstStyle/>
          <a:p>
            <a:pPr marL="457200" marR="0" indent="0" algn="l">
              <a:lnSpc>
                <a:spcPts val="1000"/>
              </a:lnSpc>
              <a:spcAft>
                <a:spcPts val="0"/>
              </a:spcAft>
              <a:tabLst>
                <a:tab pos="914400" algn="dec"/>
                <a:tab pos="1417320" algn="dec"/>
                <a:tab pos="1828800" algn="dec"/>
                <a:tab pos="2286000" algn="dec"/>
                <a:tab pos="2697480" algn="dec"/>
                <a:tab pos="310896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51 89.20 76.85 66.62 62.17 58.11 51.00 45.03 40.00 35.73 32.10 29.00 26.34 51 </a:t>
            </a:r>
          </a:p>
          <a:p>
            <a:pPr marL="457200" marR="0" indent="0" algn="l">
              <a:lnSpc>
                <a:spcPts val="900"/>
              </a:lnSpc>
              <a:spcBef>
                <a:spcPts val="0"/>
              </a:spcBef>
              <a:spcAft>
                <a:spcPts val="0"/>
              </a:spcAft>
              <a:tabLst>
                <a:tab pos="914400" algn="dec"/>
                <a:tab pos="1417320" algn="dec"/>
                <a:tab pos="1828800" algn="dec"/>
                <a:tab pos="2286000" algn="dec"/>
                <a:tab pos="2697480" algn="dec"/>
                <a:tab pos="310896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52 92.03 79.03 68.30 63.65 59.41 52.00 45.80 40.60 36.20 32.47 29.28 26.56 52 </a:t>
            </a:r>
          </a:p>
          <a:p>
            <a:pPr marL="457200" marR="0" indent="0" algn="l">
              <a:lnSpc>
                <a:spcPts val="900"/>
              </a:lnSpc>
              <a:spcBef>
                <a:spcPts val="0"/>
              </a:spcBef>
              <a:spcAft>
                <a:spcPts val="0"/>
              </a:spcAft>
              <a:tabLst>
                <a:tab pos="914400" algn="dec"/>
                <a:tab pos="1417320" algn="dec"/>
                <a:tab pos="1828800" algn="dec"/>
                <a:tab pos="2286000" algn="dec"/>
                <a:tab pos="2697480" algn="dec"/>
                <a:tab pos="310896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53 94.92 81.24 69.99 65.13 60.71 53.00 46.57 41.19 36.66 32.82 29.56 26.77 53 </a:t>
            </a:r>
          </a:p>
          <a:p>
            <a:pPr marL="457200" marR="0" indent="0" algn="l">
              <a:lnSpc>
                <a:spcPts val="900"/>
              </a:lnSpc>
              <a:spcBef>
                <a:spcPts val="0"/>
              </a:spcBef>
              <a:spcAft>
                <a:spcPts val="0"/>
              </a:spcAft>
              <a:tabLst>
                <a:tab pos="914400" algn="dec"/>
                <a:tab pos="1417320" algn="dec"/>
                <a:tab pos="1828800" algn="dec"/>
                <a:tab pos="2286000" algn="dec"/>
                <a:tab pos="2697480" algn="dec"/>
                <a:tab pos="310896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54 97.86 83.48 71.71 66.63 62.01 54.00 47.34 41.78 37.11 33.17 29.82 26.97 54 </a:t>
            </a:r>
          </a:p>
          <a:p>
            <a:pPr marL="457200" marR="0" indent="0" algn="l">
              <a:lnSpc>
                <a:spcPts val="1000"/>
              </a:lnSpc>
              <a:spcBef>
                <a:spcPts val="0"/>
              </a:spcBef>
              <a:spcAft>
                <a:spcPts val="285"/>
              </a:spcAft>
              <a:tabLst>
                <a:tab pos="914400" algn="dec"/>
                <a:tab pos="1417320" algn="dec"/>
                <a:tab pos="1828800" algn="dec"/>
                <a:tab pos="2286000" algn="dec"/>
                <a:tab pos="2697480" algn="dec"/>
                <a:tab pos="310896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55 100.87 85.76 73.44 68.14 63.33 55.00 48.10 42.36 37.55 33.51 30.08 27.17 55 </a:t>
            </a:r>
          </a:p>
        </p:txBody>
      </p:sp>
      <p:sp>
        <p:nvSpPr>
          <p:cNvPr id="244" name="Text Placeholder 243"/>
          <p:cNvSpPr>
            <a:spLocks noGrp="1"/>
          </p:cNvSpPr>
          <p:nvPr>
            <p:ph type="body" idx="10"/>
          </p:nvPr>
        </p:nvSpPr>
        <p:spPr>
          <a:xfrm>
            <a:off x="777739" y="5921402"/>
            <a:ext cx="7739003" cy="456996"/>
          </a:xfrm>
          <a:prstGeom prst="rect">
            <a:avLst/>
          </a:prstGeom>
          <a:noFill/>
          <a:ln w="0" cmpd="sng">
            <a:noFill/>
            <a:prstDash val="solid"/>
          </a:ln>
        </p:spPr>
        <p:txBody>
          <a:bodyPr vert="horz" lIns="0" tIns="49530" rIns="0" bIns="0" anchor="t"/>
          <a:lstStyle/>
          <a:p>
            <a:pPr marL="457200" marR="0" indent="0" algn="l">
              <a:lnSpc>
                <a:spcPts val="1000"/>
              </a:lnSpc>
              <a:spcAft>
                <a:spcPts val="0"/>
              </a:spcAft>
              <a:tabLst>
                <a:tab pos="960120" algn="dec"/>
                <a:tab pos="1417320" algn="dec"/>
                <a:tab pos="1828800" algn="dec"/>
                <a:tab pos="2286000" algn="dec"/>
                <a:tab pos="2697480" algn="dec"/>
                <a:tab pos="315468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56 103.94 88.08 75.18 69.65 64.65 56.00 48.86 42.93 37.99 33.84 30.34 27.37 56 </a:t>
            </a:r>
          </a:p>
          <a:p>
            <a:pPr marL="457200" marR="0" indent="0" algn="l">
              <a:lnSpc>
                <a:spcPts val="900"/>
              </a:lnSpc>
              <a:spcBef>
                <a:spcPts val="0"/>
              </a:spcBef>
              <a:spcAft>
                <a:spcPts val="0"/>
              </a:spcAft>
              <a:tabLst>
                <a:tab pos="960120" algn="dec"/>
                <a:tab pos="1417320" algn="dec"/>
                <a:tab pos="1828800" algn="dec"/>
                <a:tab pos="2286000" algn="dec"/>
                <a:tab pos="2697480" algn="dec"/>
                <a:tab pos="315468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57 107.07 90.43 76.95 71.18 65.98 57.00 49.61 43.50 38.42 34.17 30.59 27.56 57 </a:t>
            </a:r>
          </a:p>
          <a:p>
            <a:pPr marL="457200" marR="0" indent="0" algn="l">
              <a:lnSpc>
                <a:spcPts val="900"/>
              </a:lnSpc>
              <a:spcBef>
                <a:spcPts val="0"/>
              </a:spcBef>
              <a:spcAft>
                <a:spcPts val="0"/>
              </a:spcAft>
              <a:tabLst>
                <a:tab pos="960120" algn="dec"/>
                <a:tab pos="1417320" algn="dec"/>
                <a:tab pos="1828800" algn="dec"/>
                <a:tab pos="2286000" algn="dec"/>
                <a:tab pos="2697480" algn="dec"/>
                <a:tab pos="315468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58 110.27 92.81 78.73 72.73 67.31 58.00 50.36 44.07 38.84 34.49 30.83 27.74 58 </a:t>
            </a:r>
          </a:p>
          <a:p>
            <a:pPr marL="457200" marR="0" indent="0" algn="l">
              <a:lnSpc>
                <a:spcPts val="900"/>
              </a:lnSpc>
              <a:spcBef>
                <a:spcPts val="0"/>
              </a:spcBef>
              <a:spcAft>
                <a:spcPts val="0"/>
              </a:spcAft>
              <a:tabLst>
                <a:tab pos="960120" algn="dec"/>
                <a:tab pos="1417320" algn="dec"/>
                <a:tab pos="1828800" algn="dec"/>
                <a:tab pos="2286000" algn="dec"/>
                <a:tab pos="2697480" algn="dec"/>
                <a:tab pos="315468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59 113.53 95.23 80.53 74.28 68.65 59.00 51.11 44.63 39.26 34.80 31.06 27.92 59 </a:t>
            </a:r>
          </a:p>
          <a:p>
            <a:pPr marL="457200" marR="0" indent="0" algn="l">
              <a:lnSpc>
                <a:spcPts val="1000"/>
              </a:lnSpc>
              <a:spcBef>
                <a:spcPts val="0"/>
              </a:spcBef>
              <a:spcAft>
                <a:spcPts val="430"/>
              </a:spcAft>
              <a:tabLst>
                <a:tab pos="960120" algn="dec"/>
                <a:tab pos="1417320" algn="dec"/>
                <a:tab pos="1828800" algn="dec"/>
                <a:tab pos="2286000" algn="dec"/>
                <a:tab pos="2697480" algn="dec"/>
                <a:tab pos="3154680" algn="dec"/>
                <a:tab pos="3566160" algn="dec"/>
                <a:tab pos="3977640" algn="dec"/>
                <a:tab pos="4434840" algn="dec"/>
                <a:tab pos="4846320" algn="dec"/>
                <a:tab pos="5257800" algn="dec"/>
                <a:tab pos="5715000" algn="dec"/>
                <a:tab pos="6080760" algn="l"/>
              </a:tabLst>
            </a:pPr>
            <a:r>
              <a:rPr lang="en-US" sz="800" spc="0">
                <a:solidFill>
                  <a:srgbClr val="000000"/>
                </a:solidFill>
                <a:latin typeface="Arial" panose="02020603050405020304" pitchFamily="2"/>
              </a:rPr>
              <a:t>60 116.85 97.69 82.35 75.84 70.00 60.00 51.85 45.18 39.67 35.11 31.29 28.09 60 </a:t>
            </a:r>
          </a:p>
        </p:txBody>
      </p:sp>
    </p:spTree>
    <p:extLst>
      <p:ext uri="{BB962C8B-B14F-4D97-AF65-F5344CB8AC3E}">
        <p14:creationId xmlns:p14="http://schemas.microsoft.com/office/powerpoint/2010/main" val="2350582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33_1_">
    <p:bg>
      <p:bgPr>
        <a:solidFill>
          <a:schemeClr val="bg1">
            <a:alpha val="0"/>
          </a:schemeClr>
        </a:solidFill>
        <a:effectLst/>
      </p:bgPr>
    </p:bg>
    <p:spTree>
      <p:nvGrpSpPr>
        <p:cNvPr id="1" name=""/>
        <p:cNvGrpSpPr/>
        <p:nvPr/>
      </p:nvGrpSpPr>
      <p:grpSpPr>
        <a:xfrm>
          <a:off x="0" y="0"/>
          <a:ext cx="0" cy="0"/>
          <a:chOff x="0" y="0"/>
          <a:chExt cx="0" cy="0"/>
        </a:xfrm>
      </p:grpSpPr>
      <p:sp>
        <p:nvSpPr>
          <p:cNvPr id="260" name="Text Placeholder 259"/>
          <p:cNvSpPr>
            <a:spLocks noGrp="1"/>
          </p:cNvSpPr>
          <p:nvPr>
            <p:ph type="body" idx="10"/>
          </p:nvPr>
        </p:nvSpPr>
        <p:spPr>
          <a:xfrm>
            <a:off x="677930" y="309552"/>
            <a:ext cx="7739003" cy="410564"/>
          </a:xfrm>
          <a:prstGeom prst="rect">
            <a:avLst/>
          </a:prstGeom>
          <a:noFill/>
          <a:ln w="0" cmpd="sng">
            <a:noFill/>
            <a:prstDash val="solid"/>
          </a:ln>
        </p:spPr>
        <p:txBody>
          <a:bodyPr vert="horz" lIns="0" tIns="1270" rIns="0" bIns="0" anchor="t"/>
          <a:lstStyle/>
          <a:p>
            <a:pPr marL="0" marR="0" indent="0" algn="ctr">
              <a:lnSpc>
                <a:spcPts val="900"/>
              </a:lnSpc>
              <a:spcAft>
                <a:spcPts val="0"/>
              </a:spcAft>
            </a:pPr>
            <a:r>
              <a:rPr lang="en-US" sz="750" spc="60">
                <a:solidFill>
                  <a:srgbClr val="000000"/>
                </a:solidFill>
                <a:latin typeface="Arial" panose="02020603050405020304" pitchFamily="2"/>
              </a:rPr>
              <a:t>Table 28 </a:t>
            </a:r>
          </a:p>
          <a:p>
            <a:pPr marL="137160" marR="0" indent="0" algn="l">
              <a:lnSpc>
                <a:spcPts val="900"/>
              </a:lnSpc>
              <a:spcBef>
                <a:spcPts val="2595"/>
              </a:spcBef>
              <a:spcAft>
                <a:spcPts val="645"/>
              </a:spcAft>
            </a:pPr>
            <a:r>
              <a:rPr lang="en-US" sz="750" b="1" spc="0">
                <a:solidFill>
                  <a:srgbClr val="000000"/>
                </a:solidFill>
                <a:latin typeface="Arial" panose="02020603050405020304" pitchFamily="2"/>
              </a:rPr>
              <a:t>Table 28 Multipliers for pecuniary loss for term certain </a:t>
            </a:r>
          </a:p>
        </p:txBody>
      </p:sp>
      <p:sp>
        <p:nvSpPr>
          <p:cNvPr id="261" name="Text Placeholder 260"/>
          <p:cNvSpPr>
            <a:spLocks noGrp="1"/>
          </p:cNvSpPr>
          <p:nvPr>
            <p:ph type="body" idx="10"/>
          </p:nvPr>
        </p:nvSpPr>
        <p:spPr>
          <a:xfrm>
            <a:off x="677930" y="720115"/>
            <a:ext cx="7739003" cy="704638"/>
          </a:xfrm>
          <a:prstGeom prst="rect">
            <a:avLst/>
          </a:prstGeom>
          <a:noFill/>
          <a:ln w="0" cmpd="sng">
            <a:noFill/>
            <a:prstDash val="solid"/>
          </a:ln>
        </p:spPr>
        <p:txBody>
          <a:bodyPr vert="horz" lIns="0" tIns="78740" rIns="0" bIns="0" anchor="t"/>
          <a:lstStyle/>
          <a:p>
            <a:pPr marL="274320" marR="0" indent="0" algn="l">
              <a:lnSpc>
                <a:spcPts val="900"/>
              </a:lnSpc>
              <a:spcAft>
                <a:spcPts val="0"/>
              </a:spcAft>
            </a:pPr>
            <a:r>
              <a:rPr lang="en-US" sz="750" spc="0">
                <a:solidFill>
                  <a:srgbClr val="000000"/>
                </a:solidFill>
                <a:latin typeface="Arial" panose="02020603050405020304" pitchFamily="2"/>
              </a:rPr>
              <a:t>Multiplier for regular frequent payments for a term certain at rate of return of </a:t>
            </a:r>
          </a:p>
          <a:p>
            <a:pPr marL="137160" marR="0" indent="0" algn="l">
              <a:lnSpc>
                <a:spcPts val="900"/>
              </a:lnSpc>
              <a:spcBef>
                <a:spcPts val="840"/>
              </a:spcBef>
              <a:spcAft>
                <a:spcPts val="0"/>
              </a:spcAft>
              <a:tabLst>
                <a:tab pos="822960" algn="l"/>
              </a:tabLst>
            </a:pPr>
            <a:r>
              <a:rPr lang="en-US" sz="750" spc="210">
                <a:solidFill>
                  <a:srgbClr val="000000"/>
                </a:solidFill>
                <a:latin typeface="Arial" panose="02020603050405020304" pitchFamily="2"/>
              </a:rPr>
              <a:t>Term -2.0% -1.5% -1.0% -0.75% -0.5% 0.0% 0.5% 1.0% 1.5% 2.0% 2.5% 3.0% Term </a:t>
            </a:r>
          </a:p>
          <a:p>
            <a:pPr marL="502920" marR="0" indent="0" algn="l">
              <a:lnSpc>
                <a:spcPts val="900"/>
              </a:lnSpc>
              <a:spcBef>
                <a:spcPts val="455"/>
              </a:spcBef>
              <a:spcAft>
                <a:spcPts val="0"/>
              </a:spcAft>
              <a:tabLst>
                <a:tab pos="822960" algn="l"/>
                <a:tab pos="1417320" algn="dec"/>
                <a:tab pos="1874520" algn="dec"/>
                <a:tab pos="2286000" algn="dec"/>
                <a:tab pos="2743200" algn="dec"/>
                <a:tab pos="3154680" algn="dec"/>
                <a:tab pos="3566160" algn="dec"/>
                <a:tab pos="4023360" algn="dec"/>
                <a:tab pos="4434840" algn="dec"/>
                <a:tab pos="4892040" algn="dec"/>
                <a:tab pos="5303520" algn="dec"/>
                <a:tab pos="5715000" algn="dec"/>
                <a:tab pos="6080760" algn="l"/>
              </a:tabLst>
            </a:pPr>
            <a:r>
              <a:rPr lang="en-US" sz="750" spc="0">
                <a:solidFill>
                  <a:srgbClr val="000000"/>
                </a:solidFill>
                <a:latin typeface="Arial" panose="02020603050405020304" pitchFamily="2"/>
              </a:rPr>
              <a:t>61 120.25 100.18 84.19 77.42 71.35 61.00 52.59 45.73 40.08 35.41 31.52 28.26 61 </a:t>
            </a:r>
          </a:p>
          <a:p>
            <a:pPr marL="502920" marR="0" indent="0" algn="l">
              <a:lnSpc>
                <a:spcPts val="900"/>
              </a:lnSpc>
              <a:spcBef>
                <a:spcPts val="35"/>
              </a:spcBef>
              <a:spcAft>
                <a:spcPts val="0"/>
              </a:spcAft>
              <a:tabLst>
                <a:tab pos="822960" algn="l"/>
                <a:tab pos="1417320" algn="dec"/>
                <a:tab pos="1874520" algn="dec"/>
                <a:tab pos="2286000" algn="dec"/>
                <a:tab pos="2743200" algn="dec"/>
                <a:tab pos="3154680" algn="dec"/>
                <a:tab pos="3566160" algn="dec"/>
                <a:tab pos="4023360" algn="dec"/>
                <a:tab pos="4434840" algn="dec"/>
                <a:tab pos="4892040" algn="dec"/>
                <a:tab pos="5303520" algn="dec"/>
                <a:tab pos="5715000" algn="dec"/>
                <a:tab pos="6080760" algn="l"/>
              </a:tabLst>
            </a:pPr>
            <a:r>
              <a:rPr lang="en-US" sz="750" spc="0">
                <a:solidFill>
                  <a:srgbClr val="000000"/>
                </a:solidFill>
                <a:latin typeface="Arial" panose="02020603050405020304" pitchFamily="2"/>
              </a:rPr>
              <a:t>62 123.71 102.72 86.04 79.01 72.71 62.00 53.33 46.27 40.48 35.70 31.74 28.42 62 </a:t>
            </a:r>
          </a:p>
          <a:p>
            <a:pPr marL="502920" marR="0" indent="0" algn="l">
              <a:lnSpc>
                <a:spcPts val="900"/>
              </a:lnSpc>
              <a:spcBef>
                <a:spcPts val="40"/>
              </a:spcBef>
              <a:spcAft>
                <a:spcPts val="0"/>
              </a:spcAft>
              <a:tabLst>
                <a:tab pos="822960" algn="l"/>
                <a:tab pos="1417320" algn="dec"/>
                <a:tab pos="1874520" algn="dec"/>
                <a:tab pos="2286000" algn="dec"/>
                <a:tab pos="2743200" algn="dec"/>
                <a:tab pos="3154680" algn="dec"/>
                <a:tab pos="3566160" algn="dec"/>
                <a:tab pos="4023360" algn="dec"/>
                <a:tab pos="4434840" algn="dec"/>
                <a:tab pos="4892040" algn="dec"/>
                <a:tab pos="5303520" algn="dec"/>
                <a:tab pos="5715000" algn="dec"/>
                <a:tab pos="6080760" algn="l"/>
              </a:tabLst>
            </a:pPr>
            <a:r>
              <a:rPr lang="en-US" sz="750" spc="0">
                <a:solidFill>
                  <a:srgbClr val="000000"/>
                </a:solidFill>
                <a:latin typeface="Arial" panose="02020603050405020304" pitchFamily="2"/>
              </a:rPr>
              <a:t>63 127.25 105.29 87.91 80.61 74.08 63.00 54.06 46.81 40.88 36.00 31.95 28.58 63 </a:t>
            </a:r>
          </a:p>
          <a:p>
            <a:pPr marL="502920" marR="0" indent="0" algn="l">
              <a:lnSpc>
                <a:spcPts val="900"/>
              </a:lnSpc>
              <a:spcBef>
                <a:spcPts val="35"/>
              </a:spcBef>
              <a:spcAft>
                <a:spcPts val="0"/>
              </a:spcAft>
              <a:tabLst>
                <a:tab pos="822960" algn="l"/>
                <a:tab pos="1417320" algn="dec"/>
                <a:tab pos="1874520" algn="dec"/>
                <a:tab pos="2286000" algn="dec"/>
                <a:tab pos="2743200" algn="dec"/>
                <a:tab pos="3154680" algn="dec"/>
                <a:tab pos="3566160" algn="dec"/>
                <a:tab pos="4023360" algn="dec"/>
                <a:tab pos="4434840" algn="dec"/>
                <a:tab pos="4892040" algn="dec"/>
                <a:tab pos="5303520" algn="dec"/>
                <a:tab pos="5715000" algn="dec"/>
                <a:tab pos="6080760" algn="l"/>
              </a:tabLst>
            </a:pPr>
            <a:r>
              <a:rPr lang="en-US" sz="750" spc="0">
                <a:solidFill>
                  <a:srgbClr val="000000"/>
                </a:solidFill>
                <a:latin typeface="Arial" panose="02020603050405020304" pitchFamily="2"/>
              </a:rPr>
              <a:t>64 130.85 107.90 89.81 82.22 75.46 64.00 54.79 47.34 41.26 36.28 32.16 28.73 64 </a:t>
            </a:r>
          </a:p>
          <a:p>
            <a:pPr marL="502920" marR="0" indent="0" algn="l">
              <a:lnSpc>
                <a:spcPts val="900"/>
              </a:lnSpc>
              <a:spcBef>
                <a:spcPts val="40"/>
              </a:spcBef>
              <a:spcAft>
                <a:spcPts val="340"/>
              </a:spcAft>
              <a:tabLst>
                <a:tab pos="822960" algn="l"/>
                <a:tab pos="1417320" algn="dec"/>
                <a:tab pos="1874520" algn="dec"/>
                <a:tab pos="2286000" algn="dec"/>
                <a:tab pos="2743200" algn="dec"/>
                <a:tab pos="3154680" algn="dec"/>
                <a:tab pos="3566160" algn="dec"/>
                <a:tab pos="4023360" algn="dec"/>
                <a:tab pos="4434840" algn="dec"/>
                <a:tab pos="4892040" algn="dec"/>
                <a:tab pos="5303520" algn="dec"/>
                <a:tab pos="5715000" algn="dec"/>
                <a:tab pos="6080760" algn="l"/>
              </a:tabLst>
            </a:pPr>
            <a:r>
              <a:rPr lang="en-US" sz="750" spc="0">
                <a:solidFill>
                  <a:srgbClr val="000000"/>
                </a:solidFill>
                <a:latin typeface="Arial" panose="02020603050405020304" pitchFamily="2"/>
              </a:rPr>
              <a:t>65 134.53 110.55 91.72 83.85 76.84 65.00 55.52 47.86 41.65 36.56 32.36 28.88 65 </a:t>
            </a:r>
          </a:p>
        </p:txBody>
      </p:sp>
      <p:sp>
        <p:nvSpPr>
          <p:cNvPr id="262" name="Text Placeholder 261"/>
          <p:cNvSpPr>
            <a:spLocks noGrp="1"/>
          </p:cNvSpPr>
          <p:nvPr>
            <p:ph type="body" idx="10"/>
          </p:nvPr>
        </p:nvSpPr>
        <p:spPr>
          <a:xfrm>
            <a:off x="677930" y="1424753"/>
            <a:ext cx="7739003" cy="445592"/>
          </a:xfrm>
          <a:prstGeom prst="rect">
            <a:avLst/>
          </a:prstGeom>
          <a:noFill/>
          <a:ln w="0" cmpd="sng">
            <a:noFill/>
            <a:prstDash val="solid"/>
          </a:ln>
        </p:spPr>
        <p:txBody>
          <a:bodyPr vert="horz" lIns="0" tIns="67945" rIns="0" bIns="0" anchor="t"/>
          <a:lstStyle/>
          <a:p>
            <a:pPr marL="502920" marR="0" indent="0" algn="l">
              <a:lnSpc>
                <a:spcPts val="900"/>
              </a:lnSpc>
              <a:spcAft>
                <a:spcPts val="0"/>
              </a:spcAft>
              <a:tabLst>
                <a:tab pos="960120" algn="dec"/>
                <a:tab pos="1463040" algn="dec"/>
                <a:tab pos="1874520" algn="dec"/>
                <a:tab pos="2286000" algn="dec"/>
                <a:tab pos="2743200" algn="dec"/>
                <a:tab pos="3154680" algn="dec"/>
                <a:tab pos="3611880" algn="dec"/>
                <a:tab pos="4023360" algn="dec"/>
                <a:tab pos="4434840" algn="dec"/>
                <a:tab pos="4892040" algn="dec"/>
                <a:tab pos="5303520" algn="dec"/>
                <a:tab pos="5715000" algn="dec"/>
                <a:tab pos="6263640" algn="r"/>
              </a:tabLst>
            </a:pPr>
            <a:r>
              <a:rPr lang="en-US" sz="750" spc="0">
                <a:solidFill>
                  <a:srgbClr val="000000"/>
                </a:solidFill>
                <a:latin typeface="Arial" panose="02020603050405020304" pitchFamily="2"/>
              </a:rPr>
              <a:t>66 138.29 113.24 93.65 85.49 78.23 66.00 56.24 48.39 42.02 36.83 32.56 29.02 66 </a:t>
            </a:r>
          </a:p>
          <a:p>
            <a:pPr marL="502920" marR="0" indent="0" algn="l">
              <a:lnSpc>
                <a:spcPts val="900"/>
              </a:lnSpc>
              <a:spcBef>
                <a:spcPts val="30"/>
              </a:spcBef>
              <a:spcAft>
                <a:spcPts val="0"/>
              </a:spcAft>
              <a:tabLst>
                <a:tab pos="960120" algn="dec"/>
                <a:tab pos="1463040" algn="dec"/>
                <a:tab pos="1874520" algn="dec"/>
                <a:tab pos="2286000" algn="dec"/>
                <a:tab pos="2743200" algn="dec"/>
                <a:tab pos="3154680" algn="dec"/>
                <a:tab pos="3611880" algn="dec"/>
                <a:tab pos="4023360" algn="dec"/>
                <a:tab pos="4434840" algn="dec"/>
                <a:tab pos="4892040" algn="dec"/>
                <a:tab pos="5303520" algn="dec"/>
                <a:tab pos="5715000" algn="dec"/>
                <a:tab pos="6263640" algn="r"/>
              </a:tabLst>
            </a:pPr>
            <a:r>
              <a:rPr lang="en-US" sz="750" spc="0">
                <a:solidFill>
                  <a:srgbClr val="000000"/>
                </a:solidFill>
                <a:latin typeface="Arial" panose="02020603050405020304" pitchFamily="2"/>
              </a:rPr>
              <a:t>67 142.12 115.97 95.60 87.14 79.62 67.00 56.95 48.90 42.40 37.10 32.75 29.16 67 </a:t>
            </a:r>
          </a:p>
          <a:p>
            <a:pPr marL="502920" marR="0" indent="0" algn="l">
              <a:lnSpc>
                <a:spcPts val="900"/>
              </a:lnSpc>
              <a:spcBef>
                <a:spcPts val="35"/>
              </a:spcBef>
              <a:spcAft>
                <a:spcPts val="0"/>
              </a:spcAft>
              <a:tabLst>
                <a:tab pos="960120" algn="dec"/>
                <a:tab pos="1463040" algn="dec"/>
                <a:tab pos="1874520" algn="dec"/>
                <a:tab pos="2286000" algn="dec"/>
                <a:tab pos="2743200" algn="dec"/>
                <a:tab pos="3154680" algn="dec"/>
                <a:tab pos="3611880" algn="dec"/>
                <a:tab pos="4023360" algn="dec"/>
                <a:tab pos="4434840" algn="dec"/>
                <a:tab pos="4892040" algn="dec"/>
                <a:tab pos="5303520" algn="dec"/>
                <a:tab pos="5715000" algn="dec"/>
                <a:tab pos="6263640" algn="r"/>
              </a:tabLst>
            </a:pPr>
            <a:r>
              <a:rPr lang="en-US" sz="750" spc="0">
                <a:solidFill>
                  <a:srgbClr val="000000"/>
                </a:solidFill>
                <a:latin typeface="Arial" panose="02020603050405020304" pitchFamily="2"/>
              </a:rPr>
              <a:t>68 146.03 118.75 97.57 88.80 81.03 68.00 57.67 49.41 42.76 37.36 32.94 29.30 68 </a:t>
            </a:r>
          </a:p>
          <a:p>
            <a:pPr marL="502920" marR="0" indent="0" algn="l">
              <a:lnSpc>
                <a:spcPts val="900"/>
              </a:lnSpc>
              <a:spcBef>
                <a:spcPts val="30"/>
              </a:spcBef>
              <a:spcAft>
                <a:spcPts val="0"/>
              </a:spcAft>
              <a:tabLst>
                <a:tab pos="960120" algn="dec"/>
                <a:tab pos="1463040" algn="dec"/>
                <a:tab pos="1874520" algn="dec"/>
                <a:tab pos="2286000" algn="dec"/>
                <a:tab pos="2743200" algn="dec"/>
                <a:tab pos="3154680" algn="dec"/>
                <a:tab pos="3611880" algn="dec"/>
                <a:tab pos="4023360" algn="dec"/>
                <a:tab pos="4434840" algn="dec"/>
                <a:tab pos="4892040" algn="dec"/>
                <a:tab pos="5303520" algn="dec"/>
                <a:tab pos="5715000" algn="dec"/>
                <a:tab pos="6263640" algn="r"/>
              </a:tabLst>
            </a:pPr>
            <a:r>
              <a:rPr lang="en-US" sz="750" spc="0">
                <a:solidFill>
                  <a:srgbClr val="000000"/>
                </a:solidFill>
                <a:latin typeface="Arial" panose="02020603050405020304" pitchFamily="2"/>
              </a:rPr>
              <a:t>69 150.02 121.56 99.56 90.47 82.44 69.00 58.38 49.92 43.12 37.62 33.13 29.43 69 </a:t>
            </a:r>
          </a:p>
          <a:p>
            <a:pPr marL="502920" marR="0" indent="0" algn="l">
              <a:lnSpc>
                <a:spcPts val="900"/>
              </a:lnSpc>
              <a:spcBef>
                <a:spcPts val="30"/>
              </a:spcBef>
              <a:spcAft>
                <a:spcPts val="345"/>
              </a:spcAft>
            </a:pPr>
            <a:r>
              <a:rPr lang="en-US" sz="750" spc="204">
                <a:solidFill>
                  <a:srgbClr val="000000"/>
                </a:solidFill>
                <a:latin typeface="Arial" panose="02020603050405020304" pitchFamily="2"/>
              </a:rPr>
              <a:t>70 154.10 124.42 101.57 92.16 83.85 70.00 59.09 50.42 43.48 37.87 33.31 29.56 70 </a:t>
            </a:r>
          </a:p>
        </p:txBody>
      </p:sp>
      <p:sp>
        <p:nvSpPr>
          <p:cNvPr id="263" name="Text Placeholder 262"/>
          <p:cNvSpPr>
            <a:spLocks noGrp="1"/>
          </p:cNvSpPr>
          <p:nvPr>
            <p:ph type="body" idx="10"/>
          </p:nvPr>
        </p:nvSpPr>
        <p:spPr>
          <a:xfrm>
            <a:off x="677930" y="1870345"/>
            <a:ext cx="7739003" cy="445999"/>
          </a:xfrm>
          <a:prstGeom prst="rect">
            <a:avLst/>
          </a:prstGeom>
          <a:noFill/>
          <a:ln w="0" cmpd="sng">
            <a:noFill/>
            <a:prstDash val="solid"/>
          </a:ln>
        </p:spPr>
        <p:txBody>
          <a:bodyPr vert="horz" lIns="0" tIns="67945" rIns="0" bIns="0" anchor="t"/>
          <a:lstStyle/>
          <a:p>
            <a:pPr marL="502920" marR="0" indent="0" algn="l">
              <a:lnSpc>
                <a:spcPts val="900"/>
              </a:lnSpc>
              <a:spcAft>
                <a:spcPts val="0"/>
              </a:spcAft>
            </a:pPr>
            <a:r>
              <a:rPr lang="en-US" sz="750" spc="204">
                <a:solidFill>
                  <a:srgbClr val="000000"/>
                </a:solidFill>
                <a:latin typeface="Arial" panose="02020603050405020304" pitchFamily="2"/>
              </a:rPr>
              <a:t>71 158.25 127.32 103.61 93.86 85.28 71.00 59.79 50.91 43.83 38.12 33.48 29.68 71 </a:t>
            </a:r>
          </a:p>
          <a:p>
            <a:pPr marL="502920" marR="0" indent="0" algn="l">
              <a:lnSpc>
                <a:spcPts val="900"/>
              </a:lnSpc>
              <a:spcBef>
                <a:spcPts val="35"/>
              </a:spcBef>
              <a:spcAft>
                <a:spcPts val="0"/>
              </a:spcAft>
            </a:pPr>
            <a:r>
              <a:rPr lang="en-US" sz="750" spc="204">
                <a:solidFill>
                  <a:srgbClr val="000000"/>
                </a:solidFill>
                <a:latin typeface="Arial" panose="02020603050405020304" pitchFamily="2"/>
              </a:rPr>
              <a:t>72 162.49 130.27 105.66 95.57 86.71 72.00 60.49 51.41 44.17 38.36 33.65 29.80 72 </a:t>
            </a:r>
          </a:p>
          <a:p>
            <a:pPr marL="502920" marR="0" indent="0" algn="l">
              <a:lnSpc>
                <a:spcPts val="900"/>
              </a:lnSpc>
              <a:spcBef>
                <a:spcPts val="35"/>
              </a:spcBef>
              <a:spcAft>
                <a:spcPts val="0"/>
              </a:spcAft>
            </a:pPr>
            <a:r>
              <a:rPr lang="en-US" sz="750" spc="210">
                <a:solidFill>
                  <a:srgbClr val="000000"/>
                </a:solidFill>
                <a:latin typeface="Arial" panose="02020603050405020304" pitchFamily="2"/>
              </a:rPr>
              <a:t>73 166.82 133.26 107.73 97.30 88.15 73.00 61.19 51.89 44.51 38.60 33.82 29.92 73 </a:t>
            </a:r>
          </a:p>
          <a:p>
            <a:pPr marL="502920" marR="0" indent="0" algn="l">
              <a:lnSpc>
                <a:spcPts val="900"/>
              </a:lnSpc>
              <a:spcBef>
                <a:spcPts val="30"/>
              </a:spcBef>
              <a:spcAft>
                <a:spcPts val="0"/>
              </a:spcAft>
            </a:pPr>
            <a:r>
              <a:rPr lang="en-US" sz="750" spc="210">
                <a:solidFill>
                  <a:srgbClr val="000000"/>
                </a:solidFill>
                <a:latin typeface="Arial" panose="02020603050405020304" pitchFamily="2"/>
              </a:rPr>
              <a:t>74 171.23 136.30 109.82 99.04 89.59 74.00 61.88 52.37 44.85 38.83 33.98 30.03 74 </a:t>
            </a:r>
          </a:p>
          <a:p>
            <a:pPr marL="502920" marR="0" indent="0" algn="l">
              <a:lnSpc>
                <a:spcPts val="900"/>
              </a:lnSpc>
              <a:spcBef>
                <a:spcPts val="35"/>
              </a:spcBef>
              <a:spcAft>
                <a:spcPts val="340"/>
              </a:spcAft>
            </a:pPr>
            <a:r>
              <a:rPr lang="en-US" sz="750" spc="200">
                <a:solidFill>
                  <a:srgbClr val="000000"/>
                </a:solidFill>
                <a:latin typeface="Arial" panose="02020603050405020304" pitchFamily="2"/>
              </a:rPr>
              <a:t>75 175.74 139.38 111.94 100.79 91.04 75.00 62.57 52.85 45.18 39.06 34.14 30.15 75 </a:t>
            </a:r>
          </a:p>
        </p:txBody>
      </p:sp>
      <p:sp>
        <p:nvSpPr>
          <p:cNvPr id="264" name="Text Placeholder 263"/>
          <p:cNvSpPr>
            <a:spLocks noGrp="1"/>
          </p:cNvSpPr>
          <p:nvPr>
            <p:ph type="body" idx="10"/>
          </p:nvPr>
        </p:nvSpPr>
        <p:spPr>
          <a:xfrm>
            <a:off x="677930" y="2316344"/>
            <a:ext cx="7739003" cy="461477"/>
          </a:xfrm>
          <a:prstGeom prst="rect">
            <a:avLst/>
          </a:prstGeom>
          <a:noFill/>
          <a:ln w="0" cmpd="sng">
            <a:noFill/>
            <a:prstDash val="solid"/>
          </a:ln>
        </p:spPr>
        <p:txBody>
          <a:bodyPr vert="horz" lIns="0" tIns="67945" rIns="0" bIns="0" anchor="t"/>
          <a:lstStyle/>
          <a:p>
            <a:pPr marL="502920" marR="0" indent="0" algn="l">
              <a:lnSpc>
                <a:spcPts val="900"/>
              </a:lnSpc>
              <a:spcAft>
                <a:spcPts val="0"/>
              </a:spcAft>
            </a:pPr>
            <a:r>
              <a:rPr lang="en-US" sz="750" spc="200">
                <a:solidFill>
                  <a:srgbClr val="000000"/>
                </a:solidFill>
                <a:latin typeface="Arial" panose="02020603050405020304" pitchFamily="2"/>
              </a:rPr>
              <a:t>76 180.33 142.51 114.07 102.56 92.50 76.00 63.26 53.32 45.50 39.29 34.30 30.25 76 </a:t>
            </a:r>
          </a:p>
          <a:p>
            <a:pPr marL="502920" marR="0" indent="0" algn="l">
              <a:lnSpc>
                <a:spcPts val="900"/>
              </a:lnSpc>
              <a:spcBef>
                <a:spcPts val="30"/>
              </a:spcBef>
              <a:spcAft>
                <a:spcPts val="0"/>
              </a:spcAft>
            </a:pPr>
            <a:r>
              <a:rPr lang="en-US" sz="750" spc="200">
                <a:solidFill>
                  <a:srgbClr val="000000"/>
                </a:solidFill>
                <a:latin typeface="Arial" panose="02020603050405020304" pitchFamily="2"/>
              </a:rPr>
              <a:t>77 185.02 145.69 116.23 104.33 93.97 77.00 63.94 53.79 45.82 39.51 34.45 30.36 77 </a:t>
            </a:r>
          </a:p>
          <a:p>
            <a:pPr marL="502920" marR="0" indent="0" algn="l">
              <a:lnSpc>
                <a:spcPts val="900"/>
              </a:lnSpc>
              <a:spcBef>
                <a:spcPts val="15"/>
              </a:spcBef>
              <a:spcAft>
                <a:spcPts val="0"/>
              </a:spcAft>
            </a:pPr>
            <a:r>
              <a:rPr lang="en-US" sz="750" spc="200">
                <a:solidFill>
                  <a:srgbClr val="000000"/>
                </a:solidFill>
                <a:latin typeface="Arial" panose="02020603050405020304" pitchFamily="2"/>
              </a:rPr>
              <a:t>78 189.81 148.92 118.41 106.13 95.45 78.00 64.62 54.25 46.14 39.72 34.60 30.46 78 </a:t>
            </a:r>
          </a:p>
          <a:p>
            <a:pPr marL="502920" marR="0" indent="0" algn="l">
              <a:lnSpc>
                <a:spcPts val="900"/>
              </a:lnSpc>
              <a:spcBef>
                <a:spcPts val="35"/>
              </a:spcBef>
              <a:spcAft>
                <a:spcPts val="0"/>
              </a:spcAft>
            </a:pPr>
            <a:r>
              <a:rPr lang="en-US" sz="750" spc="200">
                <a:solidFill>
                  <a:srgbClr val="000000"/>
                </a:solidFill>
                <a:latin typeface="Arial" panose="02020603050405020304" pitchFamily="2"/>
              </a:rPr>
              <a:t>79 194.69 152.19 120.61 107.93 96.93 79.00 65.29 54.71 46.45 39.93 34.74 30.56 79 </a:t>
            </a:r>
          </a:p>
          <a:p>
            <a:pPr marL="502920" marR="0" indent="0" algn="l">
              <a:lnSpc>
                <a:spcPts val="900"/>
              </a:lnSpc>
              <a:spcBef>
                <a:spcPts val="20"/>
              </a:spcBef>
              <a:spcAft>
                <a:spcPts val="560"/>
              </a:spcAft>
            </a:pPr>
            <a:r>
              <a:rPr lang="en-US" sz="750" spc="200">
                <a:solidFill>
                  <a:srgbClr val="000000"/>
                </a:solidFill>
                <a:latin typeface="Arial" panose="02020603050405020304" pitchFamily="2"/>
              </a:rPr>
              <a:t>80 199.68 155.52 122.83 109.75 98.42 80.00 65.97 55.16 46.75 40.14 34.88 30.65 80 </a:t>
            </a:r>
          </a:p>
        </p:txBody>
      </p:sp>
    </p:spTree>
    <p:extLst>
      <p:ext uri="{BB962C8B-B14F-4D97-AF65-F5344CB8AC3E}">
        <p14:creationId xmlns:p14="http://schemas.microsoft.com/office/powerpoint/2010/main" val="317200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Ref idx="1001">
        <a:schemeClr val="bg1"/>
      </p:bgRef>
    </p:bg>
    <p:spTree>
      <p:nvGrpSpPr>
        <p:cNvPr id="1" name=""/>
        <p:cNvGrpSpPr/>
        <p:nvPr/>
      </p:nvGrpSpPr>
      <p:grpSpPr>
        <a:xfrm>
          <a:off x="0" y="0"/>
          <a:ext cx="0" cy="0"/>
          <a:chOff x="0" y="0"/>
          <a:chExt cx="0" cy="0"/>
        </a:xfrm>
      </p:grpSpPr>
      <p:pic>
        <p:nvPicPr>
          <p:cNvPr id="22" name="Background 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D_LAN_pePresentationTitle"/>
          <p:cNvSpPr>
            <a:spLocks noGrp="1"/>
          </p:cNvSpPr>
          <p:nvPr>
            <p:ph type="ctrTitle" hasCustomPrompt="1"/>
          </p:nvPr>
        </p:nvSpPr>
        <p:spPr bwMode="gray">
          <a:xfrm>
            <a:off x="2502000" y="1368001"/>
            <a:ext cx="4140000" cy="4140000"/>
          </a:xfrm>
          <a:prstGeom prst="ellipse">
            <a:avLst/>
          </a:prstGeom>
          <a:ln w="25400">
            <a:solidFill>
              <a:schemeClr val="accent1"/>
            </a:solidFill>
          </a:ln>
        </p:spPr>
        <p:txBody>
          <a:bodyPr lIns="0" tIns="0" rIns="0" bIns="0" anchor="ctr" anchorCtr="0">
            <a:normAutofit/>
          </a:bodyPr>
          <a:lstStyle>
            <a:lvl1pPr algn="ctr">
              <a:lnSpc>
                <a:spcPts val="4059"/>
              </a:lnSpc>
              <a:defRPr sz="3500" b="0">
                <a:solidFill>
                  <a:schemeClr val="tx1"/>
                </a:solidFill>
                <a:latin typeface="+mj-lt"/>
                <a:ea typeface="Open Sans" panose="020B0606030504020204" pitchFamily="34" charset="0"/>
                <a:cs typeface="Arial" panose="020B0604020202020204" pitchFamily="34" charset="0"/>
              </a:defRPr>
            </a:lvl1pPr>
          </a:lstStyle>
          <a:p>
            <a:r>
              <a:rPr lang="en-GB" dirty="0"/>
              <a:t>Presentation title runs here</a:t>
            </a:r>
            <a:endParaRPr lang="en-GB" noProof="0" dirty="0"/>
          </a:p>
        </p:txBody>
      </p:sp>
      <p:sp>
        <p:nvSpPr>
          <p:cNvPr id="3" name="SD_LAN_pePresentationSubtitle"/>
          <p:cNvSpPr>
            <a:spLocks noGrp="1"/>
          </p:cNvSpPr>
          <p:nvPr>
            <p:ph type="subTitle" idx="1" hasCustomPrompt="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500">
                <a:solidFill>
                  <a:schemeClr val="tx1"/>
                </a:solidFill>
              </a:defRPr>
            </a:lvl1pPr>
            <a:lvl2pPr marL="441832" indent="0" algn="ctr">
              <a:buNone/>
              <a:defRPr sz="1900"/>
            </a:lvl2pPr>
            <a:lvl3pPr marL="883664" indent="0" algn="ctr">
              <a:buNone/>
              <a:defRPr sz="1700"/>
            </a:lvl3pPr>
            <a:lvl4pPr marL="1325496" indent="0" algn="ctr">
              <a:buNone/>
              <a:defRPr sz="1500"/>
            </a:lvl4pPr>
            <a:lvl5pPr marL="1767327" indent="0" algn="ctr">
              <a:buNone/>
              <a:defRPr sz="1500"/>
            </a:lvl5pPr>
            <a:lvl6pPr marL="2209160" indent="0" algn="ctr">
              <a:buNone/>
              <a:defRPr sz="1500"/>
            </a:lvl6pPr>
            <a:lvl7pPr marL="2650991" indent="0" algn="ctr">
              <a:buNone/>
              <a:defRPr sz="1500"/>
            </a:lvl7pPr>
            <a:lvl8pPr marL="3092823" indent="0" algn="ctr">
              <a:buNone/>
              <a:defRPr sz="1500"/>
            </a:lvl8pPr>
            <a:lvl9pPr marL="3534655" indent="0" algn="ctr">
              <a:buNone/>
              <a:defRPr sz="1500"/>
            </a:lvl9pPr>
          </a:lstStyle>
          <a:p>
            <a:pPr lvl="0"/>
            <a:r>
              <a:rPr lang="en-GB" dirty="0"/>
              <a:t>Subtitle here two lines max</a:t>
            </a:r>
          </a:p>
        </p:txBody>
      </p:sp>
      <p:sp>
        <p:nvSpPr>
          <p:cNvPr id="8" name="SD_ART_Logo_White"/>
          <p:cNvSpPr/>
          <p:nvPr userDrawn="1"/>
        </p:nvSpPr>
        <p:spPr>
          <a:xfrm>
            <a:off x="379939" y="376094"/>
            <a:ext cx="1852876" cy="81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883664"/>
            <a:endParaRPr lang="en-GB" sz="1700" dirty="0">
              <a:solidFill>
                <a:srgbClr val="FFFFFF"/>
              </a:solidFill>
            </a:endParaRPr>
          </a:p>
        </p:txBody>
      </p:sp>
      <p:pic>
        <p:nvPicPr>
          <p:cNvPr id="5" name="SD_ART_Logo_White_bmkAr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939" y="376094"/>
            <a:ext cx="1852876" cy="812164"/>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endParaRPr lang="en-GB" dirty="0">
              <a:solidFill>
                <a:srgbClr val="000000"/>
              </a:solidFill>
            </a:endParaRPr>
          </a:p>
        </p:txBody>
      </p:sp>
      <p:sp>
        <p:nvSpPr>
          <p:cNvPr id="10" name="SD_LAN_peDocumentDate"/>
          <p:cNvSpPr>
            <a:spLocks noGrp="1"/>
          </p:cNvSpPr>
          <p:nvPr>
            <p:ph type="body" sz="quarter" idx="14" hasCustomPrompt="1"/>
          </p:nvPr>
        </p:nvSpPr>
        <p:spPr>
          <a:xfrm>
            <a:off x="376238" y="6376035"/>
            <a:ext cx="6903154" cy="277813"/>
          </a:xfrm>
        </p:spPr>
        <p:txBody>
          <a:bodyPr lIns="9468"/>
          <a:lstStyle>
            <a:lvl1pPr>
              <a:lnSpc>
                <a:spcPct val="106000"/>
              </a:lnSpc>
              <a:spcAft>
                <a:spcPts val="0"/>
              </a:spcAft>
              <a:defRPr sz="1000"/>
            </a:lvl1pPr>
          </a:lstStyle>
          <a:p>
            <a:pPr lvl="0"/>
            <a:r>
              <a:rPr lang="en-GB" dirty="0"/>
              <a:t>Name | Date</a:t>
            </a:r>
          </a:p>
        </p:txBody>
      </p:sp>
    </p:spTree>
    <p:extLst>
      <p:ext uri="{BB962C8B-B14F-4D97-AF65-F5344CB8AC3E}">
        <p14:creationId xmlns:p14="http://schemas.microsoft.com/office/powerpoint/2010/main" val="4292967914"/>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47" Type="http://schemas.openxmlformats.org/officeDocument/2006/relationships/image" Target="../media/image5.emf"/><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oleObject" Target="../embeddings/oleObject1.bin"/><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41" Type="http://schemas.openxmlformats.org/officeDocument/2006/relationships/slideLayout" Target="../slideLayouts/slideLayout47.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tags" Target="../tags/tag1.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4" Type="http://schemas.openxmlformats.org/officeDocument/2006/relationships/vmlDrawing" Target="../drawings/vmlDrawing1.v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M PPT contents slide 254x190a.jpg"/>
          <p:cNvPicPr>
            <a:picLocks noChangeAspect="1"/>
          </p:cNvPicPr>
          <p:nvPr/>
        </p:nvPicPr>
        <p:blipFill>
          <a:blip r:embed="rId4"/>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00FB6-3605-B843-B201-F9FC7C72FE33}" type="slidenum">
              <a:rPr lang="en-US" smtClean="0"/>
              <a:pPr/>
              <a:t>‹#›</a:t>
            </a:fld>
            <a:endParaRPr lang="en-US"/>
          </a:p>
        </p:txBody>
      </p:sp>
      <p:cxnSp>
        <p:nvCxnSpPr>
          <p:cNvPr id="10" name="Straight Connector 9"/>
          <p:cNvCxnSpPr/>
          <p:nvPr/>
        </p:nvCxnSpPr>
        <p:spPr>
          <a:xfrm>
            <a:off x="457200" y="1113276"/>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457200" y="433398"/>
            <a:ext cx="6663267" cy="630078"/>
          </a:xfrm>
          <a:prstGeom prst="rect">
            <a:avLst/>
          </a:prstGeom>
        </p:spPr>
        <p:txBody>
          <a:bodyPr vert="horz" lIns="0" tIns="0" rIns="0" bIns="0" rtlCol="0" anchor="ctr">
            <a:normAutofit/>
          </a:bodyPr>
          <a:lstStyle/>
          <a:p>
            <a:r>
              <a:rPr lang="en-GB" dirty="0"/>
              <a:t>content</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724" r:id="rId2"/>
  </p:sldLayoutIdLst>
  <p:hf hdr="0" dt="0"/>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LM PPT inside pages 254x190.jpg"/>
          <p:cNvPicPr>
            <a:picLocks noChangeAspect="1"/>
          </p:cNvPicPr>
          <p:nvPr/>
        </p:nvPicPr>
        <p:blipFill>
          <a:blip r:embed="rId4"/>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2FE12-5D65-FE41-9FFC-E71217CF9726}" type="slidenum">
              <a:rPr lang="en-US" smtClean="0"/>
              <a:pPr/>
              <a:t>‹#›</a:t>
            </a:fld>
            <a:endParaRPr lang="en-US"/>
          </a:p>
        </p:txBody>
      </p:sp>
      <p:cxnSp>
        <p:nvCxnSpPr>
          <p:cNvPr id="8" name="Straight Connector 7"/>
          <p:cNvCxnSpPr/>
          <p:nvPr/>
        </p:nvCxnSpPr>
        <p:spPr>
          <a:xfrm>
            <a:off x="457200" y="1113276"/>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0"/>
          <p:cNvSpPr>
            <a:spLocks noGrp="1"/>
          </p:cNvSpPr>
          <p:nvPr>
            <p:ph type="title"/>
          </p:nvPr>
        </p:nvSpPr>
        <p:spPr>
          <a:xfrm>
            <a:off x="457200" y="433398"/>
            <a:ext cx="8229600" cy="630078"/>
          </a:xfrm>
          <a:prstGeom prst="rect">
            <a:avLst/>
          </a:prstGeom>
        </p:spPr>
        <p:txBody>
          <a:bodyPr vert="horz" lIns="0" tIns="0" rIns="0" bIns="0" rtlCol="0" anchor="ctr">
            <a:normAutofit/>
          </a:bodyPr>
          <a:lstStyle/>
          <a:p>
            <a:r>
              <a:rPr lang="en-GB" dirty="0"/>
              <a:t>content</a:t>
            </a: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8" r:id="rId2"/>
  </p:sldLayoutIdLst>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M PPT contents slide 254x190b.jpg"/>
          <p:cNvPicPr>
            <a:picLocks noChangeAspect="1"/>
          </p:cNvPicPr>
          <p:nvPr/>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482A7-6911-5349-8396-6CEB0A963FF4}" type="slidenum">
              <a:rPr lang="en-US" smtClean="0"/>
              <a:pPr/>
              <a:t>‹#›</a:t>
            </a:fld>
            <a:endParaRPr lang="en-US"/>
          </a:p>
        </p:txBody>
      </p:sp>
      <p:cxnSp>
        <p:nvCxnSpPr>
          <p:cNvPr id="8" name="Straight Connector 7"/>
          <p:cNvCxnSpPr/>
          <p:nvPr/>
        </p:nvCxnSpPr>
        <p:spPr>
          <a:xfrm>
            <a:off x="457200" y="1113276"/>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0"/>
          <p:cNvSpPr>
            <a:spLocks noGrp="1"/>
          </p:cNvSpPr>
          <p:nvPr>
            <p:ph type="title"/>
          </p:nvPr>
        </p:nvSpPr>
        <p:spPr>
          <a:xfrm>
            <a:off x="457200" y="433398"/>
            <a:ext cx="8229600" cy="630078"/>
          </a:xfrm>
          <a:prstGeom prst="rect">
            <a:avLst/>
          </a:prstGeom>
        </p:spPr>
        <p:txBody>
          <a:bodyPr vert="horz" lIns="0" tIns="0" rIns="0" bIns="0" rtlCol="0" anchor="ctr">
            <a:normAutofit/>
          </a:bodyPr>
          <a:lstStyle/>
          <a:p>
            <a:r>
              <a:rPr lang="en-GB" dirty="0"/>
              <a:t>Content</a:t>
            </a:r>
            <a:endParaRPr lang="en-US" dirty="0"/>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LM PPT end slide 254x190.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62488" y="6477001"/>
            <a:ext cx="3761320" cy="244475"/>
          </a:xfrm>
          <a:prstGeom prst="rect">
            <a:avLst/>
          </a:prstGeom>
        </p:spPr>
        <p:txBody>
          <a:bodyPr vert="horz" lIns="0" tIns="0" rIns="0" bIns="0" rtlCol="0" anchor="t" anchorCtr="0"/>
          <a:lstStyle>
            <a:lvl1pPr algn="r">
              <a:defRPr sz="600">
                <a:solidFill>
                  <a:schemeClr val="tx1"/>
                </a:solidFill>
              </a:defRPr>
            </a:lvl1pPr>
          </a:lstStyle>
          <a:p>
            <a:pPr defTabSz="883664"/>
            <a:endParaRPr lang="en-GB" dirty="0">
              <a:solidFill>
                <a:srgbClr val="000000"/>
              </a:solidFill>
            </a:endParaRPr>
          </a:p>
        </p:txBody>
      </p:sp>
      <p:graphicFrame>
        <p:nvGraphicFramePr>
          <p:cNvPr id="4" name="Object 3" hidden="1"/>
          <p:cNvGraphicFramePr>
            <a:graphicFrameLocks noChangeAspect="1"/>
          </p:cNvGraphicFramePr>
          <p:nvPr>
            <p:custDataLst>
              <p:tags r:id="rId45"/>
            </p:custDataLs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2094"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1588" y="1589"/>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9" y="317501"/>
            <a:ext cx="8391525" cy="692150"/>
          </a:xfrm>
          <a:prstGeom prst="rect">
            <a:avLst/>
          </a:prstGeom>
        </p:spPr>
        <p:txBody>
          <a:bodyPr vert="horz" lIns="0" tIns="0" rIns="0" bIns="0" rtlCol="0" anchor="t" anchorCtr="0">
            <a:noAutofit/>
          </a:bodyPr>
          <a:lstStyle/>
          <a:p>
            <a:r>
              <a:rPr lang="en-GB" noProof="0" dirty="0"/>
              <a:t>Click to edit Master title style</a:t>
            </a:r>
          </a:p>
        </p:txBody>
      </p:sp>
      <p:sp>
        <p:nvSpPr>
          <p:cNvPr id="19" name="Text Placeholder 18"/>
          <p:cNvSpPr>
            <a:spLocks noGrp="1"/>
          </p:cNvSpPr>
          <p:nvPr>
            <p:ph type="body" idx="1"/>
          </p:nvPr>
        </p:nvSpPr>
        <p:spPr>
          <a:xfrm>
            <a:off x="376238" y="1665289"/>
            <a:ext cx="8391525" cy="4716462"/>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TextBox 2"/>
          <p:cNvSpPr txBox="1"/>
          <p:nvPr userDrawn="1"/>
        </p:nvSpPr>
        <p:spPr>
          <a:xfrm>
            <a:off x="8536783" y="6477000"/>
            <a:ext cx="230981" cy="92333"/>
          </a:xfrm>
          <a:prstGeom prst="rect">
            <a:avLst/>
          </a:prstGeom>
          <a:noFill/>
        </p:spPr>
        <p:txBody>
          <a:bodyPr wrap="square" lIns="0" tIns="0" rIns="0" bIns="0" rtlCol="0">
            <a:spAutoFit/>
          </a:bodyPr>
          <a:lstStyle/>
          <a:p>
            <a:pPr algn="r" defTabSz="883664">
              <a:spcBef>
                <a:spcPts val="579"/>
              </a:spcBef>
              <a:buSzPct val="100000"/>
              <a:buFont typeface="Arial"/>
              <a:buNone/>
            </a:pPr>
            <a:fld id="{C58DF478-B544-4ED8-9ED4-6A2648E2D233}" type="slidenum">
              <a:rPr lang="en-GB" sz="600" smtClean="0">
                <a:solidFill>
                  <a:srgbClr val="000000"/>
                </a:solidFill>
              </a:rPr>
              <a:pPr algn="r" defTabSz="883664">
                <a:spcBef>
                  <a:spcPts val="579"/>
                </a:spcBef>
                <a:buSzPct val="100000"/>
                <a:buFont typeface="Arial"/>
                <a:buNone/>
              </a:pPr>
              <a:t>‹#›</a:t>
            </a:fld>
            <a:endParaRPr lang="en-GB" sz="600" dirty="0">
              <a:solidFill>
                <a:srgbClr val="000000"/>
              </a:solidFill>
            </a:endParaRPr>
          </a:p>
        </p:txBody>
      </p:sp>
    </p:spTree>
    <p:extLst>
      <p:ext uri="{BB962C8B-B14F-4D97-AF65-F5344CB8AC3E}">
        <p14:creationId xmlns:p14="http://schemas.microsoft.com/office/powerpoint/2010/main" val="346548486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Lst>
  <p:transition>
    <p:fade/>
  </p:transition>
  <p:hf sldNum="0" hdr="0" ftr="0"/>
  <p:txStyles>
    <p:titleStyle>
      <a:lvl1pPr algn="l" defTabSz="883664" rtl="0" eaLnBrk="1" latinLnBrk="0" hangingPunct="1">
        <a:spcBef>
          <a:spcPct val="0"/>
        </a:spcBef>
        <a:buNone/>
        <a:defRPr sz="1900" kern="1200">
          <a:solidFill>
            <a:schemeClr val="tx1"/>
          </a:solidFill>
          <a:latin typeface="+mj-lt"/>
          <a:ea typeface="+mj-ea"/>
          <a:cs typeface="+mj-cs"/>
        </a:defRPr>
      </a:lvl1pPr>
    </p:titleStyle>
    <p:bodyStyle>
      <a:lvl1pPr marL="0" indent="0" algn="l" defTabSz="883664" rtl="0" eaLnBrk="1" latinLnBrk="0" hangingPunct="1">
        <a:spcBef>
          <a:spcPts val="0"/>
        </a:spcBef>
        <a:spcAft>
          <a:spcPts val="966"/>
        </a:spcAft>
        <a:buSzPct val="100000"/>
        <a:buFont typeface="Arial" panose="020B0604020202020204" pitchFamily="34" charset="0"/>
        <a:buChar char="​"/>
        <a:defRPr sz="1200" b="0" kern="1200">
          <a:solidFill>
            <a:schemeClr val="tx1"/>
          </a:solidFill>
          <a:latin typeface="+mn-lt"/>
          <a:ea typeface="+mn-ea"/>
          <a:cs typeface="+mn-cs"/>
        </a:defRPr>
      </a:lvl1pPr>
      <a:lvl2pPr marL="0" indent="0" algn="l" defTabSz="883664" rtl="0" eaLnBrk="1" latinLnBrk="0" hangingPunct="1">
        <a:spcBef>
          <a:spcPts val="0"/>
        </a:spcBef>
        <a:spcAft>
          <a:spcPts val="966"/>
        </a:spcAft>
        <a:buClrTx/>
        <a:buSzPct val="100000"/>
        <a:buFont typeface="Arial" panose="020B0604020202020204" pitchFamily="34" charset="0"/>
        <a:buChar char="​"/>
        <a:defRPr lang="en-US" sz="1200" b="1" kern="1200" dirty="0" smtClean="0">
          <a:solidFill>
            <a:schemeClr val="tx1"/>
          </a:solidFill>
          <a:latin typeface="+mn-lt"/>
          <a:ea typeface="+mn-ea"/>
          <a:cs typeface="+mn-cs"/>
        </a:defRPr>
      </a:lvl2pPr>
      <a:lvl3pPr marL="170471" indent="-170471" algn="l" defTabSz="883664" rtl="0" eaLnBrk="1" latinLnBrk="0" hangingPunct="1">
        <a:spcBef>
          <a:spcPts val="0"/>
        </a:spcBef>
        <a:spcAft>
          <a:spcPts val="966"/>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44420" indent="-170471" algn="l" defTabSz="883664" rtl="0" eaLnBrk="1" latinLnBrk="0" hangingPunct="1">
        <a:spcBef>
          <a:spcPts val="0"/>
        </a:spcBef>
        <a:spcAft>
          <a:spcPts val="966"/>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14890" indent="-170471" algn="l" defTabSz="771672" rtl="0" eaLnBrk="1" latinLnBrk="0" hangingPunct="1">
        <a:spcBef>
          <a:spcPts val="0"/>
        </a:spcBef>
        <a:spcAft>
          <a:spcPts val="966"/>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344420" indent="0" algn="l" defTabSz="883664" rtl="0" eaLnBrk="1" latinLnBrk="0" hangingPunct="1">
        <a:spcBef>
          <a:spcPts val="0"/>
        </a:spcBef>
        <a:spcAft>
          <a:spcPts val="966"/>
        </a:spcAft>
        <a:buFont typeface="Verdana" panose="020B0604030504040204" pitchFamily="34" charset="0"/>
        <a:buNone/>
        <a:defRPr sz="1200" kern="1200" baseline="0">
          <a:solidFill>
            <a:schemeClr val="tx1"/>
          </a:solidFill>
          <a:latin typeface="+mn-lt"/>
          <a:ea typeface="+mn-ea"/>
          <a:cs typeface="+mn-cs"/>
        </a:defRPr>
      </a:lvl6pPr>
      <a:lvl7pPr marL="514890" indent="-170471" algn="l" defTabSz="883664" rtl="0" eaLnBrk="1" latinLnBrk="0" hangingPunct="1">
        <a:spcBef>
          <a:spcPts val="0"/>
        </a:spcBef>
        <a:spcAft>
          <a:spcPts val="966"/>
        </a:spcAft>
        <a:buFont typeface="Verdana" panose="020B0604030504040204" pitchFamily="34" charset="0"/>
        <a:buChar char="−"/>
        <a:defRPr sz="1200" kern="1200">
          <a:solidFill>
            <a:schemeClr val="tx1"/>
          </a:solidFill>
          <a:latin typeface="+mn-lt"/>
          <a:ea typeface="+mn-ea"/>
          <a:cs typeface="+mn-cs"/>
        </a:defRPr>
      </a:lvl7pPr>
      <a:lvl8pPr marL="514890" indent="-170471" algn="l" defTabSz="883664" rtl="0" eaLnBrk="1" latinLnBrk="0" hangingPunct="1">
        <a:spcBef>
          <a:spcPts val="0"/>
        </a:spcBef>
        <a:spcAft>
          <a:spcPts val="966"/>
        </a:spcAft>
        <a:buFont typeface="Verdana" panose="020B0604030504040204" pitchFamily="34" charset="0"/>
        <a:buChar char="−"/>
        <a:defRPr sz="1200" kern="1200" baseline="0">
          <a:solidFill>
            <a:schemeClr val="tx1"/>
          </a:solidFill>
          <a:latin typeface="+mn-lt"/>
          <a:ea typeface="+mn-ea"/>
          <a:cs typeface="+mn-cs"/>
        </a:defRPr>
      </a:lvl8pPr>
      <a:lvl9pPr marL="514890" indent="-170471" algn="l" defTabSz="883664" rtl="0" eaLnBrk="1" latinLnBrk="0" hangingPunct="1">
        <a:spcBef>
          <a:spcPts val="0"/>
        </a:spcBef>
        <a:spcAft>
          <a:spcPts val="966"/>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883664" rtl="0" eaLnBrk="1" latinLnBrk="0" hangingPunct="1">
        <a:defRPr sz="1700" kern="1200">
          <a:solidFill>
            <a:schemeClr val="tx1"/>
          </a:solidFill>
          <a:latin typeface="+mn-lt"/>
          <a:ea typeface="+mn-ea"/>
          <a:cs typeface="+mn-cs"/>
        </a:defRPr>
      </a:lvl1pPr>
      <a:lvl2pPr marL="441832" algn="l" defTabSz="883664" rtl="0" eaLnBrk="1" latinLnBrk="0" hangingPunct="1">
        <a:defRPr sz="1700" kern="1200">
          <a:solidFill>
            <a:schemeClr val="tx1"/>
          </a:solidFill>
          <a:latin typeface="+mn-lt"/>
          <a:ea typeface="+mn-ea"/>
          <a:cs typeface="+mn-cs"/>
        </a:defRPr>
      </a:lvl2pPr>
      <a:lvl3pPr marL="883664" algn="l" defTabSz="883664" rtl="0" eaLnBrk="1" latinLnBrk="0" hangingPunct="1">
        <a:defRPr sz="1700" kern="1200">
          <a:solidFill>
            <a:schemeClr val="tx1"/>
          </a:solidFill>
          <a:latin typeface="+mn-lt"/>
          <a:ea typeface="+mn-ea"/>
          <a:cs typeface="+mn-cs"/>
        </a:defRPr>
      </a:lvl3pPr>
      <a:lvl4pPr marL="1325496" algn="l" defTabSz="883664" rtl="0" eaLnBrk="1" latinLnBrk="0" hangingPunct="1">
        <a:defRPr sz="1700" kern="1200">
          <a:solidFill>
            <a:schemeClr val="tx1"/>
          </a:solidFill>
          <a:latin typeface="+mn-lt"/>
          <a:ea typeface="+mn-ea"/>
          <a:cs typeface="+mn-cs"/>
        </a:defRPr>
      </a:lvl4pPr>
      <a:lvl5pPr marL="1767327" algn="l" defTabSz="883664" rtl="0" eaLnBrk="1" latinLnBrk="0" hangingPunct="1">
        <a:defRPr sz="1700" kern="1200">
          <a:solidFill>
            <a:schemeClr val="tx1"/>
          </a:solidFill>
          <a:latin typeface="+mn-lt"/>
          <a:ea typeface="+mn-ea"/>
          <a:cs typeface="+mn-cs"/>
        </a:defRPr>
      </a:lvl5pPr>
      <a:lvl6pPr marL="2209160" algn="l" defTabSz="883664" rtl="0" eaLnBrk="1" latinLnBrk="0" hangingPunct="1">
        <a:defRPr sz="1700" kern="1200">
          <a:solidFill>
            <a:schemeClr val="tx1"/>
          </a:solidFill>
          <a:latin typeface="+mn-lt"/>
          <a:ea typeface="+mn-ea"/>
          <a:cs typeface="+mn-cs"/>
        </a:defRPr>
      </a:lvl6pPr>
      <a:lvl7pPr marL="2650991" algn="l" defTabSz="883664" rtl="0" eaLnBrk="1" latinLnBrk="0" hangingPunct="1">
        <a:defRPr sz="1700" kern="1200">
          <a:solidFill>
            <a:schemeClr val="tx1"/>
          </a:solidFill>
          <a:latin typeface="+mn-lt"/>
          <a:ea typeface="+mn-ea"/>
          <a:cs typeface="+mn-cs"/>
        </a:defRPr>
      </a:lvl7pPr>
      <a:lvl8pPr marL="3092823" algn="l" defTabSz="883664" rtl="0" eaLnBrk="1" latinLnBrk="0" hangingPunct="1">
        <a:defRPr sz="1700" kern="1200">
          <a:solidFill>
            <a:schemeClr val="tx1"/>
          </a:solidFill>
          <a:latin typeface="+mn-lt"/>
          <a:ea typeface="+mn-ea"/>
          <a:cs typeface="+mn-cs"/>
        </a:defRPr>
      </a:lvl8pPr>
      <a:lvl9pPr marL="3534655" algn="l" defTabSz="883664" rtl="0" eaLnBrk="1" latinLnBrk="0" hangingPunct="1">
        <a:defRPr sz="1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3721">
          <p15:clr>
            <a:srgbClr val="F26B43"/>
          </p15:clr>
        </p15:guide>
        <p15:guide id="10" orient="horz" pos="236">
          <p15:clr>
            <a:srgbClr val="F26B43"/>
          </p15:clr>
        </p15:guide>
        <p15:guide id="11" pos="1022">
          <p15:clr>
            <a:srgbClr val="F26B43"/>
          </p15:clr>
        </p15:guide>
        <p15:guide id="12" pos="1137">
          <p15:clr>
            <a:srgbClr val="F26B43"/>
          </p15:clr>
        </p15:guide>
        <p15:guide id="13" pos="1920">
          <p15:clr>
            <a:srgbClr val="F26B43"/>
          </p15:clr>
        </p15:guide>
        <p15:guide id="14" pos="2033">
          <p15:clr>
            <a:srgbClr val="F26B43"/>
          </p15:clr>
        </p15:guide>
        <p15:guide id="15" pos="4620">
          <p15:clr>
            <a:srgbClr val="F26B43"/>
          </p15:clr>
        </p15:guide>
        <p15:guide id="16" pos="2823">
          <p15:clr>
            <a:srgbClr val="F26B43"/>
          </p15:clr>
        </p15:guide>
        <p15:guide id="17" pos="2937">
          <p15:clr>
            <a:srgbClr val="F26B43"/>
          </p15:clr>
        </p15:guide>
        <p15:guide id="18" pos="2880">
          <p15:clr>
            <a:srgbClr val="F26B43"/>
          </p15:clr>
        </p15:guide>
        <p15:guide id="19" pos="4734">
          <p15:clr>
            <a:srgbClr val="F26B43"/>
          </p15:clr>
        </p15:guide>
        <p15:guide id="20" orient="horz" pos="1049">
          <p15:clr>
            <a:srgbClr val="F26B43"/>
          </p15:clr>
        </p15:guide>
        <p15:guide id="21" orient="horz" pos="6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6DD37-B69C-134A-8B99-9BB3A35252EB}" type="slidenum">
              <a:rPr lang="en-US" smtClean="0">
                <a:solidFill>
                  <a:prstClr val="black">
                    <a:tint val="75000"/>
                  </a:prstClr>
                </a:solidFill>
              </a:rPr>
              <a:pPr/>
              <a:t>‹#›</a:t>
            </a:fld>
            <a:endParaRPr lang="en-US">
              <a:solidFill>
                <a:prstClr val="black">
                  <a:tint val="75000"/>
                </a:prstClr>
              </a:solidFill>
            </a:endParaRPr>
          </a:p>
        </p:txBody>
      </p:sp>
      <p:pic>
        <p:nvPicPr>
          <p:cNvPr id="8" name="Picture 7" descr="BLM PPT cover slide 254x190.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34444483"/>
      </p:ext>
    </p:extLst>
  </p:cSld>
  <p:clrMap bg1="lt1" tx1="dk1" bg2="lt2" tx2="dk2" accent1="accent1" accent2="accent2" accent3="accent3" accent4="accent4" accent5="accent5" accent6="accent6" hlink="hlink" folHlink="folHlink"/>
  <p:sldLayoutIdLst>
    <p:sldLayoutId id="2147483726"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80761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Ogden – Past, Present &amp; Future</a:t>
            </a:r>
          </a:p>
        </p:txBody>
      </p:sp>
      <p:sp>
        <p:nvSpPr>
          <p:cNvPr id="6" name="Subtitle 5"/>
          <p:cNvSpPr>
            <a:spLocks noGrp="1"/>
          </p:cNvSpPr>
          <p:nvPr>
            <p:ph type="subTitle" idx="1"/>
          </p:nvPr>
        </p:nvSpPr>
        <p:spPr/>
        <p:txBody>
          <a:bodyPr/>
          <a:lstStyle/>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28</a:t>
            </a:r>
            <a:r>
              <a:rPr lang="en-US" baseline="30000" dirty="0">
                <a:latin typeface="Segoe UI" panose="020B0502040204020203" pitchFamily="34" charset="0"/>
                <a:cs typeface="Segoe UI" panose="020B0502040204020203" pitchFamily="34" charset="0"/>
              </a:rPr>
              <a:t>th</a:t>
            </a:r>
            <a:r>
              <a:rPr lang="en-US" dirty="0">
                <a:latin typeface="Segoe UI" panose="020B0502040204020203" pitchFamily="34" charset="0"/>
                <a:cs typeface="Segoe UI" panose="020B0502040204020203" pitchFamily="34" charset="0"/>
              </a:rPr>
              <a:t> November 2017</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Sophia Reed, Partner, BLM</a:t>
            </a:r>
          </a:p>
          <a:p>
            <a:r>
              <a:rPr lang="en-US" dirty="0">
                <a:latin typeface="Segoe UI" panose="020B0502040204020203" pitchFamily="34" charset="0"/>
                <a:cs typeface="Segoe UI" panose="020B0502040204020203" pitchFamily="34" charset="0"/>
              </a:rPr>
              <a:t>Alistair Kinley,  Director of Policy and Government Affairs</a:t>
            </a:r>
          </a:p>
        </p:txBody>
      </p:sp>
    </p:spTree>
    <p:extLst>
      <p:ext uri="{BB962C8B-B14F-4D97-AF65-F5344CB8AC3E}">
        <p14:creationId xmlns:p14="http://schemas.microsoft.com/office/powerpoint/2010/main" val="235896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 in Discount Rates</a:t>
            </a:r>
          </a:p>
        </p:txBody>
      </p:sp>
      <p:sp>
        <p:nvSpPr>
          <p:cNvPr id="3" name="Content Placeholder 2"/>
          <p:cNvSpPr>
            <a:spLocks noGrp="1"/>
          </p:cNvSpPr>
          <p:nvPr>
            <p:ph sz="quarter" idx="10"/>
          </p:nvPr>
        </p:nvSpPr>
        <p:spPr/>
        <p:txBody>
          <a:bodyPr/>
          <a:lstStyle/>
          <a:p>
            <a:r>
              <a:rPr lang="en-GB" dirty="0"/>
              <a:t>Current -0.75%</a:t>
            </a:r>
          </a:p>
          <a:p>
            <a:r>
              <a:rPr lang="en-GB" dirty="0"/>
              <a:t>Multiplier for the 53 year old is 9.94 (£298,200)</a:t>
            </a:r>
          </a:p>
          <a:p>
            <a:r>
              <a:rPr lang="en-GB" b="1" dirty="0"/>
              <a:t>Difference</a:t>
            </a:r>
            <a:r>
              <a:rPr lang="en-GB" dirty="0"/>
              <a:t> if change the rate:-</a:t>
            </a:r>
          </a:p>
          <a:p>
            <a:r>
              <a:rPr lang="en-GB" dirty="0"/>
              <a:t> 2.5% = 8.23 (10.17 x 0.81) x £30k = £246,900</a:t>
            </a:r>
          </a:p>
          <a:p>
            <a:r>
              <a:rPr lang="en-GB" dirty="0"/>
              <a:t>1% = 8.95 (11.06 x 0.81) x £30k = £268,500</a:t>
            </a:r>
          </a:p>
          <a:p>
            <a:r>
              <a:rPr lang="en-GB" dirty="0"/>
              <a:t>0% = 9.50 (11.73 x 0.81) x £30k = £285,000</a:t>
            </a:r>
          </a:p>
          <a:p>
            <a:endParaRPr lang="en-GB" dirty="0"/>
          </a:p>
        </p:txBody>
      </p:sp>
    </p:spTree>
    <p:extLst>
      <p:ext uri="{BB962C8B-B14F-4D97-AF65-F5344CB8AC3E}">
        <p14:creationId xmlns:p14="http://schemas.microsoft.com/office/powerpoint/2010/main" val="312084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cap="none" dirty="0">
                <a:ea typeface="Segoe UI" panose="020B0502040204020203" pitchFamily="34" charset="0"/>
                <a:cs typeface="Segoe UI" panose="020B0502040204020203" pitchFamily="34" charset="0"/>
              </a:rPr>
              <a:t>SO WHAT NEXT FOR THE DISCOUNT RATE?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637" y="1397110"/>
            <a:ext cx="3840163"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35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91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15</a:t>
            </a:fld>
            <a:endParaRPr lang="en-US" dirty="0">
              <a:solidFill>
                <a:prstClr val="black">
                  <a:tint val="75000"/>
                </a:prstClr>
              </a:solidFill>
            </a:endParaRPr>
          </a:p>
        </p:txBody>
      </p:sp>
      <p:sp>
        <p:nvSpPr>
          <p:cNvPr id="4" name="Content Placeholder 3"/>
          <p:cNvSpPr>
            <a:spLocks noGrp="1"/>
          </p:cNvSpPr>
          <p:nvPr>
            <p:ph sz="quarter" idx="13"/>
          </p:nvPr>
        </p:nvSpPr>
        <p:spPr>
          <a:xfrm>
            <a:off x="457200" y="1606549"/>
            <a:ext cx="8229600" cy="4664711"/>
          </a:xfrm>
        </p:spPr>
        <p:txBody>
          <a:bodyPr/>
          <a:lstStyle/>
          <a:p>
            <a:r>
              <a:rPr lang="en-GB" sz="2000" dirty="0">
                <a:latin typeface="Segoe UI" panose="020B0502040204020203" pitchFamily="34" charset="0"/>
                <a:ea typeface="Segoe UI" panose="020B0502040204020203" pitchFamily="34" charset="0"/>
                <a:cs typeface="Segoe UI" panose="020B0502040204020203" pitchFamily="34" charset="0"/>
              </a:rPr>
              <a:t>key legal aspects = Damages Act 1996 &amp; </a:t>
            </a:r>
            <a:r>
              <a:rPr lang="en-GB" sz="2000" i="1" dirty="0">
                <a:latin typeface="Segoe UI" panose="020B0502040204020203" pitchFamily="34" charset="0"/>
                <a:ea typeface="Segoe UI" panose="020B0502040204020203" pitchFamily="34" charset="0"/>
                <a:cs typeface="Segoe UI" panose="020B0502040204020203" pitchFamily="34" charset="0"/>
              </a:rPr>
              <a:t>Wells v Wells </a:t>
            </a:r>
            <a:r>
              <a:rPr lang="en-GB" sz="2000" dirty="0">
                <a:latin typeface="Segoe UI" panose="020B0502040204020203" pitchFamily="34" charset="0"/>
                <a:ea typeface="Segoe UI" panose="020B0502040204020203" pitchFamily="34" charset="0"/>
                <a:cs typeface="Segoe UI" panose="020B0502040204020203" pitchFamily="34" charset="0"/>
              </a:rPr>
              <a:t>(HL, 1998)</a:t>
            </a:r>
          </a:p>
          <a:p>
            <a:pPr marL="277200" indent="-277200"/>
            <a:r>
              <a:rPr lang="en-US" sz="2000" dirty="0">
                <a:latin typeface="Segoe UI" panose="020B0502040204020203" pitchFamily="34" charset="0"/>
                <a:ea typeface="Segoe UI" panose="020B0502040204020203" pitchFamily="34" charset="0"/>
                <a:cs typeface="Segoe UI" panose="020B0502040204020203" pitchFamily="34" charset="0"/>
              </a:rPr>
              <a:t>former gives Lord Chancellor power to set the rate, latter links it to the yield on ILGS</a:t>
            </a:r>
          </a:p>
          <a:p>
            <a:r>
              <a:rPr lang="en-GB" sz="2000" dirty="0">
                <a:latin typeface="Segoe UI" panose="020B0502040204020203" pitchFamily="34" charset="0"/>
                <a:ea typeface="Segoe UI" panose="020B0502040204020203" pitchFamily="34" charset="0"/>
                <a:cs typeface="Segoe UI" panose="020B0502040204020203" pitchFamily="34" charset="0"/>
              </a:rPr>
              <a:t>last set in 2001 at 2.5% (BoE base rate was 5.25%)</a:t>
            </a:r>
          </a:p>
          <a:p>
            <a:r>
              <a:rPr lang="en-US" sz="2000" dirty="0">
                <a:latin typeface="Segoe UI" panose="020B0502040204020203" pitchFamily="34" charset="0"/>
                <a:ea typeface="Segoe UI" panose="020B0502040204020203" pitchFamily="34" charset="0"/>
                <a:cs typeface="Segoe UI" panose="020B0502040204020203" pitchFamily="34" charset="0"/>
              </a:rPr>
              <a:t>ILGS yields have deteriorated since</a:t>
            </a:r>
          </a:p>
          <a:p>
            <a:r>
              <a:rPr lang="en-US" sz="2000" dirty="0">
                <a:latin typeface="Segoe UI" panose="020B0502040204020203" pitchFamily="34" charset="0"/>
                <a:ea typeface="Segoe UI" panose="020B0502040204020203" pitchFamily="34" charset="0"/>
                <a:cs typeface="Segoe UI" panose="020B0502040204020203" pitchFamily="34" charset="0"/>
              </a:rPr>
              <a:t>February 2017 rate goes to -0.25%:</a:t>
            </a:r>
          </a:p>
          <a:p>
            <a:pPr indent="0">
              <a:buNone/>
            </a:pP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i="1" dirty="0">
                <a:latin typeface="Segoe UI" panose="020B0502040204020203" pitchFamily="34" charset="0"/>
                <a:ea typeface="Segoe UI" panose="020B0502040204020203" pitchFamily="34" charset="0"/>
                <a:cs typeface="Segoe UI" panose="020B0502040204020203" pitchFamily="34" charset="0"/>
              </a:rPr>
              <a:t>“</a:t>
            </a:r>
            <a:r>
              <a:rPr lang="en-GB" sz="2000" i="1" dirty="0">
                <a:latin typeface="Segoe UI" panose="020B0502040204020203" pitchFamily="34" charset="0"/>
                <a:ea typeface="Segoe UI" panose="020B0502040204020203" pitchFamily="34" charset="0"/>
                <a:cs typeface="Segoe UI" panose="020B0502040204020203" pitchFamily="34" charset="0"/>
              </a:rPr>
              <a:t>this is the only legally acceptable rate I can set”</a:t>
            </a:r>
          </a:p>
          <a:p>
            <a:pPr indent="0">
              <a:buNone/>
            </a:pPr>
            <a:endParaRPr lang="en-US" sz="2000" i="1" dirty="0">
              <a:latin typeface="Segoe UI" panose="020B0502040204020203" pitchFamily="34" charset="0"/>
              <a:ea typeface="Segoe UI" panose="020B0502040204020203" pitchFamily="34" charset="0"/>
              <a:cs typeface="Segoe UI" panose="020B0502040204020203" pitchFamily="34" charset="0"/>
            </a:endParaRPr>
          </a:p>
          <a:p>
            <a:r>
              <a:rPr lang="en-GB" sz="2000" dirty="0">
                <a:latin typeface="Segoe UI" panose="020B0502040204020203" pitchFamily="34" charset="0"/>
                <a:ea typeface="Segoe UI" panose="020B0502040204020203" pitchFamily="34" charset="0"/>
                <a:cs typeface="Segoe UI" panose="020B0502040204020203" pitchFamily="34" charset="0"/>
              </a:rPr>
              <a:t>MoJ consultation, response &amp; draft Bill on 7 September 2017</a:t>
            </a:r>
          </a:p>
          <a:p>
            <a:endParaRPr lang="en-GB" sz="2000" i="1" dirty="0">
              <a:latin typeface="Segoe UI" panose="020B0502040204020203" pitchFamily="34" charset="0"/>
              <a:ea typeface="Segoe UI" panose="020B0502040204020203" pitchFamily="34" charset="0"/>
              <a:cs typeface="Segoe UI" panose="020B0502040204020203" pitchFamily="34" charset="0"/>
            </a:endParaRPr>
          </a:p>
          <a:p>
            <a:endParaRPr lang="en-GB" sz="2000" i="1"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052" y="2502176"/>
            <a:ext cx="2146534" cy="2146534"/>
          </a:xfrm>
          <a:prstGeom prst="rect">
            <a:avLst/>
          </a:prstGeom>
        </p:spPr>
      </p:pic>
    </p:spTree>
    <p:extLst>
      <p:ext uri="{BB962C8B-B14F-4D97-AF65-F5344CB8AC3E}">
        <p14:creationId xmlns:p14="http://schemas.microsoft.com/office/powerpoint/2010/main" val="190512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01555"/>
            <a:r>
              <a:rPr lang="en-GB" dirty="0"/>
              <a:t>Motor current profitability and benchmarking</a:t>
            </a:r>
          </a:p>
        </p:txBody>
      </p:sp>
      <p:sp>
        <p:nvSpPr>
          <p:cNvPr id="3" name="Text Placeholder 2"/>
          <p:cNvSpPr>
            <a:spLocks noGrp="1"/>
          </p:cNvSpPr>
          <p:nvPr>
            <p:ph type="body" sz="quarter" idx="13"/>
          </p:nvPr>
        </p:nvSpPr>
        <p:spPr/>
        <p:txBody>
          <a:bodyPr/>
          <a:lstStyle/>
          <a:p>
            <a:pPr defTabSz="801555">
              <a:spcAft>
                <a:spcPts val="877"/>
              </a:spcAft>
            </a:pPr>
            <a:r>
              <a:rPr lang="en-GB" sz="1800" dirty="0">
                <a:solidFill>
                  <a:srgbClr val="575757"/>
                </a:solidFill>
              </a:rPr>
              <a:t>Ogden - UK implied real spot rates (20 year term)</a:t>
            </a:r>
          </a:p>
          <a:p>
            <a:endParaRPr lang="en-GB" sz="2000" dirty="0">
              <a:solidFill>
                <a:schemeClr val="accent6"/>
              </a:solidFill>
            </a:endParaRPr>
          </a:p>
        </p:txBody>
      </p:sp>
      <p:sp>
        <p:nvSpPr>
          <p:cNvPr id="8" name="Rectangle 4"/>
          <p:cNvSpPr>
            <a:spLocks noChangeArrowheads="1"/>
          </p:cNvSpPr>
          <p:nvPr/>
        </p:nvSpPr>
        <p:spPr bwMode="auto">
          <a:xfrm>
            <a:off x="829663" y="6175260"/>
            <a:ext cx="1276908" cy="111684"/>
          </a:xfrm>
          <a:prstGeom prst="rect">
            <a:avLst/>
          </a:prstGeom>
          <a:noFill/>
          <a:ln w="12700" algn="ctr">
            <a:noFill/>
            <a:miter lim="800000"/>
            <a:headEnd/>
            <a:tailEnd/>
          </a:ln>
        </p:spPr>
        <p:txBody>
          <a:bodyPr wrap="square" lIns="0" tIns="0" rIns="0" bIns="0">
            <a:spAutoFit/>
          </a:bodyPr>
          <a:lstStyle/>
          <a:p>
            <a:pPr defTabSz="871958"/>
            <a:r>
              <a:rPr lang="en-GB" sz="700" dirty="0">
                <a:solidFill>
                  <a:srgbClr val="000000"/>
                </a:solidFill>
              </a:rPr>
              <a:t>Source: Bank of England</a:t>
            </a:r>
          </a:p>
        </p:txBody>
      </p:sp>
      <p:sp>
        <p:nvSpPr>
          <p:cNvPr id="11" name="Footer Placeholder 4"/>
          <p:cNvSpPr txBox="1">
            <a:spLocks/>
          </p:cNvSpPr>
          <p:nvPr/>
        </p:nvSpPr>
        <p:spPr>
          <a:xfrm>
            <a:off x="829664" y="6414499"/>
            <a:ext cx="3558090" cy="126000"/>
          </a:xfrm>
          <a:prstGeom prst="rect">
            <a:avLst/>
          </a:prstGeom>
        </p:spPr>
        <p:txBody>
          <a:bodyPr vert="horz" lIns="0" tIns="0" rIns="0" bIns="0" rtlCol="0" anchor="t" anchorCtr="0"/>
          <a:lstStyle>
            <a:defPPr>
              <a:defRPr lang="en-US"/>
            </a:defPPr>
            <a:lvl1pPr marL="0" algn="r" defTabSz="914400" rtl="0" eaLnBrk="1" latinLnBrk="0" hangingPunct="1">
              <a:defRPr sz="754" kern="1200">
                <a:solidFill>
                  <a:srgbClr val="8C8C8C"/>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dirty="0">
                <a:solidFill>
                  <a:srgbClr val="000000"/>
                </a:solidFill>
              </a:rPr>
              <a:t>Deloitte Motor Insurance Seminar September 2017</a:t>
            </a:r>
          </a:p>
        </p:txBody>
      </p:sp>
      <p:graphicFrame>
        <p:nvGraphicFramePr>
          <p:cNvPr id="6" name="Chart 5"/>
          <p:cNvGraphicFramePr>
            <a:graphicFrameLocks/>
          </p:cNvGraphicFramePr>
          <p:nvPr>
            <p:extLst/>
          </p:nvPr>
        </p:nvGraphicFramePr>
        <p:xfrm>
          <a:off x="517246" y="1401051"/>
          <a:ext cx="7543162" cy="42782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097640" y="2533348"/>
            <a:ext cx="1649054" cy="1015663"/>
          </a:xfrm>
          <a:prstGeom prst="rect">
            <a:avLst/>
          </a:prstGeom>
          <a:solidFill>
            <a:schemeClr val="bg1"/>
          </a:solidFill>
          <a:ln>
            <a:solidFill>
              <a:schemeClr val="tx1"/>
            </a:solidFill>
          </a:ln>
        </p:spPr>
        <p:txBody>
          <a:bodyPr wrap="square" lIns="0" tIns="0" rIns="0" bIns="0" rtlCol="0">
            <a:spAutoFit/>
          </a:bodyPr>
          <a:lstStyle/>
          <a:p>
            <a:pPr algn="ctr" defTabSz="690300">
              <a:spcBef>
                <a:spcPts val="526"/>
              </a:spcBef>
              <a:buSzPct val="100000"/>
            </a:pPr>
            <a:r>
              <a:rPr lang="en-GB" sz="1100" dirty="0">
                <a:solidFill>
                  <a:srgbClr val="000000"/>
                </a:solidFill>
              </a:rPr>
              <a:t>27 February 2017, the Lord Chancellor announced a change to the Ogden discount rate to a new rate of -0.75%. </a:t>
            </a:r>
            <a:endParaRPr lang="en-GB" sz="1100" dirty="0">
              <a:solidFill>
                <a:srgbClr val="313131"/>
              </a:solidFill>
            </a:endParaRPr>
          </a:p>
        </p:txBody>
      </p:sp>
      <p:sp>
        <p:nvSpPr>
          <p:cNvPr id="9" name="Down Arrow 8"/>
          <p:cNvSpPr/>
          <p:nvPr/>
        </p:nvSpPr>
        <p:spPr bwMode="gray">
          <a:xfrm>
            <a:off x="7820259" y="2743188"/>
            <a:ext cx="58498" cy="1565001"/>
          </a:xfrm>
          <a:prstGeom prst="downArrow">
            <a:avLst/>
          </a:prstGeom>
          <a:solidFill>
            <a:schemeClr val="accent1"/>
          </a:solidFill>
          <a:ln w="19050" algn="ctr">
            <a:solidFill>
              <a:schemeClr val="accent1"/>
            </a:solidFill>
            <a:miter lim="800000"/>
            <a:headEnd/>
            <a:tailEnd/>
          </a:ln>
        </p:spPr>
        <p:txBody>
          <a:bodyPr wrap="square" lIns="85903" tIns="85903" rIns="85903" bIns="85903"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90300">
              <a:lnSpc>
                <a:spcPct val="106000"/>
              </a:lnSpc>
            </a:pPr>
            <a:endParaRPr lang="en-GB" sz="1500" b="1" dirty="0">
              <a:solidFill>
                <a:srgbClr val="FFFFFF"/>
              </a:solidFill>
            </a:endParaRPr>
          </a:p>
        </p:txBody>
      </p:sp>
    </p:spTree>
    <p:extLst>
      <p:ext uri="{BB962C8B-B14F-4D97-AF65-F5344CB8AC3E}">
        <p14:creationId xmlns:p14="http://schemas.microsoft.com/office/powerpoint/2010/main" val="36320580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00FB6-3605-B843-B201-F9FC7C72FE33}" type="slidenum">
              <a:rPr lang="en-US" smtClean="0"/>
              <a:pPr/>
              <a:t>17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0873637"/>
              </p:ext>
            </p:extLst>
          </p:nvPr>
        </p:nvGraphicFramePr>
        <p:xfrm>
          <a:off x="510365" y="4767627"/>
          <a:ext cx="8059469" cy="1522476"/>
        </p:xfrm>
        <a:graphic>
          <a:graphicData uri="http://schemas.openxmlformats.org/drawingml/2006/table">
            <a:tbl>
              <a:tblPr firstRow="1" bandRow="1">
                <a:tableStyleId>{5C22544A-7EE6-4342-B048-85BDC9FD1C3A}</a:tableStyleId>
              </a:tblPr>
              <a:tblGrid>
                <a:gridCol w="662361">
                  <a:extLst>
                    <a:ext uri="{9D8B030D-6E8A-4147-A177-3AD203B41FA5}">
                      <a16:colId xmlns:a16="http://schemas.microsoft.com/office/drawing/2014/main" val="20000"/>
                    </a:ext>
                  </a:extLst>
                </a:gridCol>
                <a:gridCol w="1592977">
                  <a:extLst>
                    <a:ext uri="{9D8B030D-6E8A-4147-A177-3AD203B41FA5}">
                      <a16:colId xmlns:a16="http://schemas.microsoft.com/office/drawing/2014/main" val="20001"/>
                    </a:ext>
                  </a:extLst>
                </a:gridCol>
                <a:gridCol w="1122701">
                  <a:extLst>
                    <a:ext uri="{9D8B030D-6E8A-4147-A177-3AD203B41FA5}">
                      <a16:colId xmlns:a16="http://schemas.microsoft.com/office/drawing/2014/main" val="20002"/>
                    </a:ext>
                  </a:extLst>
                </a:gridCol>
                <a:gridCol w="1032620">
                  <a:extLst>
                    <a:ext uri="{9D8B030D-6E8A-4147-A177-3AD203B41FA5}">
                      <a16:colId xmlns:a16="http://schemas.microsoft.com/office/drawing/2014/main" val="20003"/>
                    </a:ext>
                  </a:extLst>
                </a:gridCol>
                <a:gridCol w="737738">
                  <a:extLst>
                    <a:ext uri="{9D8B030D-6E8A-4147-A177-3AD203B41FA5}">
                      <a16:colId xmlns:a16="http://schemas.microsoft.com/office/drawing/2014/main" val="20004"/>
                    </a:ext>
                  </a:extLst>
                </a:gridCol>
                <a:gridCol w="252940">
                  <a:extLst>
                    <a:ext uri="{9D8B030D-6E8A-4147-A177-3AD203B41FA5}">
                      <a16:colId xmlns:a16="http://schemas.microsoft.com/office/drawing/2014/main" val="20005"/>
                    </a:ext>
                  </a:extLst>
                </a:gridCol>
                <a:gridCol w="1180214">
                  <a:extLst>
                    <a:ext uri="{9D8B030D-6E8A-4147-A177-3AD203B41FA5}">
                      <a16:colId xmlns:a16="http://schemas.microsoft.com/office/drawing/2014/main" val="20006"/>
                    </a:ext>
                  </a:extLst>
                </a:gridCol>
                <a:gridCol w="1477918">
                  <a:extLst>
                    <a:ext uri="{9D8B030D-6E8A-4147-A177-3AD203B41FA5}">
                      <a16:colId xmlns:a16="http://schemas.microsoft.com/office/drawing/2014/main" val="20007"/>
                    </a:ext>
                  </a:extLst>
                </a:gridCol>
              </a:tblGrid>
              <a:tr h="461645">
                <a:tc>
                  <a:txBody>
                    <a:bodyPr/>
                    <a:lstStyle/>
                    <a:p>
                      <a:pPr>
                        <a:lnSpc>
                          <a:spcPct val="115000"/>
                        </a:lnSpc>
                        <a:spcAft>
                          <a:spcPts val="0"/>
                        </a:spcAft>
                      </a:pPr>
                      <a:r>
                        <a:rPr lang="en-GB" sz="1100" dirty="0">
                          <a:effectLst/>
                        </a:rPr>
                        <a:t>age at trial</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normal life expectancy (male)</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then:</a:t>
                      </a:r>
                    </a:p>
                    <a:p>
                      <a:pPr>
                        <a:lnSpc>
                          <a:spcPct val="115000"/>
                        </a:lnSpc>
                        <a:spcAft>
                          <a:spcPts val="0"/>
                        </a:spcAft>
                      </a:pPr>
                      <a:r>
                        <a:rPr lang="en-GB" sz="1100" dirty="0">
                          <a:effectLst/>
                        </a:rPr>
                        <a:t>Ogden tables at 2.5%</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now:</a:t>
                      </a:r>
                    </a:p>
                    <a:p>
                      <a:pPr>
                        <a:lnSpc>
                          <a:spcPct val="115000"/>
                        </a:lnSpc>
                        <a:spcAft>
                          <a:spcPts val="0"/>
                        </a:spcAft>
                      </a:pPr>
                      <a:r>
                        <a:rPr lang="en-GB" sz="1100" dirty="0">
                          <a:effectLst/>
                        </a:rPr>
                        <a:t>Ogden tables at  -0.75%</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 </a:t>
                      </a:r>
                    </a:p>
                    <a:p>
                      <a:pPr algn="ctr">
                        <a:lnSpc>
                          <a:spcPct val="115000"/>
                        </a:lnSpc>
                        <a:spcAft>
                          <a:spcPts val="0"/>
                        </a:spcAft>
                      </a:pPr>
                      <a:r>
                        <a:rPr lang="en-GB" sz="1100" dirty="0">
                          <a:effectLst/>
                        </a:rPr>
                        <a:t>percentage increase</a:t>
                      </a:r>
                      <a:endParaRPr lang="en-GB" sz="1100" dirty="0">
                        <a:effectLst/>
                        <a:latin typeface="Calibri"/>
                        <a:ea typeface="Calibri"/>
                        <a:cs typeface="Times New Roman"/>
                      </a:endParaRPr>
                    </a:p>
                  </a:txBody>
                  <a:tcPr marL="0" marR="0" marT="0" marB="0"/>
                </a:tc>
                <a:tc>
                  <a:txBody>
                    <a:bodyPr/>
                    <a:lstStyle/>
                    <a:p>
                      <a:pPr algn="ctr">
                        <a:lnSpc>
                          <a:spcPct val="115000"/>
                        </a:lnSpc>
                        <a:spcAft>
                          <a:spcPts val="0"/>
                        </a:spcAft>
                      </a:pPr>
                      <a:endParaRPr lang="en-GB" sz="1100" dirty="0">
                        <a:effectLst/>
                        <a:latin typeface="Calibri"/>
                        <a:ea typeface="Calibri"/>
                        <a:cs typeface="Times New Roman"/>
                      </a:endParaRPr>
                    </a:p>
                  </a:txBody>
                  <a:tcPr marL="0" marR="0" marT="0" marB="0">
                    <a:noFill/>
                  </a:tcPr>
                </a:tc>
                <a:tc>
                  <a:txBody>
                    <a:bodyPr/>
                    <a:lstStyle/>
                    <a:p>
                      <a:pPr>
                        <a:lnSpc>
                          <a:spcPct val="115000"/>
                        </a:lnSpc>
                        <a:spcAft>
                          <a:spcPts val="0"/>
                        </a:spcAft>
                      </a:pPr>
                      <a:r>
                        <a:rPr lang="en-GB" sz="1100" dirty="0">
                          <a:effectLst/>
                        </a:rPr>
                        <a:t>the future?</a:t>
                      </a:r>
                    </a:p>
                    <a:p>
                      <a:pPr>
                        <a:lnSpc>
                          <a:spcPct val="115000"/>
                        </a:lnSpc>
                        <a:spcAft>
                          <a:spcPts val="0"/>
                        </a:spcAft>
                      </a:pPr>
                      <a:r>
                        <a:rPr lang="en-GB" sz="1100" dirty="0">
                          <a:effectLst/>
                        </a:rPr>
                        <a:t> </a:t>
                      </a:r>
                    </a:p>
                    <a:p>
                      <a:pPr>
                        <a:lnSpc>
                          <a:spcPct val="115000"/>
                        </a:lnSpc>
                        <a:spcAft>
                          <a:spcPts val="0"/>
                        </a:spcAft>
                      </a:pPr>
                      <a:r>
                        <a:rPr lang="en-GB" sz="1100" dirty="0">
                          <a:effectLst/>
                        </a:rPr>
                        <a:t> at 0%</a:t>
                      </a:r>
                      <a:endParaRPr lang="en-GB" sz="1100" dirty="0">
                        <a:effectLst/>
                        <a:latin typeface="Calibri"/>
                        <a:ea typeface="Calibri"/>
                        <a:cs typeface="Times New Roman"/>
                      </a:endParaRPr>
                    </a:p>
                  </a:txBody>
                  <a:tcPr/>
                </a:tc>
                <a:tc>
                  <a:txBody>
                    <a:bodyPr/>
                    <a:lstStyle/>
                    <a:p>
                      <a:pPr>
                        <a:lnSpc>
                          <a:spcPct val="115000"/>
                        </a:lnSpc>
                        <a:spcAft>
                          <a:spcPts val="0"/>
                        </a:spcAft>
                      </a:pPr>
                      <a:endParaRPr lang="en-GB" sz="1100" dirty="0">
                        <a:effectLst/>
                      </a:endParaRPr>
                    </a:p>
                    <a:p>
                      <a:pPr>
                        <a:lnSpc>
                          <a:spcPct val="115000"/>
                        </a:lnSpc>
                        <a:spcAft>
                          <a:spcPts val="0"/>
                        </a:spcAft>
                      </a:pPr>
                      <a:r>
                        <a:rPr lang="en-GB" sz="1100" dirty="0">
                          <a:effectLst/>
                        </a:rPr>
                        <a:t> </a:t>
                      </a:r>
                    </a:p>
                    <a:p>
                      <a:pPr>
                        <a:lnSpc>
                          <a:spcPct val="115000"/>
                        </a:lnSpc>
                        <a:spcAft>
                          <a:spcPts val="0"/>
                        </a:spcAft>
                      </a:pPr>
                      <a:r>
                        <a:rPr lang="en-GB" sz="1100" dirty="0">
                          <a:effectLst/>
                        </a:rPr>
                        <a:t> at 1%</a:t>
                      </a:r>
                      <a:endParaRPr lang="en-GB" sz="1100" dirty="0">
                        <a:effectLst/>
                        <a:latin typeface="Calibri"/>
                        <a:ea typeface="Calibri"/>
                        <a:cs typeface="Times New Roman"/>
                      </a:endParaRPr>
                    </a:p>
                  </a:txBody>
                  <a:tcPr/>
                </a:tc>
                <a:extLst>
                  <a:ext uri="{0D108BD9-81ED-4DB2-BD59-A6C34878D82A}">
                    <a16:rowId xmlns:a16="http://schemas.microsoft.com/office/drawing/2014/main" val="10000"/>
                  </a:ext>
                </a:extLst>
              </a:tr>
              <a:tr h="282892">
                <a:tc>
                  <a:txBody>
                    <a:bodyPr/>
                    <a:lstStyle/>
                    <a:p>
                      <a:pPr>
                        <a:lnSpc>
                          <a:spcPct val="115000"/>
                        </a:lnSpc>
                        <a:spcAft>
                          <a:spcPts val="0"/>
                        </a:spcAft>
                      </a:pPr>
                      <a:r>
                        <a:rPr lang="en-GB" sz="1100" dirty="0">
                          <a:effectLst/>
                        </a:rPr>
                        <a:t>10</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78.31</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34.08</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108.32</a:t>
                      </a:r>
                      <a:endParaRPr lang="en-GB" sz="1100" dirty="0">
                        <a:effectLst/>
                        <a:latin typeface="Calibri"/>
                        <a:ea typeface="Calibri"/>
                        <a:cs typeface="Times New Roman"/>
                      </a:endParaRPr>
                    </a:p>
                  </a:txBody>
                  <a:tcPr/>
                </a:tc>
                <a:tc>
                  <a:txBody>
                    <a:bodyPr/>
                    <a:lstStyle/>
                    <a:p>
                      <a:pPr algn="ctr">
                        <a:lnSpc>
                          <a:spcPct val="115000"/>
                        </a:lnSpc>
                        <a:spcAft>
                          <a:spcPts val="0"/>
                        </a:spcAft>
                      </a:pPr>
                      <a:r>
                        <a:rPr lang="en-GB" sz="1100" b="1" dirty="0">
                          <a:solidFill>
                            <a:srgbClr val="FF0000"/>
                          </a:solidFill>
                          <a:effectLst/>
                        </a:rPr>
                        <a:t>218%</a:t>
                      </a:r>
                      <a:endParaRPr lang="en-GB" sz="1100" b="1" dirty="0">
                        <a:solidFill>
                          <a:srgbClr val="FF0000"/>
                        </a:solidFill>
                        <a:effectLst/>
                        <a:latin typeface="Calibri"/>
                        <a:ea typeface="Calibri"/>
                        <a:cs typeface="Times New Roman"/>
                      </a:endParaRPr>
                    </a:p>
                  </a:txBody>
                  <a:tcPr marL="0" marR="0" marT="0" marB="0" anchor="ctr"/>
                </a:tc>
                <a:tc>
                  <a:txBody>
                    <a:bodyPr/>
                    <a:lstStyle/>
                    <a:p>
                      <a:pPr algn="ctr">
                        <a:lnSpc>
                          <a:spcPct val="115000"/>
                        </a:lnSpc>
                        <a:spcAft>
                          <a:spcPts val="0"/>
                        </a:spcAft>
                      </a:pPr>
                      <a:endParaRPr lang="en-GB" sz="1100" dirty="0">
                        <a:effectLst/>
                        <a:latin typeface="Calibri"/>
                        <a:ea typeface="Calibri"/>
                        <a:cs typeface="Times New Roman"/>
                      </a:endParaRPr>
                    </a:p>
                  </a:txBody>
                  <a:tcPr marL="0" marR="0" marT="0" marB="0">
                    <a:noFill/>
                  </a:tcPr>
                </a:tc>
                <a:tc>
                  <a:txBody>
                    <a:bodyPr/>
                    <a:lstStyle/>
                    <a:p>
                      <a:pPr>
                        <a:lnSpc>
                          <a:spcPct val="115000"/>
                        </a:lnSpc>
                        <a:spcAft>
                          <a:spcPts val="0"/>
                        </a:spcAft>
                      </a:pPr>
                      <a:r>
                        <a:rPr lang="en-GB" sz="1100" dirty="0">
                          <a:effectLst/>
                        </a:rPr>
                        <a:t>78.31     </a:t>
                      </a:r>
                      <a:r>
                        <a:rPr lang="en-GB" sz="1000" dirty="0">
                          <a:solidFill>
                            <a:srgbClr val="FF0000"/>
                          </a:solidFill>
                          <a:effectLst/>
                        </a:rPr>
                        <a:t>(130)</a:t>
                      </a:r>
                      <a:endParaRPr lang="en-GB" sz="1000" dirty="0">
                        <a:solidFill>
                          <a:srgbClr val="FF0000"/>
                        </a:solidFill>
                        <a:effectLst/>
                        <a:latin typeface="Calibri"/>
                        <a:ea typeface="Calibri"/>
                        <a:cs typeface="Times New Roman"/>
                      </a:endParaRPr>
                    </a:p>
                  </a:txBody>
                  <a:tcPr/>
                </a:tc>
                <a:tc>
                  <a:txBody>
                    <a:bodyPr/>
                    <a:lstStyle/>
                    <a:p>
                      <a:pPr>
                        <a:lnSpc>
                          <a:spcPct val="115000"/>
                        </a:lnSpc>
                        <a:spcAft>
                          <a:spcPts val="0"/>
                        </a:spcAft>
                      </a:pPr>
                      <a:r>
                        <a:rPr lang="en-GB" sz="1100" dirty="0">
                          <a:effectLst/>
                        </a:rPr>
                        <a:t>53.78      </a:t>
                      </a:r>
                      <a:r>
                        <a:rPr lang="en-GB" sz="1000" dirty="0">
                          <a:solidFill>
                            <a:srgbClr val="FF0000"/>
                          </a:solidFill>
                          <a:effectLst/>
                        </a:rPr>
                        <a:t>(58)</a:t>
                      </a:r>
                      <a:endParaRPr lang="en-GB" sz="1100" dirty="0">
                        <a:solidFill>
                          <a:srgbClr val="FF0000"/>
                        </a:solidFill>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266065">
                <a:tc>
                  <a:txBody>
                    <a:bodyPr/>
                    <a:lstStyle/>
                    <a:p>
                      <a:pPr>
                        <a:lnSpc>
                          <a:spcPct val="115000"/>
                        </a:lnSpc>
                        <a:spcAft>
                          <a:spcPts val="0"/>
                        </a:spcAft>
                      </a:pPr>
                      <a:r>
                        <a:rPr lang="en-GB" sz="1100" dirty="0">
                          <a:effectLst/>
                        </a:rPr>
                        <a:t>30</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56.34</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29.60</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71.43</a:t>
                      </a:r>
                      <a:endParaRPr lang="en-GB" sz="1100" dirty="0">
                        <a:effectLst/>
                        <a:latin typeface="Calibri"/>
                        <a:ea typeface="Calibri"/>
                        <a:cs typeface="Times New Roman"/>
                      </a:endParaRPr>
                    </a:p>
                  </a:txBody>
                  <a:tcPr/>
                </a:tc>
                <a:tc>
                  <a:txBody>
                    <a:bodyPr/>
                    <a:lstStyle/>
                    <a:p>
                      <a:pPr algn="ctr">
                        <a:lnSpc>
                          <a:spcPct val="115000"/>
                        </a:lnSpc>
                        <a:spcAft>
                          <a:spcPts val="0"/>
                        </a:spcAft>
                      </a:pPr>
                      <a:r>
                        <a:rPr lang="en-GB" sz="1100" b="1" dirty="0">
                          <a:solidFill>
                            <a:srgbClr val="FF0000"/>
                          </a:solidFill>
                          <a:effectLst/>
                        </a:rPr>
                        <a:t>141%</a:t>
                      </a:r>
                      <a:endParaRPr lang="en-GB" sz="1100" b="1" dirty="0">
                        <a:solidFill>
                          <a:srgbClr val="FF0000"/>
                        </a:solidFill>
                        <a:effectLst/>
                        <a:latin typeface="Calibri"/>
                        <a:ea typeface="Calibri"/>
                        <a:cs typeface="Times New Roman"/>
                      </a:endParaRPr>
                    </a:p>
                  </a:txBody>
                  <a:tcPr marL="0" marR="0" marT="0" marB="0" anchor="ctr"/>
                </a:tc>
                <a:tc>
                  <a:txBody>
                    <a:bodyPr/>
                    <a:lstStyle/>
                    <a:p>
                      <a:pPr algn="ctr">
                        <a:lnSpc>
                          <a:spcPct val="115000"/>
                        </a:lnSpc>
                        <a:spcAft>
                          <a:spcPts val="0"/>
                        </a:spcAft>
                      </a:pPr>
                      <a:endParaRPr lang="en-GB" sz="1100" dirty="0">
                        <a:effectLst/>
                        <a:latin typeface="Calibri"/>
                        <a:ea typeface="Calibri"/>
                        <a:cs typeface="Times New Roman"/>
                      </a:endParaRPr>
                    </a:p>
                  </a:txBody>
                  <a:tcPr marL="0" marR="0" marT="0" marB="0">
                    <a:noFill/>
                  </a:tcPr>
                </a:tc>
                <a:tc>
                  <a:txBody>
                    <a:bodyPr/>
                    <a:lstStyle/>
                    <a:p>
                      <a:pPr>
                        <a:lnSpc>
                          <a:spcPct val="115000"/>
                        </a:lnSpc>
                        <a:spcAft>
                          <a:spcPts val="0"/>
                        </a:spcAft>
                      </a:pPr>
                      <a:r>
                        <a:rPr lang="en-GB" sz="1100" dirty="0">
                          <a:effectLst/>
                        </a:rPr>
                        <a:t>56.34     </a:t>
                      </a:r>
                      <a:r>
                        <a:rPr lang="en-GB" sz="1000" dirty="0">
                          <a:solidFill>
                            <a:srgbClr val="FF0000"/>
                          </a:solidFill>
                          <a:effectLst/>
                        </a:rPr>
                        <a:t>(90)</a:t>
                      </a:r>
                      <a:endParaRPr lang="en-GB" sz="1000" dirty="0">
                        <a:solidFill>
                          <a:srgbClr val="FF0000"/>
                        </a:solidFill>
                        <a:effectLst/>
                        <a:latin typeface="Calibri"/>
                        <a:ea typeface="Calibri"/>
                        <a:cs typeface="Times New Roman"/>
                      </a:endParaRPr>
                    </a:p>
                  </a:txBody>
                  <a:tcPr/>
                </a:tc>
                <a:tc>
                  <a:txBody>
                    <a:bodyPr/>
                    <a:lstStyle/>
                    <a:p>
                      <a:pPr>
                        <a:lnSpc>
                          <a:spcPct val="115000"/>
                        </a:lnSpc>
                        <a:spcAft>
                          <a:spcPts val="0"/>
                        </a:spcAft>
                      </a:pPr>
                      <a:r>
                        <a:rPr lang="en-GB" sz="1100" dirty="0">
                          <a:effectLst/>
                        </a:rPr>
                        <a:t>42.45      </a:t>
                      </a:r>
                      <a:r>
                        <a:rPr lang="en-GB" sz="1000" dirty="0">
                          <a:solidFill>
                            <a:srgbClr val="FF0000"/>
                          </a:solidFill>
                          <a:effectLst/>
                        </a:rPr>
                        <a:t>(43)</a:t>
                      </a:r>
                      <a:endParaRPr lang="en-GB" sz="900" dirty="0">
                        <a:solidFill>
                          <a:srgbClr val="FF0000"/>
                        </a:solidFill>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267970">
                <a:tc>
                  <a:txBody>
                    <a:bodyPr/>
                    <a:lstStyle/>
                    <a:p>
                      <a:pPr>
                        <a:lnSpc>
                          <a:spcPct val="115000"/>
                        </a:lnSpc>
                        <a:spcAft>
                          <a:spcPts val="0"/>
                        </a:spcAft>
                      </a:pPr>
                      <a:r>
                        <a:rPr lang="en-GB" sz="1100" dirty="0">
                          <a:effectLst/>
                        </a:rPr>
                        <a:t>50</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35.45</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22.69</a:t>
                      </a:r>
                      <a:endParaRPr lang="en-GB" sz="1100" dirty="0">
                        <a:effectLst/>
                        <a:latin typeface="Calibri"/>
                        <a:ea typeface="Calibri"/>
                        <a:cs typeface="Times New Roman"/>
                      </a:endParaRPr>
                    </a:p>
                  </a:txBody>
                  <a:tcPr/>
                </a:tc>
                <a:tc>
                  <a:txBody>
                    <a:bodyPr/>
                    <a:lstStyle/>
                    <a:p>
                      <a:pPr>
                        <a:lnSpc>
                          <a:spcPct val="115000"/>
                        </a:lnSpc>
                        <a:spcAft>
                          <a:spcPts val="0"/>
                        </a:spcAft>
                      </a:pPr>
                      <a:r>
                        <a:rPr lang="en-GB" sz="1100" dirty="0">
                          <a:effectLst/>
                        </a:rPr>
                        <a:t>41.44</a:t>
                      </a:r>
                      <a:endParaRPr lang="en-GB" sz="1100" dirty="0">
                        <a:effectLst/>
                        <a:latin typeface="Calibri"/>
                        <a:ea typeface="Calibri"/>
                        <a:cs typeface="Times New Roman"/>
                      </a:endParaRPr>
                    </a:p>
                  </a:txBody>
                  <a:tcPr/>
                </a:tc>
                <a:tc>
                  <a:txBody>
                    <a:bodyPr/>
                    <a:lstStyle/>
                    <a:p>
                      <a:pPr algn="ctr">
                        <a:lnSpc>
                          <a:spcPct val="115000"/>
                        </a:lnSpc>
                        <a:spcAft>
                          <a:spcPts val="0"/>
                        </a:spcAft>
                      </a:pPr>
                      <a:r>
                        <a:rPr lang="en-GB" sz="1100" b="1" dirty="0">
                          <a:solidFill>
                            <a:srgbClr val="FF0000"/>
                          </a:solidFill>
                          <a:effectLst/>
                        </a:rPr>
                        <a:t>83%</a:t>
                      </a:r>
                      <a:endParaRPr lang="en-GB" sz="1100" b="1" dirty="0">
                        <a:solidFill>
                          <a:srgbClr val="FF0000"/>
                        </a:solidFill>
                        <a:effectLst/>
                        <a:latin typeface="Calibri"/>
                        <a:ea typeface="Calibri"/>
                        <a:cs typeface="Times New Roman"/>
                      </a:endParaRPr>
                    </a:p>
                  </a:txBody>
                  <a:tcPr marL="0" marR="0" marT="0" marB="0" anchor="ctr"/>
                </a:tc>
                <a:tc>
                  <a:txBody>
                    <a:bodyPr/>
                    <a:lstStyle/>
                    <a:p>
                      <a:pPr algn="ctr">
                        <a:lnSpc>
                          <a:spcPct val="115000"/>
                        </a:lnSpc>
                        <a:spcAft>
                          <a:spcPts val="0"/>
                        </a:spcAft>
                      </a:pPr>
                      <a:endParaRPr lang="en-GB" sz="1100" dirty="0">
                        <a:effectLst/>
                        <a:latin typeface="Calibri"/>
                        <a:ea typeface="Calibri"/>
                        <a:cs typeface="Times New Roman"/>
                      </a:endParaRPr>
                    </a:p>
                  </a:txBody>
                  <a:tcPr marL="0" marR="0" marT="0" marB="0">
                    <a:noFill/>
                  </a:tcPr>
                </a:tc>
                <a:tc>
                  <a:txBody>
                    <a:bodyPr/>
                    <a:lstStyle/>
                    <a:p>
                      <a:pPr>
                        <a:lnSpc>
                          <a:spcPct val="115000"/>
                        </a:lnSpc>
                        <a:spcAft>
                          <a:spcPts val="0"/>
                        </a:spcAft>
                      </a:pPr>
                      <a:r>
                        <a:rPr lang="en-GB" sz="1100" dirty="0">
                          <a:effectLst/>
                        </a:rPr>
                        <a:t>35.45     </a:t>
                      </a:r>
                      <a:r>
                        <a:rPr lang="en-GB" sz="1000" dirty="0">
                          <a:solidFill>
                            <a:srgbClr val="FF0000"/>
                          </a:solidFill>
                          <a:effectLst/>
                        </a:rPr>
                        <a:t>(56)</a:t>
                      </a:r>
                      <a:endParaRPr lang="en-GB" sz="1000" dirty="0">
                        <a:solidFill>
                          <a:srgbClr val="FF0000"/>
                        </a:solidFill>
                        <a:effectLst/>
                        <a:latin typeface="Calibri"/>
                        <a:ea typeface="Calibri"/>
                        <a:cs typeface="Times New Roman"/>
                      </a:endParaRPr>
                    </a:p>
                  </a:txBody>
                  <a:tcPr/>
                </a:tc>
                <a:tc>
                  <a:txBody>
                    <a:bodyPr/>
                    <a:lstStyle/>
                    <a:p>
                      <a:pPr>
                        <a:lnSpc>
                          <a:spcPct val="115000"/>
                        </a:lnSpc>
                        <a:spcAft>
                          <a:spcPts val="0"/>
                        </a:spcAft>
                      </a:pPr>
                      <a:r>
                        <a:rPr lang="en-GB" sz="1100" dirty="0">
                          <a:effectLst/>
                        </a:rPr>
                        <a:t>29.27      </a:t>
                      </a:r>
                      <a:r>
                        <a:rPr lang="en-GB" sz="1000" dirty="0">
                          <a:solidFill>
                            <a:srgbClr val="FF0000"/>
                          </a:solidFill>
                          <a:effectLst/>
                        </a:rPr>
                        <a:t>(29)</a:t>
                      </a:r>
                      <a:endParaRPr lang="en-GB" sz="1100" dirty="0">
                        <a:solidFill>
                          <a:srgbClr val="FF0000"/>
                        </a:solidFill>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25" y="1250866"/>
            <a:ext cx="8070111" cy="346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669321" y="4019108"/>
            <a:ext cx="329609" cy="37214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p:nvSpPr>
        <p:spPr>
          <a:xfrm>
            <a:off x="3065782" y="4022646"/>
            <a:ext cx="329609" cy="37214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Oval 11"/>
          <p:cNvSpPr/>
          <p:nvPr/>
        </p:nvSpPr>
        <p:spPr>
          <a:xfrm>
            <a:off x="4442638" y="4008475"/>
            <a:ext cx="329609" cy="37214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021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186634" y="5277194"/>
            <a:ext cx="1818597" cy="894564"/>
          </a:xfrm>
          <a:prstGeom prst="ellipse">
            <a:avLst/>
          </a:prstGeom>
          <a:solidFill>
            <a:schemeClr val="bg1"/>
          </a:solidFill>
          <a:ln w="76200" cmpd="sng">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gearing:</a:t>
            </a:r>
          </a:p>
          <a:p>
            <a:pPr>
              <a:defRPr/>
            </a:pPr>
            <a:r>
              <a:rPr 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new awards at</a:t>
            </a:r>
          </a:p>
          <a:p>
            <a:pPr>
              <a:defRPr/>
            </a:pPr>
            <a:r>
              <a:rPr 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-0.75% will eat into higher layers &amp; reinsurance to a greater extent </a:t>
            </a:r>
          </a:p>
        </p:txBody>
      </p:sp>
      <p:graphicFrame>
        <p:nvGraphicFramePr>
          <p:cNvPr id="6" name="Table 5"/>
          <p:cNvGraphicFramePr>
            <a:graphicFrameLocks noGrp="1"/>
          </p:cNvGraphicFramePr>
          <p:nvPr>
            <p:extLst>
              <p:ext uri="{D42A27DB-BD31-4B8C-83A1-F6EECF244321}">
                <p14:modId xmlns:p14="http://schemas.microsoft.com/office/powerpoint/2010/main" val="967670263"/>
              </p:ext>
            </p:extLst>
          </p:nvPr>
        </p:nvGraphicFramePr>
        <p:xfrm>
          <a:off x="1125504" y="1898844"/>
          <a:ext cx="6984166" cy="2131449"/>
        </p:xfrm>
        <a:graphic>
          <a:graphicData uri="http://schemas.openxmlformats.org/drawingml/2006/table">
            <a:tbl>
              <a:tblPr firstRow="1" firstCol="1" bandRow="1">
                <a:tableStyleId>{5C22544A-7EE6-4342-B048-85BDC9FD1C3A}</a:tableStyleId>
              </a:tblPr>
              <a:tblGrid>
                <a:gridCol w="2049399">
                  <a:extLst>
                    <a:ext uri="{9D8B030D-6E8A-4147-A177-3AD203B41FA5}">
                      <a16:colId xmlns:a16="http://schemas.microsoft.com/office/drawing/2014/main" val="1318462837"/>
                    </a:ext>
                  </a:extLst>
                </a:gridCol>
                <a:gridCol w="1545954">
                  <a:extLst>
                    <a:ext uri="{9D8B030D-6E8A-4147-A177-3AD203B41FA5}">
                      <a16:colId xmlns:a16="http://schemas.microsoft.com/office/drawing/2014/main" val="1495824689"/>
                    </a:ext>
                  </a:extLst>
                </a:gridCol>
                <a:gridCol w="1693246">
                  <a:extLst>
                    <a:ext uri="{9D8B030D-6E8A-4147-A177-3AD203B41FA5}">
                      <a16:colId xmlns:a16="http://schemas.microsoft.com/office/drawing/2014/main" val="827309570"/>
                    </a:ext>
                  </a:extLst>
                </a:gridCol>
                <a:gridCol w="1695567">
                  <a:extLst>
                    <a:ext uri="{9D8B030D-6E8A-4147-A177-3AD203B41FA5}">
                      <a16:colId xmlns:a16="http://schemas.microsoft.com/office/drawing/2014/main" val="3066451193"/>
                    </a:ext>
                  </a:extLst>
                </a:gridCol>
              </a:tblGrid>
              <a:tr h="355669">
                <a:tc>
                  <a:txBody>
                    <a:bodyPr/>
                    <a:lstStyle/>
                    <a:p>
                      <a:pPr>
                        <a:lnSpc>
                          <a:spcPct val="115000"/>
                        </a:lnSpc>
                        <a:spcAft>
                          <a:spcPts val="0"/>
                        </a:spcAft>
                      </a:pPr>
                      <a:r>
                        <a:rPr lang="en-GB" sz="1500" dirty="0">
                          <a:effectLst/>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dirty="0">
                          <a:effectLst/>
                        </a:rPr>
                        <a:t>2.5% discount rate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dirty="0">
                          <a:effectLst/>
                        </a:rPr>
                        <a:t>-0.75% discount rate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dirty="0">
                          <a:effectLst/>
                        </a:rPr>
                        <a:t>% increases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4347834"/>
                  </a:ext>
                </a:extLst>
              </a:tr>
              <a:tr h="351877">
                <a:tc>
                  <a:txBody>
                    <a:bodyPr/>
                    <a:lstStyle/>
                    <a:p>
                      <a:pPr>
                        <a:lnSpc>
                          <a:spcPct val="115000"/>
                        </a:lnSpc>
                        <a:spcAft>
                          <a:spcPts val="0"/>
                        </a:spcAft>
                      </a:pPr>
                      <a:r>
                        <a:rPr lang="en-GB" sz="1500" dirty="0">
                          <a:effectLst/>
                        </a:rPr>
                        <a:t>claim value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dirty="0">
                          <a:effectLst/>
                        </a:rPr>
                        <a:t>£6m</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1" dirty="0">
                          <a:effectLst/>
                        </a:rPr>
                        <a:t>£7.75m</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1" dirty="0">
                          <a:solidFill>
                            <a:schemeClr val="accent6">
                              <a:lumMod val="75000"/>
                            </a:schemeClr>
                          </a:solidFill>
                          <a:effectLst/>
                        </a:rPr>
                        <a:t>29%</a:t>
                      </a:r>
                      <a:endParaRPr lang="en-GB" sz="17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7051610"/>
                  </a:ext>
                </a:extLst>
              </a:tr>
              <a:tr h="351877">
                <a:tc>
                  <a:txBody>
                    <a:bodyPr/>
                    <a:lstStyle/>
                    <a:p>
                      <a:pPr>
                        <a:lnSpc>
                          <a:spcPct val="115000"/>
                        </a:lnSpc>
                        <a:spcAft>
                          <a:spcPts val="0"/>
                        </a:spcAft>
                      </a:pPr>
                      <a:r>
                        <a:rPr lang="en-GB" sz="1500" dirty="0">
                          <a:effectLst/>
                        </a:rPr>
                        <a:t>primary layer (£5m) pays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dirty="0">
                          <a:effectLst/>
                        </a:rPr>
                        <a:t>£5m</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1" dirty="0">
                          <a:effectLst/>
                        </a:rPr>
                        <a:t>£5m</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1" dirty="0">
                          <a:solidFill>
                            <a:srgbClr val="00B050"/>
                          </a:solidFill>
                          <a:effectLst/>
                        </a:rPr>
                        <a:t>0%</a:t>
                      </a:r>
                      <a:endParaRPr lang="en-GB" sz="17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000177"/>
                  </a:ext>
                </a:extLst>
              </a:tr>
              <a:tr h="728012">
                <a:tc>
                  <a:txBody>
                    <a:bodyPr/>
                    <a:lstStyle/>
                    <a:p>
                      <a:pPr>
                        <a:lnSpc>
                          <a:spcPct val="115000"/>
                        </a:lnSpc>
                        <a:spcAft>
                          <a:spcPts val="0"/>
                        </a:spcAft>
                      </a:pPr>
                      <a:r>
                        <a:rPr lang="en-GB" sz="1500" dirty="0">
                          <a:effectLst/>
                        </a:rPr>
                        <a:t>XS</a:t>
                      </a:r>
                      <a:r>
                        <a:rPr lang="en-GB" sz="1500" baseline="0" dirty="0">
                          <a:effectLst/>
                        </a:rPr>
                        <a:t> / </a:t>
                      </a:r>
                      <a:r>
                        <a:rPr lang="en-GB" sz="1500" dirty="0">
                          <a:effectLst/>
                        </a:rPr>
                        <a:t>reinsurance </a:t>
                      </a:r>
                    </a:p>
                    <a:p>
                      <a:pPr>
                        <a:lnSpc>
                          <a:spcPct val="115000"/>
                        </a:lnSpc>
                        <a:spcAft>
                          <a:spcPts val="0"/>
                        </a:spcAft>
                      </a:pPr>
                      <a:r>
                        <a:rPr lang="en-GB" sz="1500" dirty="0">
                          <a:effectLst/>
                        </a:rPr>
                        <a:t>(£5m XS 5m) pays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dirty="0">
                          <a:effectLst/>
                        </a:rPr>
                        <a:t>£1m</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1" dirty="0">
                          <a:effectLst/>
                        </a:rPr>
                        <a:t>£2.75m</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1" dirty="0">
                          <a:solidFill>
                            <a:srgbClr val="FF0000"/>
                          </a:solidFill>
                          <a:effectLst/>
                        </a:rPr>
                        <a:t>175%</a:t>
                      </a:r>
                      <a:endParaRPr lang="en-GB" sz="1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8900823"/>
                  </a:ext>
                </a:extLst>
              </a:tr>
            </a:tbl>
          </a:graphicData>
        </a:graphic>
      </p:graphicFrame>
      <p:pic>
        <p:nvPicPr>
          <p:cNvPr id="7" name="Picture 6"/>
          <p:cNvPicPr>
            <a:picLocks noChangeAspect="1"/>
          </p:cNvPicPr>
          <p:nvPr/>
        </p:nvPicPr>
        <p:blipFill>
          <a:blip r:embed="rId3"/>
          <a:stretch>
            <a:fillRect/>
          </a:stretch>
        </p:blipFill>
        <p:spPr>
          <a:xfrm rot="10800000">
            <a:off x="1727388" y="4155074"/>
            <a:ext cx="597941" cy="870285"/>
          </a:xfrm>
          <a:prstGeom prst="rect">
            <a:avLst/>
          </a:prstGeom>
        </p:spPr>
      </p:pic>
      <p:pic>
        <p:nvPicPr>
          <p:cNvPr id="16" name="Picture 15"/>
          <p:cNvPicPr>
            <a:picLocks noChangeAspect="1"/>
          </p:cNvPicPr>
          <p:nvPr/>
        </p:nvPicPr>
        <p:blipFill>
          <a:blip r:embed="rId3"/>
          <a:stretch>
            <a:fillRect/>
          </a:stretch>
        </p:blipFill>
        <p:spPr>
          <a:xfrm rot="10800000">
            <a:off x="3425661" y="4236346"/>
            <a:ext cx="597941" cy="870285"/>
          </a:xfrm>
          <a:prstGeom prst="rect">
            <a:avLst/>
          </a:prstGeom>
        </p:spPr>
      </p:pic>
      <p:pic>
        <p:nvPicPr>
          <p:cNvPr id="19" name="Picture 18"/>
          <p:cNvPicPr>
            <a:picLocks noChangeAspect="1"/>
          </p:cNvPicPr>
          <p:nvPr/>
        </p:nvPicPr>
        <p:blipFill>
          <a:blip r:embed="rId3"/>
          <a:stretch>
            <a:fillRect/>
          </a:stretch>
        </p:blipFill>
        <p:spPr>
          <a:xfrm>
            <a:off x="7232108" y="4115704"/>
            <a:ext cx="597941" cy="870285"/>
          </a:xfrm>
          <a:prstGeom prst="rect">
            <a:avLst/>
          </a:prstGeom>
        </p:spPr>
      </p:pic>
      <p:pic>
        <p:nvPicPr>
          <p:cNvPr id="20" name="Picture 19"/>
          <p:cNvPicPr>
            <a:picLocks noChangeAspect="1"/>
          </p:cNvPicPr>
          <p:nvPr/>
        </p:nvPicPr>
        <p:blipFill>
          <a:blip r:embed="rId3"/>
          <a:stretch>
            <a:fillRect/>
          </a:stretch>
        </p:blipFill>
        <p:spPr>
          <a:xfrm rot="10800000">
            <a:off x="5209524" y="4259746"/>
            <a:ext cx="597941" cy="870285"/>
          </a:xfrm>
          <a:prstGeom prst="rect">
            <a:avLst/>
          </a:prstGeom>
        </p:spPr>
      </p:pic>
      <p:sp>
        <p:nvSpPr>
          <p:cNvPr id="21" name="Oval 20"/>
          <p:cNvSpPr/>
          <p:nvPr/>
        </p:nvSpPr>
        <p:spPr>
          <a:xfrm>
            <a:off x="3048855" y="5269610"/>
            <a:ext cx="1765320" cy="898355"/>
          </a:xfrm>
          <a:prstGeom prst="ellipse">
            <a:avLst/>
          </a:prstGeom>
          <a:solidFill>
            <a:schemeClr val="bg1"/>
          </a:solidFill>
          <a:ln w="76200" cmpd="sng">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pricing:</a:t>
            </a:r>
          </a:p>
          <a:p>
            <a:pPr>
              <a:defRPr/>
            </a:pPr>
            <a:r>
              <a:rPr 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cost of reinsurance  protection likely to increase ?</a:t>
            </a:r>
          </a:p>
        </p:txBody>
      </p:sp>
      <p:sp>
        <p:nvSpPr>
          <p:cNvPr id="22" name="Oval 21"/>
          <p:cNvSpPr/>
          <p:nvPr/>
        </p:nvSpPr>
        <p:spPr>
          <a:xfrm>
            <a:off x="6948367" y="5185309"/>
            <a:ext cx="1672724" cy="898356"/>
          </a:xfrm>
          <a:prstGeom prst="ellipse">
            <a:avLst/>
          </a:prstGeom>
          <a:solidFill>
            <a:schemeClr val="bg1"/>
          </a:solidFill>
          <a:ln w="76200" cmpd="sng">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capacity:</a:t>
            </a:r>
          </a:p>
          <a:p>
            <a:pPr>
              <a:defRPr/>
            </a:pPr>
            <a:r>
              <a:rPr 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possible reduction in market???</a:t>
            </a:r>
          </a:p>
        </p:txBody>
      </p:sp>
      <p:sp>
        <p:nvSpPr>
          <p:cNvPr id="23" name="Oval 22"/>
          <p:cNvSpPr/>
          <p:nvPr/>
        </p:nvSpPr>
        <p:spPr>
          <a:xfrm>
            <a:off x="4814176" y="5427707"/>
            <a:ext cx="1843511" cy="902145"/>
          </a:xfrm>
          <a:prstGeom prst="ellipse">
            <a:avLst/>
          </a:prstGeom>
          <a:solidFill>
            <a:schemeClr val="bg1"/>
          </a:solidFill>
          <a:ln w="76200" cmpd="sng">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premium:</a:t>
            </a:r>
          </a:p>
          <a:p>
            <a:pPr>
              <a:defRPr/>
            </a:pPr>
            <a:r>
              <a:rPr 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increased costs for insurers, and consequently premium increases  (personal and commercial lines alike) </a:t>
            </a:r>
          </a:p>
        </p:txBody>
      </p:sp>
      <p:sp>
        <p:nvSpPr>
          <p:cNvPr id="24" name="Isosceles Triangle 23"/>
          <p:cNvSpPr/>
          <p:nvPr/>
        </p:nvSpPr>
        <p:spPr>
          <a:xfrm rot="5400000">
            <a:off x="2629340" y="4469784"/>
            <a:ext cx="666751" cy="280987"/>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Isosceles Triangle 24"/>
          <p:cNvSpPr/>
          <p:nvPr/>
        </p:nvSpPr>
        <p:spPr>
          <a:xfrm rot="5400000">
            <a:off x="4309625" y="4480346"/>
            <a:ext cx="666751" cy="280987"/>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Isosceles Triangle 25"/>
          <p:cNvSpPr/>
          <p:nvPr/>
        </p:nvSpPr>
        <p:spPr>
          <a:xfrm rot="5400000">
            <a:off x="6346148" y="4480344"/>
            <a:ext cx="666751" cy="280987"/>
          </a:xfrm>
          <a:prstGeom prst="triangle">
            <a:avLst/>
          </a:prstGeom>
          <a:solidFill>
            <a:srgbClr val="D12F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665018" y="1341913"/>
            <a:ext cx="7956073" cy="368135"/>
          </a:xfrm>
          <a:prstGeom prst="rect">
            <a:avLst/>
          </a:prstGeom>
          <a:noFill/>
        </p:spPr>
        <p:txBody>
          <a:bodyPr wrap="square" rtlCol="0">
            <a:spAutoFit/>
          </a:bodyPr>
          <a:lstStyle/>
          <a:p>
            <a:r>
              <a:rPr lang="en-GB" dirty="0">
                <a:latin typeface="Segoe UI" panose="020B0502040204020203" pitchFamily="34" charset="0"/>
                <a:ea typeface="Segoe UI" panose="020B0502040204020203" pitchFamily="34" charset="0"/>
                <a:cs typeface="Segoe UI" panose="020B0502040204020203" pitchFamily="34" charset="0"/>
              </a:rPr>
              <a:t>one theoretical case example…</a:t>
            </a:r>
          </a:p>
        </p:txBody>
      </p:sp>
    </p:spTree>
    <p:extLst>
      <p:ext uri="{BB962C8B-B14F-4D97-AF65-F5344CB8AC3E}">
        <p14:creationId xmlns:p14="http://schemas.microsoft.com/office/powerpoint/2010/main" val="35030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19</a:t>
            </a:fld>
            <a:endParaRPr lang="en-US" dirty="0">
              <a:solidFill>
                <a:prstClr val="black">
                  <a:tint val="75000"/>
                </a:prstClr>
              </a:solidFill>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53143" y="1927175"/>
            <a:ext cx="8033657"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5018" y="1341913"/>
            <a:ext cx="7956073" cy="368135"/>
          </a:xfrm>
          <a:prstGeom prst="rect">
            <a:avLst/>
          </a:prstGeom>
          <a:noFill/>
        </p:spPr>
        <p:txBody>
          <a:bodyPr wrap="square" rtlCol="0">
            <a:spAutoFit/>
          </a:bodyPr>
          <a:lstStyle/>
          <a:p>
            <a:r>
              <a:rPr lang="en-GB" dirty="0">
                <a:latin typeface="Segoe UI" panose="020B0502040204020203" pitchFamily="34" charset="0"/>
                <a:ea typeface="Segoe UI" panose="020B0502040204020203" pitchFamily="34" charset="0"/>
                <a:cs typeface="Segoe UI" panose="020B0502040204020203" pitchFamily="34" charset="0"/>
              </a:rPr>
              <a:t>… and two real ones</a:t>
            </a:r>
          </a:p>
        </p:txBody>
      </p:sp>
    </p:spTree>
    <p:extLst>
      <p:ext uri="{BB962C8B-B14F-4D97-AF65-F5344CB8AC3E}">
        <p14:creationId xmlns:p14="http://schemas.microsoft.com/office/powerpoint/2010/main" val="285330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20</a:t>
            </a:fld>
            <a:endParaRPr lang="en-US" dirty="0">
              <a:solidFill>
                <a:prstClr val="black">
                  <a:tint val="75000"/>
                </a:prstClr>
              </a:solidFill>
            </a:endParaRPr>
          </a:p>
        </p:txBody>
      </p:sp>
      <p:sp>
        <p:nvSpPr>
          <p:cNvPr id="4" name="Content Placeholder 3"/>
          <p:cNvSpPr>
            <a:spLocks noGrp="1"/>
          </p:cNvSpPr>
          <p:nvPr>
            <p:ph sz="quarter" idx="13"/>
          </p:nvPr>
        </p:nvSpPr>
        <p:spPr>
          <a:xfrm>
            <a:off x="676894" y="1986549"/>
            <a:ext cx="7718961" cy="4070351"/>
          </a:xfrm>
        </p:spPr>
        <p:txBody>
          <a:bodyPr/>
          <a:lstStyle/>
          <a:p>
            <a:pPr marL="277200" lvl="4" indent="-277200"/>
            <a:r>
              <a:rPr lang="en-US" sz="1800" dirty="0">
                <a:latin typeface="Segoe UI" panose="020B0502040204020203" pitchFamily="34" charset="0"/>
                <a:ea typeface="Segoe UI" panose="020B0502040204020203" pitchFamily="34" charset="0"/>
                <a:cs typeface="Segoe UI" panose="020B0502040204020203" pitchFamily="34" charset="0"/>
              </a:rPr>
              <a:t>claims once £1m to £2m now worth anything up to £5m</a:t>
            </a:r>
          </a:p>
          <a:p>
            <a:pPr marL="277200" lvl="4" indent="-277200"/>
            <a:r>
              <a:rPr lang="en-US" sz="1800" dirty="0">
                <a:latin typeface="Segoe UI" panose="020B0502040204020203" pitchFamily="34" charset="0"/>
                <a:ea typeface="Segoe UI" panose="020B0502040204020203" pitchFamily="34" charset="0"/>
                <a:cs typeface="Segoe UI" panose="020B0502040204020203" pitchFamily="34" charset="0"/>
              </a:rPr>
              <a:t>the change in the discount rate has made £10m claims commonplace</a:t>
            </a:r>
          </a:p>
          <a:p>
            <a:pPr marL="277200" lvl="4" indent="-277200"/>
            <a:r>
              <a:rPr lang="en-US" sz="1800" dirty="0">
                <a:latin typeface="Segoe UI" panose="020B0502040204020203" pitchFamily="34" charset="0"/>
                <a:ea typeface="Segoe UI" panose="020B0502040204020203" pitchFamily="34" charset="0"/>
                <a:cs typeface="Segoe UI" panose="020B0502040204020203" pitchFamily="34" charset="0"/>
              </a:rPr>
              <a:t>statutory minimum for EL cover in the UK remains £5m</a:t>
            </a:r>
          </a:p>
          <a:p>
            <a:pPr marL="277200" lvl="4" indent="-277200"/>
            <a:r>
              <a:rPr lang="en-US" sz="1800" dirty="0">
                <a:latin typeface="Segoe UI" panose="020B0502040204020203" pitchFamily="34" charset="0"/>
                <a:ea typeface="Segoe UI" panose="020B0502040204020203" pitchFamily="34" charset="0"/>
                <a:cs typeface="Segoe UI" panose="020B0502040204020203" pitchFamily="34" charset="0"/>
              </a:rPr>
              <a:t>no statutory requirement or limit for PL &amp; often low in SME market</a:t>
            </a:r>
          </a:p>
          <a:p>
            <a:pPr marL="648000" lvl="4"/>
            <a:r>
              <a:rPr lang="en-GB" sz="1600" dirty="0">
                <a:latin typeface="Segoe UI" panose="020B0502040204020203" pitchFamily="34" charset="0"/>
                <a:ea typeface="Segoe UI" panose="020B0502040204020203" pitchFamily="34" charset="0"/>
                <a:cs typeface="Segoe UI" panose="020B0502040204020203" pitchFamily="34" charset="0"/>
              </a:rPr>
              <a:t>insureds at greater risk of becoming insolvent?</a:t>
            </a:r>
          </a:p>
          <a:p>
            <a:pPr marL="648000" lvl="4"/>
            <a:r>
              <a:rPr lang="en-GB" sz="1600" dirty="0">
                <a:latin typeface="Segoe UI" panose="020B0502040204020203" pitchFamily="34" charset="0"/>
                <a:ea typeface="Segoe UI" panose="020B0502040204020203" pitchFamily="34" charset="0"/>
                <a:cs typeface="Segoe UI" panose="020B0502040204020203" pitchFamily="34" charset="0"/>
              </a:rPr>
              <a:t>can limits be increased?</a:t>
            </a:r>
          </a:p>
          <a:p>
            <a:pPr marL="648000" lvl="4"/>
            <a:r>
              <a:rPr lang="en-GB" sz="1600" dirty="0">
                <a:latin typeface="Segoe UI" panose="020B0502040204020203" pitchFamily="34" charset="0"/>
                <a:ea typeface="Segoe UI" panose="020B0502040204020203" pitchFamily="34" charset="0"/>
                <a:cs typeface="Segoe UI" panose="020B0502040204020203" pitchFamily="34" charset="0"/>
              </a:rPr>
              <a:t>claimants going uncompensated?</a:t>
            </a:r>
          </a:p>
          <a:p>
            <a:pPr marL="648000" lvl="4"/>
            <a:r>
              <a:rPr lang="en-GB" sz="1600" dirty="0">
                <a:latin typeface="Segoe UI" panose="020B0502040204020203" pitchFamily="34" charset="0"/>
                <a:ea typeface="Segoe UI" panose="020B0502040204020203" pitchFamily="34" charset="0"/>
                <a:cs typeface="Segoe UI" panose="020B0502040204020203" pitchFamily="34" charset="0"/>
              </a:rPr>
              <a:t>claimants pursuing greater numbers of defendants? </a:t>
            </a:r>
          </a:p>
          <a:p>
            <a:pPr lvl="4"/>
            <a:endParaRPr lang="en-US" sz="1800" dirty="0">
              <a:latin typeface="Segoe UI" panose="020B0502040204020203" pitchFamily="34" charset="0"/>
              <a:ea typeface="Segoe UI" panose="020B0502040204020203" pitchFamily="34" charset="0"/>
              <a:cs typeface="Segoe UI" panose="020B0502040204020203" pitchFamily="34" charset="0"/>
            </a:endParaRPr>
          </a:p>
          <a:p>
            <a:pPr lvl="4"/>
            <a:endParaRPr lang="en-US" sz="1800" dirty="0">
              <a:latin typeface="Segoe UI" panose="020B0502040204020203" pitchFamily="34" charset="0"/>
              <a:ea typeface="Segoe UI" panose="020B0502040204020203" pitchFamily="34" charset="0"/>
              <a:cs typeface="Segoe UI" panose="020B0502040204020203" pitchFamily="34" charset="0"/>
            </a:endParaRPr>
          </a:p>
          <a:p>
            <a:endParaRPr lang="en-GB" sz="2800" dirty="0">
              <a:latin typeface="Segoe UI" panose="020B0502040204020203" pitchFamily="34" charset="0"/>
              <a:ea typeface="Segoe UI" panose="020B0502040204020203" pitchFamily="34" charset="0"/>
              <a:cs typeface="Segoe UI" panose="020B0502040204020203" pitchFamily="34" charset="0"/>
            </a:endParaRPr>
          </a:p>
          <a:p>
            <a:endParaRPr lang="en-GB" dirty="0"/>
          </a:p>
        </p:txBody>
      </p:sp>
      <p:sp>
        <p:nvSpPr>
          <p:cNvPr id="8" name="Content Placeholder 2"/>
          <p:cNvSpPr txBox="1">
            <a:spLocks/>
          </p:cNvSpPr>
          <p:nvPr/>
        </p:nvSpPr>
        <p:spPr>
          <a:xfrm>
            <a:off x="457200" y="1348679"/>
            <a:ext cx="5549092" cy="4156298"/>
          </a:xfrm>
          <a:prstGeom prst="rect">
            <a:avLst/>
          </a:prstGeom>
        </p:spPr>
        <p:txBody>
          <a:bodyPr vert="horz" lIns="0" rIns="0"/>
          <a:lstStyle>
            <a:lvl1pPr marL="0" indent="277200" algn="l" defTabSz="457200" rtl="0" eaLnBrk="1" latinLnBrk="0" hangingPunct="1">
              <a:spcBef>
                <a:spcPts val="768"/>
              </a:spcBef>
              <a:spcAft>
                <a:spcPts val="0"/>
              </a:spcAft>
              <a:buClr>
                <a:srgbClr val="D12B24"/>
              </a:buClr>
              <a:buFont typeface="Lucida Grande"/>
              <a:buChar char="‣"/>
              <a:defRPr sz="2400" kern="1200">
                <a:solidFill>
                  <a:schemeClr val="tx1">
                    <a:lumMod val="75000"/>
                    <a:lumOff val="25000"/>
                  </a:schemeClr>
                </a:solidFill>
                <a:latin typeface="Gill Sans MT"/>
                <a:ea typeface="+mn-ea"/>
                <a:cs typeface="+mn-cs"/>
              </a:defRPr>
            </a:lvl1pPr>
            <a:lvl2pPr marL="0" indent="277200" algn="l" defTabSz="457200" rtl="0" eaLnBrk="1" latinLnBrk="0" hangingPunct="1">
              <a:spcBef>
                <a:spcPts val="768"/>
              </a:spcBef>
              <a:spcAft>
                <a:spcPts val="0"/>
              </a:spcAft>
              <a:buClr>
                <a:srgbClr val="D12B24"/>
              </a:buClr>
              <a:buFont typeface="Lucida Grande"/>
              <a:buChar char="‣"/>
              <a:defRPr sz="2200" kern="1200" baseline="0">
                <a:solidFill>
                  <a:schemeClr val="tx1">
                    <a:lumMod val="75000"/>
                    <a:lumOff val="25000"/>
                  </a:schemeClr>
                </a:solidFill>
                <a:latin typeface="Gill Sans MT"/>
                <a:ea typeface="+mn-ea"/>
                <a:cs typeface="+mn-cs"/>
              </a:defRPr>
            </a:lvl2pPr>
            <a:lvl3pPr marL="0" indent="277200" algn="l" defTabSz="457200" rtl="0" eaLnBrk="1" latinLnBrk="0" hangingPunct="1">
              <a:spcBef>
                <a:spcPts val="768"/>
              </a:spcBef>
              <a:spcAft>
                <a:spcPts val="0"/>
              </a:spcAft>
              <a:buClr>
                <a:srgbClr val="D12B24"/>
              </a:buClr>
              <a:buFont typeface="Lucida Grande"/>
              <a:buChar char="‣"/>
              <a:defRPr sz="2000" kern="1200" baseline="0">
                <a:solidFill>
                  <a:schemeClr val="tx1">
                    <a:lumMod val="75000"/>
                    <a:lumOff val="25000"/>
                  </a:schemeClr>
                </a:solidFill>
                <a:latin typeface="Gill Sans MT"/>
                <a:ea typeface="+mn-ea"/>
                <a:cs typeface="+mn-cs"/>
              </a:defRPr>
            </a:lvl3pPr>
            <a:lvl4pPr marL="0" indent="277200" algn="l" defTabSz="457200" rtl="0" eaLnBrk="1" latinLnBrk="0" hangingPunct="1">
              <a:spcBef>
                <a:spcPts val="768"/>
              </a:spcBef>
              <a:spcAft>
                <a:spcPts val="0"/>
              </a:spcAft>
              <a:buClr>
                <a:srgbClr val="D12B24"/>
              </a:buClr>
              <a:buFont typeface="Lucida Grande"/>
              <a:buChar char="‣"/>
              <a:defRPr sz="2000" kern="1200">
                <a:solidFill>
                  <a:schemeClr val="tx1"/>
                </a:solidFill>
                <a:latin typeface="Gill Sans MT"/>
                <a:ea typeface="+mn-ea"/>
                <a:cs typeface="+mn-cs"/>
              </a:defRPr>
            </a:lvl4pPr>
            <a:lvl5pPr marL="0" indent="277200" algn="l" defTabSz="457200" rtl="0" eaLnBrk="1" latinLnBrk="0" hangingPunct="1">
              <a:spcBef>
                <a:spcPts val="768"/>
              </a:spcBef>
              <a:spcAft>
                <a:spcPts val="0"/>
              </a:spcAft>
              <a:buClr>
                <a:srgbClr val="D12B24"/>
              </a:buClr>
              <a:buFont typeface="Lucida Grande"/>
              <a:buChar char="‣"/>
              <a:defRPr sz="2000" kern="1200">
                <a:solidFill>
                  <a:schemeClr val="tx1"/>
                </a:solidFill>
                <a:latin typeface="Gill Sans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GB" sz="2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consideration of policy limits in the market?</a:t>
            </a:r>
            <a:endParaRPr lang="en-GB"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959" y="4265284"/>
            <a:ext cx="2007938" cy="2007938"/>
          </a:xfrm>
          <a:prstGeom prst="rect">
            <a:avLst/>
          </a:prstGeom>
        </p:spPr>
      </p:pic>
    </p:spTree>
    <p:extLst>
      <p:ext uri="{BB962C8B-B14F-4D97-AF65-F5344CB8AC3E}">
        <p14:creationId xmlns:p14="http://schemas.microsoft.com/office/powerpoint/2010/main" val="26106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9C00FB6-3605-B843-B201-F9FC7C72FE33}" type="slidenum">
              <a:rPr lang="en-US" smtClean="0">
                <a:solidFill>
                  <a:prstClr val="black">
                    <a:tint val="75000"/>
                  </a:prstClr>
                </a:solidFill>
              </a:rPr>
              <a:pPr/>
              <a:t>21</a:t>
            </a:fld>
            <a:endParaRPr lang="en-US" dirty="0">
              <a:solidFill>
                <a:prstClr val="black">
                  <a:tint val="75000"/>
                </a:prstClr>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0476" y="2399360"/>
            <a:ext cx="2601186" cy="2601186"/>
          </a:xfrm>
        </p:spPr>
      </p:pic>
      <p:sp>
        <p:nvSpPr>
          <p:cNvPr id="6" name="Content Placeholder 2"/>
          <p:cNvSpPr txBox="1">
            <a:spLocks/>
          </p:cNvSpPr>
          <p:nvPr/>
        </p:nvSpPr>
        <p:spPr>
          <a:xfrm>
            <a:off x="3503221" y="1621804"/>
            <a:ext cx="5549092" cy="4156298"/>
          </a:xfrm>
          <a:prstGeom prst="rect">
            <a:avLst/>
          </a:prstGeom>
        </p:spPr>
        <p:txBody>
          <a:bodyPr vert="horz" lIns="0" rIns="0"/>
          <a:lstStyle>
            <a:lvl1pPr marL="0" indent="277200" algn="l" defTabSz="457200" rtl="0" eaLnBrk="1" latinLnBrk="0" hangingPunct="1">
              <a:spcBef>
                <a:spcPts val="768"/>
              </a:spcBef>
              <a:spcAft>
                <a:spcPts val="0"/>
              </a:spcAft>
              <a:buClr>
                <a:srgbClr val="D12B24"/>
              </a:buClr>
              <a:buFont typeface="Lucida Grande"/>
              <a:buChar char="‣"/>
              <a:defRPr sz="2400" kern="1200">
                <a:solidFill>
                  <a:schemeClr val="tx1">
                    <a:lumMod val="75000"/>
                    <a:lumOff val="25000"/>
                  </a:schemeClr>
                </a:solidFill>
                <a:latin typeface="Gill Sans MT"/>
                <a:ea typeface="+mn-ea"/>
                <a:cs typeface="+mn-cs"/>
              </a:defRPr>
            </a:lvl1pPr>
            <a:lvl2pPr marL="0" indent="277200" algn="l" defTabSz="457200" rtl="0" eaLnBrk="1" latinLnBrk="0" hangingPunct="1">
              <a:spcBef>
                <a:spcPts val="768"/>
              </a:spcBef>
              <a:spcAft>
                <a:spcPts val="0"/>
              </a:spcAft>
              <a:buClr>
                <a:srgbClr val="D12B24"/>
              </a:buClr>
              <a:buFont typeface="Lucida Grande"/>
              <a:buChar char="‣"/>
              <a:defRPr sz="2200" kern="1200" baseline="0">
                <a:solidFill>
                  <a:schemeClr val="tx1">
                    <a:lumMod val="75000"/>
                    <a:lumOff val="25000"/>
                  </a:schemeClr>
                </a:solidFill>
                <a:latin typeface="Gill Sans MT"/>
                <a:ea typeface="+mn-ea"/>
                <a:cs typeface="+mn-cs"/>
              </a:defRPr>
            </a:lvl2pPr>
            <a:lvl3pPr marL="0" indent="277200" algn="l" defTabSz="457200" rtl="0" eaLnBrk="1" latinLnBrk="0" hangingPunct="1">
              <a:spcBef>
                <a:spcPts val="768"/>
              </a:spcBef>
              <a:spcAft>
                <a:spcPts val="0"/>
              </a:spcAft>
              <a:buClr>
                <a:srgbClr val="D12B24"/>
              </a:buClr>
              <a:buFont typeface="Lucida Grande"/>
              <a:buChar char="‣"/>
              <a:defRPr sz="2000" kern="1200" baseline="0">
                <a:solidFill>
                  <a:schemeClr val="tx1">
                    <a:lumMod val="75000"/>
                    <a:lumOff val="25000"/>
                  </a:schemeClr>
                </a:solidFill>
                <a:latin typeface="Gill Sans MT"/>
                <a:ea typeface="+mn-ea"/>
                <a:cs typeface="+mn-cs"/>
              </a:defRPr>
            </a:lvl3pPr>
            <a:lvl4pPr marL="0" indent="277200" algn="l" defTabSz="457200" rtl="0" eaLnBrk="1" latinLnBrk="0" hangingPunct="1">
              <a:spcBef>
                <a:spcPts val="768"/>
              </a:spcBef>
              <a:spcAft>
                <a:spcPts val="0"/>
              </a:spcAft>
              <a:buClr>
                <a:srgbClr val="D12B24"/>
              </a:buClr>
              <a:buFont typeface="Lucida Grande"/>
              <a:buChar char="‣"/>
              <a:defRPr sz="2000" kern="1200">
                <a:solidFill>
                  <a:schemeClr val="tx1"/>
                </a:solidFill>
                <a:latin typeface="Gill Sans MT"/>
                <a:ea typeface="+mn-ea"/>
                <a:cs typeface="+mn-cs"/>
              </a:defRPr>
            </a:lvl4pPr>
            <a:lvl5pPr marL="0" indent="277200" algn="l" defTabSz="457200" rtl="0" eaLnBrk="1" latinLnBrk="0" hangingPunct="1">
              <a:spcBef>
                <a:spcPts val="768"/>
              </a:spcBef>
              <a:spcAft>
                <a:spcPts val="0"/>
              </a:spcAft>
              <a:buClr>
                <a:srgbClr val="D12B24"/>
              </a:buClr>
              <a:buFont typeface="Lucida Grande"/>
              <a:buChar char="‣"/>
              <a:defRPr sz="2000" kern="1200">
                <a:solidFill>
                  <a:schemeClr val="tx1"/>
                </a:solidFill>
                <a:latin typeface="Gill Sans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GB" sz="2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what does the timetable for reform look like?</a:t>
            </a:r>
          </a:p>
          <a:p>
            <a:pPr indent="0">
              <a:buNone/>
            </a:pPr>
            <a:endParaRPr lang="en-GB" sz="2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a:p>
            <a:r>
              <a:rPr lang="en-GB" sz="18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legislation needed = uncertainty</a:t>
            </a:r>
          </a:p>
          <a:p>
            <a:r>
              <a:rPr lang="en-GB" sz="18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minority Government = uncertainty</a:t>
            </a:r>
          </a:p>
          <a:p>
            <a:r>
              <a:rPr lang="en-GB" sz="18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Brexit timing (March 2019) = uncertainty</a:t>
            </a:r>
          </a:p>
          <a:p>
            <a:pPr indent="0">
              <a:buFont typeface="Lucida Grande"/>
              <a:buNone/>
            </a:pPr>
            <a:endParaRPr lang="en-GB" sz="18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a:p>
            <a:r>
              <a:rPr lang="en-US" sz="18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by end 2018 or in h1 2019?</a:t>
            </a:r>
          </a:p>
          <a:p>
            <a:r>
              <a:rPr lang="en-US" sz="18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prospective or retrospective? </a:t>
            </a:r>
          </a:p>
          <a:p>
            <a:endParaRPr lang="en-US" sz="18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a:p>
            <a:r>
              <a:rPr lang="en-US" sz="18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devolution aspects</a:t>
            </a:r>
          </a:p>
          <a:p>
            <a:endParaRPr lang="en-GB" sz="2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a:p>
            <a:endParaRPr lang="en-GB"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itle 3"/>
          <p:cNvSpPr>
            <a:spLocks noGrp="1"/>
          </p:cNvSpPr>
          <p:nvPr>
            <p:ph type="title"/>
          </p:nvPr>
        </p:nvSpPr>
        <p:spPr/>
        <p:txBody>
          <a:bodyPr/>
          <a:lstStyle/>
          <a:p>
            <a:endParaRPr lang="en-GB" dirty="0"/>
          </a:p>
        </p:txBody>
      </p:sp>
      <p:sp>
        <p:nvSpPr>
          <p:cNvPr id="7" name="Content Placeholder 2"/>
          <p:cNvSpPr txBox="1">
            <a:spLocks/>
          </p:cNvSpPr>
          <p:nvPr/>
        </p:nvSpPr>
        <p:spPr>
          <a:xfrm>
            <a:off x="682825" y="4417612"/>
            <a:ext cx="8229600" cy="1550279"/>
          </a:xfrm>
          <a:prstGeom prst="rect">
            <a:avLst/>
          </a:prstGeom>
        </p:spPr>
        <p:txBody>
          <a:bodyPr vert="horz" lIns="0" rIns="0"/>
          <a:lstStyle>
            <a:lvl1pPr marL="0" indent="277200" algn="l" defTabSz="457200" rtl="0" eaLnBrk="1" latinLnBrk="0" hangingPunct="1">
              <a:spcBef>
                <a:spcPts val="768"/>
              </a:spcBef>
              <a:spcAft>
                <a:spcPts val="0"/>
              </a:spcAft>
              <a:buClr>
                <a:srgbClr val="D12B24"/>
              </a:buClr>
              <a:buFont typeface="Lucida Grande"/>
              <a:buChar char="‣"/>
              <a:defRPr sz="2400" kern="1200">
                <a:solidFill>
                  <a:schemeClr val="tx1">
                    <a:lumMod val="75000"/>
                    <a:lumOff val="25000"/>
                  </a:schemeClr>
                </a:solidFill>
                <a:latin typeface="Gill Sans MT"/>
                <a:ea typeface="+mn-ea"/>
                <a:cs typeface="+mn-cs"/>
              </a:defRPr>
            </a:lvl1pPr>
            <a:lvl2pPr marL="0" indent="277200" algn="l" defTabSz="457200" rtl="0" eaLnBrk="1" latinLnBrk="0" hangingPunct="1">
              <a:spcBef>
                <a:spcPts val="768"/>
              </a:spcBef>
              <a:spcAft>
                <a:spcPts val="0"/>
              </a:spcAft>
              <a:buClr>
                <a:srgbClr val="D12B24"/>
              </a:buClr>
              <a:buFont typeface="Lucida Grande"/>
              <a:buChar char="‣"/>
              <a:defRPr sz="2200" kern="1200" baseline="0">
                <a:solidFill>
                  <a:schemeClr val="tx1">
                    <a:lumMod val="75000"/>
                    <a:lumOff val="25000"/>
                  </a:schemeClr>
                </a:solidFill>
                <a:latin typeface="Gill Sans MT"/>
                <a:ea typeface="+mn-ea"/>
                <a:cs typeface="+mn-cs"/>
              </a:defRPr>
            </a:lvl2pPr>
            <a:lvl3pPr marL="0" indent="277200" algn="l" defTabSz="457200" rtl="0" eaLnBrk="1" latinLnBrk="0" hangingPunct="1">
              <a:spcBef>
                <a:spcPts val="768"/>
              </a:spcBef>
              <a:spcAft>
                <a:spcPts val="0"/>
              </a:spcAft>
              <a:buClr>
                <a:srgbClr val="D12B24"/>
              </a:buClr>
              <a:buFont typeface="Lucida Grande"/>
              <a:buChar char="‣"/>
              <a:defRPr sz="2000" kern="1200" baseline="0">
                <a:solidFill>
                  <a:schemeClr val="tx1">
                    <a:lumMod val="75000"/>
                    <a:lumOff val="25000"/>
                  </a:schemeClr>
                </a:solidFill>
                <a:latin typeface="Gill Sans MT"/>
                <a:ea typeface="+mn-ea"/>
                <a:cs typeface="+mn-cs"/>
              </a:defRPr>
            </a:lvl3pPr>
            <a:lvl4pPr marL="0" indent="277200" algn="l" defTabSz="457200" rtl="0" eaLnBrk="1" latinLnBrk="0" hangingPunct="1">
              <a:spcBef>
                <a:spcPts val="768"/>
              </a:spcBef>
              <a:spcAft>
                <a:spcPts val="0"/>
              </a:spcAft>
              <a:buClr>
                <a:srgbClr val="D12B24"/>
              </a:buClr>
              <a:buFont typeface="Lucida Grande"/>
              <a:buChar char="‣"/>
              <a:defRPr sz="2000" kern="1200">
                <a:solidFill>
                  <a:schemeClr val="tx1"/>
                </a:solidFill>
                <a:latin typeface="Gill Sans MT"/>
                <a:ea typeface="+mn-ea"/>
                <a:cs typeface="+mn-cs"/>
              </a:defRPr>
            </a:lvl4pPr>
            <a:lvl5pPr marL="0" indent="277200" algn="l" defTabSz="457200" rtl="0" eaLnBrk="1" latinLnBrk="0" hangingPunct="1">
              <a:spcBef>
                <a:spcPts val="768"/>
              </a:spcBef>
              <a:spcAft>
                <a:spcPts val="0"/>
              </a:spcAft>
              <a:buClr>
                <a:srgbClr val="D12B24"/>
              </a:buClr>
              <a:buFont typeface="Lucida Grande"/>
              <a:buChar char="‣"/>
              <a:defRPr sz="2000" kern="1200">
                <a:solidFill>
                  <a:schemeClr val="tx1"/>
                </a:solidFill>
                <a:latin typeface="Gill Sans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2000" dirty="0">
              <a:latin typeface="Segoe UI" panose="020B0502040204020203" pitchFamily="34" charset="0"/>
              <a:ea typeface="Segoe UI" panose="020B0502040204020203" pitchFamily="34" charset="0"/>
              <a:cs typeface="Segoe UI" panose="020B0502040204020203" pitchFamily="34" charset="0"/>
            </a:endParaRPr>
          </a:p>
          <a:p>
            <a:endParaRPr lang="en-GB" sz="2000" dirty="0">
              <a:latin typeface="Segoe UI" panose="020B0502040204020203" pitchFamily="34" charset="0"/>
              <a:ea typeface="Segoe UI" panose="020B0502040204020203" pitchFamily="34" charset="0"/>
              <a:cs typeface="Segoe UI" panose="020B0502040204020203" pitchFamily="34" charset="0"/>
            </a:endParaRP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b="1" i="1" dirty="0">
                <a:latin typeface="Segoe UI" panose="020B0502040204020203" pitchFamily="34" charset="0"/>
                <a:ea typeface="Segoe UI" panose="020B0502040204020203" pitchFamily="34" charset="0"/>
                <a:cs typeface="Segoe UI" panose="020B0502040204020203" pitchFamily="34" charset="0"/>
              </a:rPr>
              <a:t>key takeaway: </a:t>
            </a:r>
            <a:r>
              <a:rPr lang="en-GB" sz="2000" dirty="0">
                <a:latin typeface="Segoe UI" panose="020B0502040204020203" pitchFamily="34" charset="0"/>
                <a:ea typeface="Segoe UI" panose="020B0502040204020203" pitchFamily="34" charset="0"/>
                <a:cs typeface="Segoe UI" panose="020B0502040204020203" pitchFamily="34" charset="0"/>
              </a:rPr>
              <a:t>positive rate change in medium term </a:t>
            </a:r>
            <a:r>
              <a:rPr lang="en-GB" sz="2000" u="sng" dirty="0">
                <a:latin typeface="Segoe UI" panose="020B0502040204020203" pitchFamily="34" charset="0"/>
                <a:ea typeface="Segoe UI" panose="020B0502040204020203" pitchFamily="34" charset="0"/>
                <a:cs typeface="Segoe UI" panose="020B0502040204020203" pitchFamily="34" charset="0"/>
              </a:rPr>
              <a:t>if</a:t>
            </a:r>
            <a:r>
              <a:rPr lang="en-GB" sz="2000" i="1" dirty="0">
                <a:latin typeface="Segoe UI" panose="020B0502040204020203" pitchFamily="34" charset="0"/>
                <a:ea typeface="Segoe UI" panose="020B0502040204020203" pitchFamily="34" charset="0"/>
                <a:cs typeface="Segoe UI" panose="020B0502040204020203" pitchFamily="34" charset="0"/>
              </a:rPr>
              <a:t> </a:t>
            </a:r>
            <a:r>
              <a:rPr lang="en-GB" sz="2000" dirty="0">
                <a:latin typeface="Segoe UI" panose="020B0502040204020203" pitchFamily="34" charset="0"/>
                <a:ea typeface="Segoe UI" panose="020B0502040204020203" pitchFamily="34" charset="0"/>
                <a:cs typeface="Segoe UI" panose="020B0502040204020203" pitchFamily="34" charset="0"/>
              </a:rPr>
              <a:t>bill passes</a:t>
            </a:r>
          </a:p>
        </p:txBody>
      </p:sp>
    </p:spTree>
    <p:extLst>
      <p:ext uri="{BB962C8B-B14F-4D97-AF65-F5344CB8AC3E}">
        <p14:creationId xmlns:p14="http://schemas.microsoft.com/office/powerpoint/2010/main" val="22827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introduction</a:t>
            </a:r>
          </a:p>
        </p:txBody>
      </p:sp>
      <p:sp>
        <p:nvSpPr>
          <p:cNvPr id="6" name="Content Placeholder 5"/>
          <p:cNvSpPr>
            <a:spLocks noGrp="1"/>
          </p:cNvSpPr>
          <p:nvPr>
            <p:ph sz="quarter" idx="13"/>
          </p:nvPr>
        </p:nvSpPr>
        <p:spPr/>
        <p:txBody>
          <a:bodyPr/>
          <a:lstStyle/>
          <a:p>
            <a:r>
              <a:rPr lang="en-GB" dirty="0"/>
              <a:t>The difference between special and general damages in liability claims</a:t>
            </a:r>
          </a:p>
          <a:p>
            <a:r>
              <a:rPr lang="en-GB" dirty="0"/>
              <a:t>How the Ogden table rates affect liability claims</a:t>
            </a:r>
          </a:p>
          <a:p>
            <a:r>
              <a:rPr lang="en-GB" dirty="0"/>
              <a:t>How the recent change in discount rate will affect premiums in the market place</a:t>
            </a:r>
          </a:p>
          <a:p>
            <a:r>
              <a:rPr lang="en-GB" dirty="0"/>
              <a:t>The capital implications for insurers following the Ogden table change</a:t>
            </a:r>
          </a:p>
          <a:p>
            <a:r>
              <a:rPr lang="en-GB" dirty="0"/>
              <a:t>The future</a:t>
            </a:r>
          </a:p>
        </p:txBody>
      </p:sp>
    </p:spTree>
    <p:extLst>
      <p:ext uri="{BB962C8B-B14F-4D97-AF65-F5344CB8AC3E}">
        <p14:creationId xmlns:p14="http://schemas.microsoft.com/office/powerpoint/2010/main" val="632363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sz="quarter" idx="13"/>
          </p:nvPr>
        </p:nvSpPr>
        <p:spPr>
          <a:xfrm>
            <a:off x="1024750" y="1734202"/>
            <a:ext cx="4987156" cy="4102256"/>
          </a:xfrm>
        </p:spPr>
        <p:txBody>
          <a:bodyPr/>
          <a:lstStyle/>
          <a:p>
            <a:pPr indent="0">
              <a:buNone/>
            </a:pPr>
            <a:r>
              <a:rPr lang="en-GB" sz="2000" dirty="0"/>
              <a:t>“</a:t>
            </a:r>
            <a:r>
              <a:rPr lang="en-GB" sz="2000" i="1" dirty="0"/>
              <a:t>The figure of 0% to 1% that was given in the paper was not an estimate, essentially, of what the Lord Chancellor would be fixing as the discount rate. It was an assessment of the direction of travel of the rate, in the event that we moved from a very low risk portfolio to a low risk portfolio…”</a:t>
            </a:r>
          </a:p>
          <a:p>
            <a:pPr indent="0">
              <a:buNone/>
            </a:pPr>
            <a:endParaRPr lang="en-GB" sz="2000" i="1" dirty="0"/>
          </a:p>
          <a:p>
            <a:pPr indent="0">
              <a:buNone/>
            </a:pPr>
            <a:endParaRPr lang="en-GB" sz="2000" i="1" dirty="0"/>
          </a:p>
          <a:p>
            <a:pPr indent="0">
              <a:buNone/>
            </a:pPr>
            <a:endParaRPr lang="en-GB" sz="2000" dirty="0"/>
          </a:p>
          <a:p>
            <a:pPr indent="0" algn="r">
              <a:buNone/>
            </a:pPr>
            <a:r>
              <a:rPr lang="en-GB" sz="1600" dirty="0"/>
              <a:t>Lord Keen QC, Minister for Civil Justice</a:t>
            </a:r>
          </a:p>
          <a:p>
            <a:pPr indent="0" algn="r">
              <a:buNone/>
            </a:pPr>
            <a:r>
              <a:rPr lang="en-GB" sz="1600" dirty="0"/>
              <a:t>1</a:t>
            </a:r>
            <a:r>
              <a:rPr lang="en-GB" sz="1600" baseline="30000" dirty="0"/>
              <a:t>st</a:t>
            </a:r>
            <a:r>
              <a:rPr lang="en-GB" sz="1600" dirty="0"/>
              <a:t> November 2017</a:t>
            </a:r>
          </a:p>
        </p:txBody>
      </p:sp>
      <p:pic>
        <p:nvPicPr>
          <p:cNvPr id="4098" name="Picture 2" descr="The Rt Hon Lord Keen of Elie QC"/>
          <p:cNvPicPr>
            <a:picLocks noChangeAspect="1" noChangeArrowheads="1"/>
          </p:cNvPicPr>
          <p:nvPr/>
        </p:nvPicPr>
        <p:blipFill rotWithShape="1">
          <a:blip r:embed="rId2">
            <a:extLst>
              <a:ext uri="{28A0092B-C50C-407E-A947-70E740481C1C}">
                <a14:useLocalDpi xmlns:a14="http://schemas.microsoft.com/office/drawing/2010/main" val="0"/>
              </a:ext>
            </a:extLst>
          </a:blip>
          <a:srcRect l="16359" r="30355"/>
          <a:stretch/>
        </p:blipFill>
        <p:spPr bwMode="auto">
          <a:xfrm>
            <a:off x="6469120" y="1797266"/>
            <a:ext cx="2088000" cy="253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kk\AppData\Local\Microsoft\Windows\Temporary Internet Files\Content.IE5\YCAOI24L\shutterstock_177138659.jp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saturation sat="400000"/>
                    </a14:imgEffect>
                    <a14:imgEffect>
                      <a14:brightnessContrast bright="54000"/>
                    </a14:imgEffect>
                  </a14:imgLayer>
                </a14:imgProps>
              </a:ext>
              <a:ext uri="{28A0092B-C50C-407E-A947-70E740481C1C}">
                <a14:useLocalDpi xmlns:a14="http://schemas.microsoft.com/office/drawing/2010/main"/>
              </a:ext>
            </a:extLst>
          </a:blip>
          <a:srcRect r="2766"/>
          <a:stretch/>
        </p:blipFill>
        <p:spPr bwMode="auto">
          <a:xfrm>
            <a:off x="5092322" y="1961702"/>
            <a:ext cx="4032000" cy="4896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2400" cap="none" dirty="0"/>
              <a:t>Whiplash &amp; small claims</a:t>
            </a:r>
          </a:p>
        </p:txBody>
      </p:sp>
      <p:sp>
        <p:nvSpPr>
          <p:cNvPr id="3" name="Content Placeholder 2"/>
          <p:cNvSpPr>
            <a:spLocks noGrp="1"/>
          </p:cNvSpPr>
          <p:nvPr>
            <p:ph sz="quarter" idx="13"/>
          </p:nvPr>
        </p:nvSpPr>
        <p:spPr>
          <a:xfrm>
            <a:off x="446567" y="1606549"/>
            <a:ext cx="5835480" cy="4040717"/>
          </a:xfrm>
          <a:prstGeom prst="rect">
            <a:avLst/>
          </a:prstGeom>
        </p:spPr>
        <p:txBody>
          <a:bodyPr/>
          <a:lstStyle/>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from Autumn Statement 2015 to Prison &amp; Courts Bill and now Civil Liability Bill (Queen’s Speech 2017)</a:t>
            </a:r>
          </a:p>
          <a:p>
            <a:pPr marL="277200" lvl="1" indent="-277200">
              <a:buNone/>
            </a:pPr>
            <a:r>
              <a:rPr lang="en-GB" sz="1800" dirty="0">
                <a:latin typeface="Segoe UI" panose="020B0502040204020203" pitchFamily="34" charset="0"/>
                <a:ea typeface="Segoe UI" panose="020B0502040204020203" pitchFamily="34" charset="0"/>
                <a:cs typeface="Segoe UI" panose="020B0502040204020203" pitchFamily="34" charset="0"/>
              </a:rPr>
              <a:t>	“</a:t>
            </a:r>
            <a:r>
              <a:rPr lang="en-GB" sz="1800" i="1" dirty="0">
                <a:latin typeface="Segoe UI" panose="020B0502040204020203" pitchFamily="34" charset="0"/>
                <a:ea typeface="Segoe UI" panose="020B0502040204020203" pitchFamily="34" charset="0"/>
                <a:cs typeface="Segoe UI" panose="020B0502040204020203" pitchFamily="34" charset="0"/>
              </a:rPr>
              <a:t>The Bill will ban offers to settle claims without the support of medical evidence and introduce a new fixed tariff of compensation for whiplash injuries with a duration of up to 2 years.”</a:t>
            </a:r>
          </a:p>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ban and tariff in the bill, but it also needs secondary legislation</a:t>
            </a:r>
          </a:p>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small claims limit to increase to £5,000 (RTA) and £2,000 (casualty)</a:t>
            </a:r>
          </a:p>
        </p:txBody>
      </p:sp>
    </p:spTree>
    <p:extLst>
      <p:ext uri="{BB962C8B-B14F-4D97-AF65-F5344CB8AC3E}">
        <p14:creationId xmlns:p14="http://schemas.microsoft.com/office/powerpoint/2010/main" val="1046450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24</a:t>
            </a:fld>
            <a:endParaRPr lang="en-US"/>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515736464"/>
              </p:ext>
            </p:extLst>
          </p:nvPr>
        </p:nvGraphicFramePr>
        <p:xfrm>
          <a:off x="999461" y="1583649"/>
          <a:ext cx="7006857" cy="2866082"/>
        </p:xfrm>
        <a:graphic>
          <a:graphicData uri="http://schemas.openxmlformats.org/drawingml/2006/table">
            <a:tbl>
              <a:tblPr>
                <a:tableStyleId>{7DF18680-E054-41AD-8BC1-D1AEF772440D}</a:tableStyleId>
              </a:tblPr>
              <a:tblGrid>
                <a:gridCol w="1341208">
                  <a:extLst>
                    <a:ext uri="{9D8B030D-6E8A-4147-A177-3AD203B41FA5}">
                      <a16:colId xmlns:a16="http://schemas.microsoft.com/office/drawing/2014/main" val="20000"/>
                    </a:ext>
                  </a:extLst>
                </a:gridCol>
                <a:gridCol w="1341208">
                  <a:extLst>
                    <a:ext uri="{9D8B030D-6E8A-4147-A177-3AD203B41FA5}">
                      <a16:colId xmlns:a16="http://schemas.microsoft.com/office/drawing/2014/main" val="20001"/>
                    </a:ext>
                  </a:extLst>
                </a:gridCol>
                <a:gridCol w="1642023">
                  <a:extLst>
                    <a:ext uri="{9D8B030D-6E8A-4147-A177-3AD203B41FA5}">
                      <a16:colId xmlns:a16="http://schemas.microsoft.com/office/drawing/2014/main" val="20002"/>
                    </a:ext>
                  </a:extLst>
                </a:gridCol>
                <a:gridCol w="1642023">
                  <a:extLst>
                    <a:ext uri="{9D8B030D-6E8A-4147-A177-3AD203B41FA5}">
                      <a16:colId xmlns:a16="http://schemas.microsoft.com/office/drawing/2014/main" val="20003"/>
                    </a:ext>
                  </a:extLst>
                </a:gridCol>
                <a:gridCol w="1040395">
                  <a:extLst>
                    <a:ext uri="{9D8B030D-6E8A-4147-A177-3AD203B41FA5}">
                      <a16:colId xmlns:a16="http://schemas.microsoft.com/office/drawing/2014/main" val="20004"/>
                    </a:ext>
                  </a:extLst>
                </a:gridCol>
              </a:tblGrid>
              <a:tr h="627886">
                <a:tc>
                  <a:txBody>
                    <a:bodyPr/>
                    <a:lstStyle/>
                    <a:p>
                      <a:pPr>
                        <a:lnSpc>
                          <a:spcPct val="115000"/>
                        </a:lnSpc>
                        <a:spcAft>
                          <a:spcPts val="0"/>
                        </a:spcAft>
                      </a:pPr>
                      <a:r>
                        <a:rPr lang="en-GB" sz="1200" b="1" dirty="0">
                          <a:effectLst/>
                          <a:latin typeface="Segoe UI" panose="020B0502040204020203" pitchFamily="34" charset="0"/>
                          <a:ea typeface="Segoe UI" panose="020B0502040204020203" pitchFamily="34" charset="0"/>
                          <a:cs typeface="Segoe UI" panose="020B0502040204020203" pitchFamily="34" charset="0"/>
                        </a:rPr>
                        <a:t>Injury Duration </a:t>
                      </a:r>
                      <a:endParaRPr lang="en-GB" sz="1600" b="1"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1" dirty="0">
                          <a:effectLst/>
                          <a:latin typeface="Segoe UI" panose="020B0502040204020203" pitchFamily="34" charset="0"/>
                          <a:ea typeface="Segoe UI" panose="020B0502040204020203" pitchFamily="34" charset="0"/>
                          <a:cs typeface="Segoe UI" panose="020B0502040204020203" pitchFamily="34" charset="0"/>
                        </a:rPr>
                        <a:t>2015 average for PSLA</a:t>
                      </a:r>
                    </a:p>
                    <a:p>
                      <a:pPr>
                        <a:lnSpc>
                          <a:spcPct val="115000"/>
                        </a:lnSpc>
                        <a:spcAft>
                          <a:spcPts val="0"/>
                        </a:spcAft>
                      </a:pPr>
                      <a:r>
                        <a:rPr lang="en-GB" sz="1200" b="1" dirty="0">
                          <a:effectLst/>
                          <a:latin typeface="Segoe UI" panose="020B0502040204020203" pitchFamily="34" charset="0"/>
                          <a:ea typeface="Segoe UI" panose="020B0502040204020203" pitchFamily="34" charset="0"/>
                          <a:cs typeface="Segoe UI" panose="020B0502040204020203" pitchFamily="34" charset="0"/>
                        </a:rPr>
                        <a:t>(insurance</a:t>
                      </a:r>
                      <a:r>
                        <a:rPr lang="en-GB" sz="1200" b="1" baseline="0" dirty="0">
                          <a:effectLst/>
                          <a:latin typeface="Segoe UI" panose="020B0502040204020203" pitchFamily="34" charset="0"/>
                          <a:ea typeface="Segoe UI" panose="020B0502040204020203" pitchFamily="34" charset="0"/>
                          <a:cs typeface="Segoe UI" panose="020B0502040204020203" pitchFamily="34" charset="0"/>
                        </a:rPr>
                        <a:t> </a:t>
                      </a:r>
                      <a:r>
                        <a:rPr lang="en-GB" sz="1200" b="1" dirty="0">
                          <a:effectLst/>
                          <a:latin typeface="Segoe UI" panose="020B0502040204020203" pitchFamily="34" charset="0"/>
                          <a:ea typeface="Segoe UI" panose="020B0502040204020203" pitchFamily="34" charset="0"/>
                          <a:cs typeface="Segoe UI" panose="020B0502040204020203" pitchFamily="34" charset="0"/>
                        </a:rPr>
                        <a:t>industry data) </a:t>
                      </a:r>
                      <a:endParaRPr lang="en-GB" sz="1600" b="1"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1"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Judicial College Guidelines </a:t>
                      </a:r>
                    </a:p>
                    <a:p>
                      <a:pPr>
                        <a:lnSpc>
                          <a:spcPct val="115000"/>
                        </a:lnSpc>
                        <a:spcAft>
                          <a:spcPts val="0"/>
                        </a:spcAft>
                      </a:pPr>
                      <a:r>
                        <a:rPr lang="en-GB" sz="1200" b="1"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(13</a:t>
                      </a:r>
                      <a:r>
                        <a:rPr lang="en-GB" sz="1000" b="1"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th </a:t>
                      </a:r>
                      <a:r>
                        <a:rPr lang="en-GB" sz="1200" b="1"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edition, September 2015) </a:t>
                      </a:r>
                      <a:endParaRPr lang="en-GB" sz="1600" b="1"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1" baseline="0" dirty="0">
                          <a:effectLst/>
                          <a:latin typeface="Segoe UI" panose="020B0502040204020203" pitchFamily="34" charset="0"/>
                          <a:ea typeface="Segoe UI" panose="020B0502040204020203" pitchFamily="34" charset="0"/>
                          <a:cs typeface="Segoe UI" panose="020B0502040204020203" pitchFamily="34" charset="0"/>
                        </a:rPr>
                        <a:t>Judicial College Guidelines </a:t>
                      </a:r>
                    </a:p>
                    <a:p>
                      <a:pPr>
                        <a:lnSpc>
                          <a:spcPct val="115000"/>
                        </a:lnSpc>
                        <a:spcAft>
                          <a:spcPts val="0"/>
                        </a:spcAft>
                      </a:pPr>
                      <a:r>
                        <a:rPr lang="en-GB" sz="1200" b="1" baseline="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(14</a:t>
                      </a:r>
                      <a:r>
                        <a:rPr lang="en-GB" sz="1000" b="1" baseline="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th </a:t>
                      </a:r>
                      <a:r>
                        <a:rPr lang="en-GB" sz="1200" b="1" baseline="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edition, September 2017) </a:t>
                      </a:r>
                      <a:endParaRPr lang="en-GB" sz="1600" b="1" baseline="0"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1" dirty="0">
                          <a:effectLst/>
                          <a:latin typeface="Segoe UI" panose="020B0502040204020203" pitchFamily="34" charset="0"/>
                          <a:ea typeface="Segoe UI" panose="020B0502040204020203" pitchFamily="34" charset="0"/>
                          <a:cs typeface="Segoe UI" panose="020B0502040204020203" pitchFamily="34" charset="0"/>
                        </a:rPr>
                        <a:t>MoJ tariff</a:t>
                      </a:r>
                    </a:p>
                    <a:p>
                      <a:pPr>
                        <a:lnSpc>
                          <a:spcPct val="115000"/>
                        </a:lnSpc>
                        <a:spcAft>
                          <a:spcPts val="0"/>
                        </a:spcAft>
                      </a:pPr>
                      <a:r>
                        <a:rPr lang="en-GB" sz="1200" b="1" dirty="0">
                          <a:effectLst/>
                          <a:latin typeface="Segoe UI" panose="020B0502040204020203" pitchFamily="34" charset="0"/>
                          <a:ea typeface="Segoe UI" panose="020B0502040204020203" pitchFamily="34" charset="0"/>
                          <a:cs typeface="Segoe UI" panose="020B0502040204020203" pitchFamily="34" charset="0"/>
                        </a:rPr>
                        <a:t>(proposed)</a:t>
                      </a:r>
                      <a:endParaRPr lang="en-GB" sz="1600" b="1"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10000"/>
                  </a:ext>
                </a:extLst>
              </a:tr>
              <a:tr h="289262">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0–3 months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dirty="0">
                          <a:effectLst/>
                          <a:latin typeface="Segoe UI" panose="020B0502040204020203" pitchFamily="34" charset="0"/>
                          <a:ea typeface="Segoe UI" panose="020B0502040204020203" pitchFamily="34" charset="0"/>
                          <a:cs typeface="Segoe UI" panose="020B0502040204020203" pitchFamily="34" charset="0"/>
                        </a:rPr>
                        <a:t>£1,750 </a:t>
                      </a:r>
                      <a:endParaRPr lang="en-GB" sz="16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a few ‘00 to £2,050 </a:t>
                      </a:r>
                      <a:endParaRPr lang="en-GB" sz="1600"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aseline="0" dirty="0">
                          <a:effectLst/>
                          <a:latin typeface="Segoe UI" panose="020B0502040204020203" pitchFamily="34" charset="0"/>
                          <a:ea typeface="Segoe UI" panose="020B0502040204020203" pitchFamily="34" charset="0"/>
                          <a:cs typeface="Segoe UI" panose="020B0502040204020203" pitchFamily="34" charset="0"/>
                        </a:rPr>
                        <a:t>a few ‘00 to £2,150 </a:t>
                      </a:r>
                      <a:endParaRPr lang="en-GB" sz="1600" baseline="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dirty="0">
                          <a:effectLst/>
                          <a:latin typeface="Segoe UI" panose="020B0502040204020203" pitchFamily="34" charset="0"/>
                          <a:ea typeface="Segoe UI" panose="020B0502040204020203" pitchFamily="34" charset="0"/>
                          <a:cs typeface="Segoe UI" panose="020B0502040204020203" pitchFamily="34" charset="0"/>
                        </a:rPr>
                        <a:t>£225</a:t>
                      </a:r>
                      <a:endParaRPr lang="en-GB" sz="16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10001"/>
                  </a:ext>
                </a:extLst>
              </a:tr>
              <a:tr h="289262">
                <a:tc>
                  <a:txBody>
                    <a:bodyPr/>
                    <a:lstStyle/>
                    <a:p>
                      <a:pPr>
                        <a:lnSpc>
                          <a:spcPct val="115000"/>
                        </a:lnSpc>
                        <a:spcAft>
                          <a:spcPts val="0"/>
                        </a:spcAft>
                      </a:pPr>
                      <a:r>
                        <a:rPr lang="en-GB" sz="1200" dirty="0">
                          <a:effectLst/>
                          <a:latin typeface="Segoe UI" panose="020B0502040204020203" pitchFamily="34" charset="0"/>
                          <a:ea typeface="Segoe UI" panose="020B0502040204020203" pitchFamily="34" charset="0"/>
                          <a:cs typeface="Segoe UI" panose="020B0502040204020203" pitchFamily="34" charset="0"/>
                        </a:rPr>
                        <a:t>4–6 months </a:t>
                      </a:r>
                      <a:endParaRPr lang="en-GB" sz="16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£2,150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£2,050 to £3,630 </a:t>
                      </a:r>
                      <a:endParaRPr lang="en-GB" sz="16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aseline="0">
                          <a:effectLst/>
                          <a:latin typeface="Segoe UI" panose="020B0502040204020203" pitchFamily="34" charset="0"/>
                          <a:ea typeface="Segoe UI" panose="020B0502040204020203" pitchFamily="34" charset="0"/>
                          <a:cs typeface="Segoe UI" panose="020B0502040204020203" pitchFamily="34" charset="0"/>
                        </a:rPr>
                        <a:t>£2,050 to £3,630 </a:t>
                      </a:r>
                      <a:endParaRPr lang="en-GB" sz="1600" baseline="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£450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10002"/>
                  </a:ext>
                </a:extLst>
              </a:tr>
              <a:tr h="289262">
                <a:tc>
                  <a:txBody>
                    <a:bodyPr/>
                    <a:lstStyle/>
                    <a:p>
                      <a:pPr>
                        <a:lnSpc>
                          <a:spcPct val="115000"/>
                        </a:lnSpc>
                        <a:spcAft>
                          <a:spcPts val="0"/>
                        </a:spcAft>
                      </a:pPr>
                      <a:r>
                        <a:rPr lang="en-GB" sz="1200" dirty="0">
                          <a:effectLst/>
                          <a:latin typeface="Segoe UI" panose="020B0502040204020203" pitchFamily="34" charset="0"/>
                          <a:ea typeface="Segoe UI" panose="020B0502040204020203" pitchFamily="34" charset="0"/>
                          <a:cs typeface="Segoe UI" panose="020B0502040204020203" pitchFamily="34" charset="0"/>
                        </a:rPr>
                        <a:t>7–9 months </a:t>
                      </a:r>
                      <a:endParaRPr lang="en-GB" sz="16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£2,600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£2,050 to £3,630 </a:t>
                      </a:r>
                      <a:endParaRPr lang="en-GB" sz="16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aseline="0" dirty="0">
                          <a:effectLst/>
                          <a:latin typeface="Segoe UI" panose="020B0502040204020203" pitchFamily="34" charset="0"/>
                          <a:ea typeface="Segoe UI" panose="020B0502040204020203" pitchFamily="34" charset="0"/>
                          <a:cs typeface="Segoe UI" panose="020B0502040204020203" pitchFamily="34" charset="0"/>
                        </a:rPr>
                        <a:t>£2,150 to £3,810 </a:t>
                      </a:r>
                      <a:endParaRPr lang="en-GB" sz="1600" baseline="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£765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10003"/>
                  </a:ext>
                </a:extLst>
              </a:tr>
              <a:tr h="289262">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10–12 months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dirty="0">
                          <a:effectLst/>
                          <a:latin typeface="Segoe UI" panose="020B0502040204020203" pitchFamily="34" charset="0"/>
                          <a:ea typeface="Segoe UI" panose="020B0502040204020203" pitchFamily="34" charset="0"/>
                          <a:cs typeface="Segoe UI" panose="020B0502040204020203" pitchFamily="34" charset="0"/>
                        </a:rPr>
                        <a:t>£3,100 </a:t>
                      </a:r>
                      <a:endParaRPr lang="en-GB" sz="16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£2,050 to £3,630 </a:t>
                      </a:r>
                      <a:endParaRPr lang="en-GB" sz="16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aseline="0" dirty="0">
                          <a:effectLst/>
                          <a:latin typeface="Segoe UI" panose="020B0502040204020203" pitchFamily="34" charset="0"/>
                          <a:ea typeface="Segoe UI" panose="020B0502040204020203" pitchFamily="34" charset="0"/>
                          <a:cs typeface="Segoe UI" panose="020B0502040204020203" pitchFamily="34" charset="0"/>
                        </a:rPr>
                        <a:t>£2,150 to £3,810 </a:t>
                      </a:r>
                      <a:endParaRPr lang="en-GB" sz="1600" baseline="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£1,190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10004"/>
                  </a:ext>
                </a:extLst>
              </a:tr>
              <a:tr h="289262">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13–15 months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£3,500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£3,630 to £6,600 </a:t>
                      </a:r>
                      <a:endParaRPr lang="en-GB" sz="16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aseline="0" dirty="0">
                          <a:effectLst/>
                          <a:latin typeface="Segoe UI" panose="020B0502040204020203" pitchFamily="34" charset="0"/>
                          <a:ea typeface="Segoe UI" panose="020B0502040204020203" pitchFamily="34" charset="0"/>
                          <a:cs typeface="Segoe UI" panose="020B0502040204020203" pitchFamily="34" charset="0"/>
                        </a:rPr>
                        <a:t>£3,810 to £6,920 </a:t>
                      </a:r>
                      <a:endParaRPr lang="en-GB" sz="1600" baseline="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£1,820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10005"/>
                  </a:ext>
                </a:extLst>
              </a:tr>
              <a:tr h="289262">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16–18 months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£3,950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£3,630 to £6,600 </a:t>
                      </a:r>
                      <a:endParaRPr lang="en-GB" sz="160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aseline="0" dirty="0">
                          <a:effectLst/>
                          <a:latin typeface="Segoe UI" panose="020B0502040204020203" pitchFamily="34" charset="0"/>
                          <a:ea typeface="Segoe UI" panose="020B0502040204020203" pitchFamily="34" charset="0"/>
                          <a:cs typeface="Segoe UI" panose="020B0502040204020203" pitchFamily="34" charset="0"/>
                        </a:rPr>
                        <a:t>£3,810 to £6,920 </a:t>
                      </a:r>
                      <a:endParaRPr lang="en-GB" sz="1600" baseline="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£2,660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10006"/>
                  </a:ext>
                </a:extLst>
              </a:tr>
              <a:tr h="289262">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19–24 months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a:effectLst/>
                          <a:latin typeface="Segoe UI" panose="020B0502040204020203" pitchFamily="34" charset="0"/>
                          <a:ea typeface="Segoe UI" panose="020B0502040204020203" pitchFamily="34" charset="0"/>
                          <a:cs typeface="Segoe UI" panose="020B0502040204020203" pitchFamily="34" charset="0"/>
                        </a:rPr>
                        <a:t>£4,500 </a:t>
                      </a:r>
                      <a:endParaRPr lang="en-GB" sz="160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rPr>
                        <a:t>£3,630 to £6,600 </a:t>
                      </a:r>
                      <a:endParaRPr lang="en-GB" sz="1600" dirty="0">
                        <a:solidFill>
                          <a:schemeClr val="bg1">
                            <a:lumMod val="6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baseline="0" dirty="0">
                          <a:effectLst/>
                          <a:latin typeface="Segoe UI" panose="020B0502040204020203" pitchFamily="34" charset="0"/>
                          <a:ea typeface="Segoe UI" panose="020B0502040204020203" pitchFamily="34" charset="0"/>
                          <a:cs typeface="Segoe UI" panose="020B0502040204020203" pitchFamily="34" charset="0"/>
                        </a:rPr>
                        <a:t>£3,810 to £6,920 </a:t>
                      </a:r>
                      <a:endParaRPr lang="en-GB" sz="1600" baseline="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tc>
                  <a:txBody>
                    <a:bodyPr/>
                    <a:lstStyle/>
                    <a:p>
                      <a:pPr>
                        <a:lnSpc>
                          <a:spcPct val="115000"/>
                        </a:lnSpc>
                        <a:spcAft>
                          <a:spcPts val="0"/>
                        </a:spcAft>
                      </a:pPr>
                      <a:r>
                        <a:rPr lang="en-GB" sz="1200" dirty="0">
                          <a:effectLst/>
                          <a:latin typeface="Segoe UI" panose="020B0502040204020203" pitchFamily="34" charset="0"/>
                          <a:ea typeface="Segoe UI" panose="020B0502040204020203" pitchFamily="34" charset="0"/>
                          <a:cs typeface="Segoe UI" panose="020B0502040204020203" pitchFamily="34" charset="0"/>
                        </a:rPr>
                        <a:t>£3,725 </a:t>
                      </a:r>
                      <a:endParaRPr lang="en-GB" sz="16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10007"/>
                  </a:ext>
                </a:extLst>
              </a:tr>
            </a:tbl>
          </a:graphicData>
        </a:graphic>
      </p:graphicFrame>
      <p:sp>
        <p:nvSpPr>
          <p:cNvPr id="6" name="Rectangle 4"/>
          <p:cNvSpPr>
            <a:spLocks noChangeArrowheads="1"/>
          </p:cNvSpPr>
          <p:nvPr/>
        </p:nvSpPr>
        <p:spPr bwMode="auto">
          <a:xfrm>
            <a:off x="829663" y="6175260"/>
            <a:ext cx="1276908" cy="107722"/>
          </a:xfrm>
          <a:prstGeom prst="rect">
            <a:avLst/>
          </a:prstGeom>
          <a:noFill/>
          <a:ln w="12700" algn="ctr">
            <a:noFill/>
            <a:miter lim="800000"/>
            <a:headEnd/>
            <a:tailEnd/>
          </a:ln>
        </p:spPr>
        <p:txBody>
          <a:bodyPr wrap="square" lIns="0" tIns="0" rIns="0" bIns="0">
            <a:spAutoFit/>
          </a:bodyPr>
          <a:lstStyle/>
          <a:p>
            <a:pPr defTabSz="871958"/>
            <a:r>
              <a:rPr lang="en-GB" sz="700" dirty="0">
                <a:solidFill>
                  <a:srgbClr val="000000"/>
                </a:solidFill>
              </a:rPr>
              <a:t>Source: Ministry of Justice</a:t>
            </a:r>
          </a:p>
        </p:txBody>
      </p:sp>
    </p:spTree>
    <p:extLst>
      <p:ext uri="{BB962C8B-B14F-4D97-AF65-F5344CB8AC3E}">
        <p14:creationId xmlns:p14="http://schemas.microsoft.com/office/powerpoint/2010/main" val="220385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6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71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kk\AppData\Local\Microsoft\Windows\Temporary Internet Files\Content.IE5\YCAOI24L\shutterstock_177138659.jp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saturation sat="400000"/>
                    </a14:imgEffect>
                    <a14:imgEffect>
                      <a14:brightnessContrast bright="54000"/>
                    </a14:imgEffect>
                  </a14:imgLayer>
                </a14:imgProps>
              </a:ext>
              <a:ext uri="{28A0092B-C50C-407E-A947-70E740481C1C}">
                <a14:useLocalDpi xmlns:a14="http://schemas.microsoft.com/office/drawing/2010/main"/>
              </a:ext>
            </a:extLst>
          </a:blip>
          <a:srcRect r="2766"/>
          <a:stretch/>
        </p:blipFill>
        <p:spPr bwMode="auto">
          <a:xfrm>
            <a:off x="5092322" y="1961702"/>
            <a:ext cx="4032000" cy="4896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2400" cap="none" dirty="0"/>
              <a:t>Whiplash &amp; small claims</a:t>
            </a:r>
          </a:p>
        </p:txBody>
      </p:sp>
      <p:sp>
        <p:nvSpPr>
          <p:cNvPr id="3" name="Content Placeholder 2"/>
          <p:cNvSpPr>
            <a:spLocks noGrp="1"/>
          </p:cNvSpPr>
          <p:nvPr>
            <p:ph sz="quarter" idx="13"/>
          </p:nvPr>
        </p:nvSpPr>
        <p:spPr>
          <a:xfrm>
            <a:off x="446567" y="1606549"/>
            <a:ext cx="5835480" cy="4040717"/>
          </a:xfrm>
          <a:prstGeom prst="rect">
            <a:avLst/>
          </a:prstGeom>
        </p:spPr>
        <p:txBody>
          <a:bodyPr/>
          <a:lstStyle/>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from Autumn Statement 2015 to Prison &amp; Courts Bill and now Civil Liability Bill (Queen’s Speech 2017)</a:t>
            </a:r>
          </a:p>
          <a:p>
            <a:pPr marL="277200" lvl="1" indent="-277200">
              <a:buNone/>
            </a:pPr>
            <a:r>
              <a:rPr lang="en-GB" sz="1800" dirty="0">
                <a:latin typeface="Segoe UI" panose="020B0502040204020203" pitchFamily="34" charset="0"/>
                <a:ea typeface="Segoe UI" panose="020B0502040204020203" pitchFamily="34" charset="0"/>
                <a:cs typeface="Segoe UI" panose="020B0502040204020203" pitchFamily="34" charset="0"/>
              </a:rPr>
              <a:t>	“</a:t>
            </a:r>
            <a:r>
              <a:rPr lang="en-GB" sz="1800" i="1" dirty="0">
                <a:latin typeface="Segoe UI" panose="020B0502040204020203" pitchFamily="34" charset="0"/>
                <a:ea typeface="Segoe UI" panose="020B0502040204020203" pitchFamily="34" charset="0"/>
                <a:cs typeface="Segoe UI" panose="020B0502040204020203" pitchFamily="34" charset="0"/>
              </a:rPr>
              <a:t>The Bill will ban offers to settle claims without the support of medical evidence and introduce a new fixed tariff of compensation for whiplash injuries with a duration of up to 2 years.”</a:t>
            </a:r>
          </a:p>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ban and tariff in the bill, but it also needs secondary legislation</a:t>
            </a:r>
          </a:p>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small claims limit to increase to £5,000 (RTA) and £2,000 (casualty)</a:t>
            </a:r>
          </a:p>
        </p:txBody>
      </p:sp>
    </p:spTree>
    <p:extLst>
      <p:ext uri="{BB962C8B-B14F-4D97-AF65-F5344CB8AC3E}">
        <p14:creationId xmlns:p14="http://schemas.microsoft.com/office/powerpoint/2010/main" val="10293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cap="none" dirty="0"/>
              <a:t>Whiplash &amp; small claims</a:t>
            </a:r>
          </a:p>
        </p:txBody>
      </p:sp>
      <p:sp>
        <p:nvSpPr>
          <p:cNvPr id="3" name="Content Placeholder 2"/>
          <p:cNvSpPr>
            <a:spLocks noGrp="1"/>
          </p:cNvSpPr>
          <p:nvPr>
            <p:ph sz="quarter" idx="13"/>
          </p:nvPr>
        </p:nvSpPr>
        <p:spPr>
          <a:xfrm>
            <a:off x="446567" y="1606549"/>
            <a:ext cx="5835480" cy="4040717"/>
          </a:xfrm>
          <a:prstGeom prst="rect">
            <a:avLst/>
          </a:prstGeom>
        </p:spPr>
        <p:txBody>
          <a:bodyPr/>
          <a:lstStyle/>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from Autumn Statement 2015 to Prison &amp; Courts Bill and now Civil Liability Bill (Queen’s Speech 2017)</a:t>
            </a:r>
          </a:p>
          <a:p>
            <a:pPr marL="277200" lvl="1" indent="-277200">
              <a:buNone/>
            </a:pPr>
            <a:r>
              <a:rPr lang="en-GB" sz="1800" dirty="0">
                <a:latin typeface="Segoe UI" panose="020B0502040204020203" pitchFamily="34" charset="0"/>
                <a:ea typeface="Segoe UI" panose="020B0502040204020203" pitchFamily="34" charset="0"/>
                <a:cs typeface="Segoe UI" panose="020B0502040204020203" pitchFamily="34" charset="0"/>
              </a:rPr>
              <a:t>	“</a:t>
            </a:r>
            <a:r>
              <a:rPr lang="en-GB" sz="1800" i="1" dirty="0">
                <a:latin typeface="Segoe UI" panose="020B0502040204020203" pitchFamily="34" charset="0"/>
                <a:ea typeface="Segoe UI" panose="020B0502040204020203" pitchFamily="34" charset="0"/>
                <a:cs typeface="Segoe UI" panose="020B0502040204020203" pitchFamily="34" charset="0"/>
              </a:rPr>
              <a:t>The Bill will ban offers to settle claims without the support of medical evidence and introduce a new fixed tariff of compensation for whiplash injuries with a duration of up to 2 years.”</a:t>
            </a:r>
          </a:p>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ban and tariff in the bill, but it also needs secondary legislation</a:t>
            </a:r>
          </a:p>
          <a:p>
            <a:pPr marL="277200" indent="-277200"/>
            <a:r>
              <a:rPr lang="en-GB" sz="2000" dirty="0">
                <a:latin typeface="Segoe UI" panose="020B0502040204020203" pitchFamily="34" charset="0"/>
                <a:ea typeface="Segoe UI" panose="020B0502040204020203" pitchFamily="34" charset="0"/>
                <a:cs typeface="Segoe UI" panose="020B0502040204020203" pitchFamily="34" charset="0"/>
              </a:rPr>
              <a:t>small claims limit to increase to £2,000 (RTA) and £5,000 (casualty)</a:t>
            </a:r>
          </a:p>
        </p:txBody>
      </p:sp>
      <p:sp>
        <p:nvSpPr>
          <p:cNvPr id="5" name="Content Placeholder 2"/>
          <p:cNvSpPr txBox="1">
            <a:spLocks/>
          </p:cNvSpPr>
          <p:nvPr/>
        </p:nvSpPr>
        <p:spPr>
          <a:xfrm>
            <a:off x="446567" y="5344595"/>
            <a:ext cx="8229600" cy="898550"/>
          </a:xfrm>
          <a:prstGeom prst="rect">
            <a:avLst/>
          </a:prstGeom>
        </p:spPr>
        <p:txBody>
          <a:bodyPr vert="horz" lIns="0" rIns="0"/>
          <a:lstStyle>
            <a:lvl1pPr marL="0" indent="277200" algn="l" defTabSz="457200" rtl="0" eaLnBrk="1" latinLnBrk="0" hangingPunct="1">
              <a:spcBef>
                <a:spcPts val="768"/>
              </a:spcBef>
              <a:spcAft>
                <a:spcPts val="0"/>
              </a:spcAft>
              <a:buClr>
                <a:srgbClr val="D12B24"/>
              </a:buClr>
              <a:buFont typeface="Lucida Grande"/>
              <a:buChar char="‣"/>
              <a:defRPr sz="2400" kern="1200">
                <a:solidFill>
                  <a:schemeClr val="tx1">
                    <a:lumMod val="75000"/>
                    <a:lumOff val="25000"/>
                  </a:schemeClr>
                </a:solidFill>
                <a:latin typeface="Gill Sans MT"/>
                <a:ea typeface="+mn-ea"/>
                <a:cs typeface="+mn-cs"/>
              </a:defRPr>
            </a:lvl1pPr>
            <a:lvl2pPr marL="0" indent="277200" algn="l" defTabSz="457200" rtl="0" eaLnBrk="1" latinLnBrk="0" hangingPunct="1">
              <a:spcBef>
                <a:spcPts val="768"/>
              </a:spcBef>
              <a:spcAft>
                <a:spcPts val="0"/>
              </a:spcAft>
              <a:buClr>
                <a:srgbClr val="D12B24"/>
              </a:buClr>
              <a:buFont typeface="Lucida Grande"/>
              <a:buChar char="‣"/>
              <a:defRPr sz="2200" kern="1200" baseline="0">
                <a:solidFill>
                  <a:schemeClr val="tx1">
                    <a:lumMod val="75000"/>
                    <a:lumOff val="25000"/>
                  </a:schemeClr>
                </a:solidFill>
                <a:latin typeface="Gill Sans MT"/>
                <a:ea typeface="+mn-ea"/>
                <a:cs typeface="+mn-cs"/>
              </a:defRPr>
            </a:lvl2pPr>
            <a:lvl3pPr marL="0" indent="277200" algn="l" defTabSz="457200" rtl="0" eaLnBrk="1" latinLnBrk="0" hangingPunct="1">
              <a:spcBef>
                <a:spcPts val="768"/>
              </a:spcBef>
              <a:spcAft>
                <a:spcPts val="0"/>
              </a:spcAft>
              <a:buClr>
                <a:srgbClr val="D12B24"/>
              </a:buClr>
              <a:buFont typeface="Lucida Grande"/>
              <a:buChar char="‣"/>
              <a:defRPr sz="2000" kern="1200" baseline="0">
                <a:solidFill>
                  <a:schemeClr val="tx1">
                    <a:lumMod val="75000"/>
                    <a:lumOff val="25000"/>
                  </a:schemeClr>
                </a:solidFill>
                <a:latin typeface="Gill Sans MT"/>
                <a:ea typeface="+mn-ea"/>
                <a:cs typeface="+mn-cs"/>
              </a:defRPr>
            </a:lvl3pPr>
            <a:lvl4pPr marL="0" indent="277200" algn="l" defTabSz="457200" rtl="0" eaLnBrk="1" latinLnBrk="0" hangingPunct="1">
              <a:spcBef>
                <a:spcPts val="768"/>
              </a:spcBef>
              <a:spcAft>
                <a:spcPts val="0"/>
              </a:spcAft>
              <a:buClr>
                <a:srgbClr val="D12B24"/>
              </a:buClr>
              <a:buFont typeface="Lucida Grande"/>
              <a:buChar char="‣"/>
              <a:defRPr sz="2000" kern="1200">
                <a:solidFill>
                  <a:schemeClr val="tx1"/>
                </a:solidFill>
                <a:latin typeface="Gill Sans MT"/>
                <a:ea typeface="+mn-ea"/>
                <a:cs typeface="+mn-cs"/>
              </a:defRPr>
            </a:lvl4pPr>
            <a:lvl5pPr marL="0" indent="277200" algn="l" defTabSz="457200" rtl="0" eaLnBrk="1" latinLnBrk="0" hangingPunct="1">
              <a:spcBef>
                <a:spcPts val="768"/>
              </a:spcBef>
              <a:spcAft>
                <a:spcPts val="0"/>
              </a:spcAft>
              <a:buClr>
                <a:srgbClr val="D12B24"/>
              </a:buClr>
              <a:buFont typeface="Lucida Grande"/>
              <a:buChar char="‣"/>
              <a:defRPr sz="2000" kern="1200">
                <a:solidFill>
                  <a:schemeClr val="tx1"/>
                </a:solidFill>
                <a:latin typeface="Gill Sans M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1" i="1" dirty="0"/>
              <a:t>key takeaways</a:t>
            </a:r>
            <a:r>
              <a:rPr lang="en-GB" sz="2000" dirty="0"/>
              <a:t>:	(1) tabloid-friendly reform aimed at saving £35 pa</a:t>
            </a:r>
          </a:p>
          <a:p>
            <a:pPr indent="0">
              <a:buNone/>
            </a:pPr>
            <a:r>
              <a:rPr lang="en-GB" sz="2000" dirty="0"/>
              <a:t>					(2) costs saved vs risks of dealing with more LIPs?</a:t>
            </a:r>
          </a:p>
        </p:txBody>
      </p:sp>
    </p:spTree>
    <p:extLst>
      <p:ext uri="{BB962C8B-B14F-4D97-AF65-F5344CB8AC3E}">
        <p14:creationId xmlns:p14="http://schemas.microsoft.com/office/powerpoint/2010/main" val="334524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09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Damages</a:t>
            </a:r>
          </a:p>
        </p:txBody>
      </p:sp>
      <p:sp>
        <p:nvSpPr>
          <p:cNvPr id="3" name="Content Placeholder 2"/>
          <p:cNvSpPr>
            <a:spLocks noGrp="1"/>
          </p:cNvSpPr>
          <p:nvPr>
            <p:ph sz="quarter" idx="10"/>
          </p:nvPr>
        </p:nvSpPr>
        <p:spPr/>
        <p:txBody>
          <a:bodyPr/>
          <a:lstStyle/>
          <a:p>
            <a:r>
              <a:rPr lang="en-GB" dirty="0"/>
              <a:t>What are General Damages?</a:t>
            </a:r>
          </a:p>
          <a:p>
            <a:r>
              <a:rPr lang="en-GB" dirty="0"/>
              <a:t>Injuries</a:t>
            </a:r>
          </a:p>
          <a:p>
            <a:r>
              <a:rPr lang="en-GB" dirty="0"/>
              <a:t>Judicial College Guidelines</a:t>
            </a:r>
          </a:p>
          <a:p>
            <a:pPr lvl="2"/>
            <a:r>
              <a:rPr lang="en-GB" dirty="0"/>
              <a:t>- Simmons v Castle </a:t>
            </a:r>
          </a:p>
          <a:p>
            <a:pPr lvl="2"/>
            <a:r>
              <a:rPr lang="en-GB" dirty="0"/>
              <a:t>- 10% uplift</a:t>
            </a:r>
          </a:p>
          <a:p>
            <a:pPr lvl="2"/>
            <a:r>
              <a:rPr lang="en-GB" dirty="0"/>
              <a:t>- mesothelioma</a:t>
            </a:r>
          </a:p>
          <a:p>
            <a:r>
              <a:rPr lang="en-GB" dirty="0"/>
              <a:t>Kemp v Kemp</a:t>
            </a:r>
          </a:p>
          <a:p>
            <a:endParaRPr lang="en-GB" dirty="0"/>
          </a:p>
        </p:txBody>
      </p:sp>
    </p:spTree>
    <p:extLst>
      <p:ext uri="{BB962C8B-B14F-4D97-AF65-F5344CB8AC3E}">
        <p14:creationId xmlns:p14="http://schemas.microsoft.com/office/powerpoint/2010/main" val="199509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Damages</a:t>
            </a:r>
          </a:p>
        </p:txBody>
      </p:sp>
      <p:sp>
        <p:nvSpPr>
          <p:cNvPr id="3" name="Slide Number Placeholder 2"/>
          <p:cNvSpPr>
            <a:spLocks noGrp="1"/>
          </p:cNvSpPr>
          <p:nvPr>
            <p:ph type="sldNum" sz="quarter" idx="12"/>
          </p:nvPr>
        </p:nvSpPr>
        <p:spPr/>
        <p:txBody>
          <a:bodyPr/>
          <a:lstStyle/>
          <a:p>
            <a:fld id="{C9C00FB6-3605-B843-B201-F9FC7C72FE33}" type="slidenum">
              <a:rPr lang="en-US" smtClean="0"/>
              <a:pPr/>
              <a:t>6</a:t>
            </a:fld>
            <a:endParaRPr lang="en-US"/>
          </a:p>
        </p:txBody>
      </p:sp>
      <p:sp>
        <p:nvSpPr>
          <p:cNvPr id="4" name="Content Placeholder 3"/>
          <p:cNvSpPr>
            <a:spLocks noGrp="1"/>
          </p:cNvSpPr>
          <p:nvPr>
            <p:ph sz="quarter" idx="13"/>
          </p:nvPr>
        </p:nvSpPr>
        <p:spPr/>
        <p:txBody>
          <a:bodyPr/>
          <a:lstStyle/>
          <a:p>
            <a:r>
              <a:rPr lang="en-GB" dirty="0"/>
              <a:t>What are special damages?</a:t>
            </a:r>
          </a:p>
          <a:p>
            <a:r>
              <a:rPr lang="en-GB" dirty="0"/>
              <a:t>Heads of loss</a:t>
            </a:r>
          </a:p>
          <a:p>
            <a:r>
              <a:rPr lang="en-GB" dirty="0"/>
              <a:t>Calculations</a:t>
            </a:r>
          </a:p>
          <a:p>
            <a:r>
              <a:rPr lang="en-GB" dirty="0"/>
              <a:t>Interest</a:t>
            </a:r>
          </a:p>
          <a:p>
            <a:endParaRPr lang="en-GB" dirty="0"/>
          </a:p>
        </p:txBody>
      </p:sp>
    </p:spTree>
    <p:extLst>
      <p:ext uri="{BB962C8B-B14F-4D97-AF65-F5344CB8AC3E}">
        <p14:creationId xmlns:p14="http://schemas.microsoft.com/office/powerpoint/2010/main" val="130162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Actuarial Tables - Ogden</a:t>
            </a:r>
          </a:p>
        </p:txBody>
      </p:sp>
      <p:sp>
        <p:nvSpPr>
          <p:cNvPr id="3" name="Content Placeholder 2"/>
          <p:cNvSpPr>
            <a:spLocks noGrp="1"/>
          </p:cNvSpPr>
          <p:nvPr>
            <p:ph sz="quarter" idx="10"/>
          </p:nvPr>
        </p:nvSpPr>
        <p:spPr/>
        <p:txBody>
          <a:bodyPr/>
          <a:lstStyle/>
          <a:p>
            <a:r>
              <a:rPr lang="en-GB" dirty="0"/>
              <a:t>Basis and establishment of the Ogden approach</a:t>
            </a:r>
          </a:p>
          <a:p>
            <a:r>
              <a:rPr lang="en-GB" dirty="0"/>
              <a:t>What the Tables cover</a:t>
            </a:r>
          </a:p>
          <a:p>
            <a:r>
              <a:rPr lang="en-GB" dirty="0"/>
              <a:t>Why we use them and when</a:t>
            </a:r>
          </a:p>
          <a:p>
            <a:r>
              <a:rPr lang="en-GB" i="1" dirty="0"/>
              <a:t>Smith v Manchester </a:t>
            </a:r>
            <a:r>
              <a:rPr lang="en-GB" dirty="0"/>
              <a:t>awards</a:t>
            </a:r>
          </a:p>
        </p:txBody>
      </p:sp>
    </p:spTree>
    <p:extLst>
      <p:ext uri="{BB962C8B-B14F-4D97-AF65-F5344CB8AC3E}">
        <p14:creationId xmlns:p14="http://schemas.microsoft.com/office/powerpoint/2010/main" val="10820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idx="10"/>
          </p:nvPr>
        </p:nvSpPr>
        <p:spPr>
          <a:xfrm>
            <a:off x="871405" y="301406"/>
            <a:ext cx="7385834" cy="167810"/>
          </a:xfrm>
          <a:prstGeom prst="rect">
            <a:avLst/>
          </a:prstGeom>
          <a:noFill/>
          <a:ln w="0" cmpd="sng">
            <a:noFill/>
            <a:prstDash val="solid"/>
          </a:ln>
        </p:spPr>
        <p:txBody>
          <a:bodyPr vert="horz" lIns="0" tIns="5715" rIns="0" bIns="0" anchor="t"/>
          <a:lstStyle/>
          <a:p>
            <a:pPr marL="0" marR="0" indent="0" algn="ctr">
              <a:lnSpc>
                <a:spcPts val="800"/>
              </a:lnSpc>
              <a:spcAft>
                <a:spcPts val="1180"/>
              </a:spcAft>
            </a:pPr>
            <a:r>
              <a:rPr lang="en-US" sz="700" spc="75">
                <a:solidFill>
                  <a:srgbClr val="000000"/>
                </a:solidFill>
                <a:latin typeface="Arial" panose="02020603050405020304" pitchFamily="2"/>
              </a:rPr>
              <a:t>Table 9 </a:t>
            </a:r>
          </a:p>
        </p:txBody>
      </p:sp>
      <p:graphicFrame>
        <p:nvGraphicFramePr>
          <p:cNvPr id="72" name="table 72"/>
          <p:cNvGraphicFramePr>
            <a:graphicFrameLocks noGrp="1"/>
          </p:cNvGraphicFramePr>
          <p:nvPr>
            <p:extLst>
              <p:ext uri="{D42A27DB-BD31-4B8C-83A1-F6EECF244321}">
                <p14:modId xmlns:p14="http://schemas.microsoft.com/office/powerpoint/2010/main" val="2730726719"/>
              </p:ext>
            </p:extLst>
          </p:nvPr>
        </p:nvGraphicFramePr>
        <p:xfrm>
          <a:off x="871405" y="469217"/>
          <a:ext cx="7385834" cy="5443995"/>
        </p:xfrm>
        <a:graphic>
          <a:graphicData uri="http://schemas.openxmlformats.org/drawingml/2006/table">
            <a:tbl>
              <a:tblPr/>
              <a:tblGrid>
                <a:gridCol w="470636">
                  <a:extLst>
                    <a:ext uri="{9D8B030D-6E8A-4147-A177-3AD203B41FA5}">
                      <a16:colId xmlns:a16="http://schemas.microsoft.com/office/drawing/2014/main" val="20000"/>
                    </a:ext>
                  </a:extLst>
                </a:gridCol>
                <a:gridCol w="684840">
                  <a:extLst>
                    <a:ext uri="{9D8B030D-6E8A-4147-A177-3AD203B41FA5}">
                      <a16:colId xmlns:a16="http://schemas.microsoft.com/office/drawing/2014/main" val="20001"/>
                    </a:ext>
                  </a:extLst>
                </a:gridCol>
                <a:gridCol w="527450">
                  <a:extLst>
                    <a:ext uri="{9D8B030D-6E8A-4147-A177-3AD203B41FA5}">
                      <a16:colId xmlns:a16="http://schemas.microsoft.com/office/drawing/2014/main" val="20002"/>
                    </a:ext>
                  </a:extLst>
                </a:gridCol>
                <a:gridCol w="497507">
                  <a:extLst>
                    <a:ext uri="{9D8B030D-6E8A-4147-A177-3AD203B41FA5}">
                      <a16:colId xmlns:a16="http://schemas.microsoft.com/office/drawing/2014/main" val="20003"/>
                    </a:ext>
                  </a:extLst>
                </a:gridCol>
                <a:gridCol w="556625">
                  <a:extLst>
                    <a:ext uri="{9D8B030D-6E8A-4147-A177-3AD203B41FA5}">
                      <a16:colId xmlns:a16="http://schemas.microsoft.com/office/drawing/2014/main" val="20004"/>
                    </a:ext>
                  </a:extLst>
                </a:gridCol>
                <a:gridCol w="534360">
                  <a:extLst>
                    <a:ext uri="{9D8B030D-6E8A-4147-A177-3AD203B41FA5}">
                      <a16:colId xmlns:a16="http://schemas.microsoft.com/office/drawing/2014/main" val="20005"/>
                    </a:ext>
                  </a:extLst>
                </a:gridCol>
                <a:gridCol w="526682">
                  <a:extLst>
                    <a:ext uri="{9D8B030D-6E8A-4147-A177-3AD203B41FA5}">
                      <a16:colId xmlns:a16="http://schemas.microsoft.com/office/drawing/2014/main" val="20006"/>
                    </a:ext>
                  </a:extLst>
                </a:gridCol>
                <a:gridCol w="526682">
                  <a:extLst>
                    <a:ext uri="{9D8B030D-6E8A-4147-A177-3AD203B41FA5}">
                      <a16:colId xmlns:a16="http://schemas.microsoft.com/office/drawing/2014/main" val="20007"/>
                    </a:ext>
                  </a:extLst>
                </a:gridCol>
                <a:gridCol w="527450">
                  <a:extLst>
                    <a:ext uri="{9D8B030D-6E8A-4147-A177-3AD203B41FA5}">
                      <a16:colId xmlns:a16="http://schemas.microsoft.com/office/drawing/2014/main" val="20008"/>
                    </a:ext>
                  </a:extLst>
                </a:gridCol>
                <a:gridCol w="563535">
                  <a:extLst>
                    <a:ext uri="{9D8B030D-6E8A-4147-A177-3AD203B41FA5}">
                      <a16:colId xmlns:a16="http://schemas.microsoft.com/office/drawing/2014/main" val="20009"/>
                    </a:ext>
                  </a:extLst>
                </a:gridCol>
                <a:gridCol w="490597">
                  <a:extLst>
                    <a:ext uri="{9D8B030D-6E8A-4147-A177-3AD203B41FA5}">
                      <a16:colId xmlns:a16="http://schemas.microsoft.com/office/drawing/2014/main" val="20010"/>
                    </a:ext>
                  </a:extLst>
                </a:gridCol>
                <a:gridCol w="526682">
                  <a:extLst>
                    <a:ext uri="{9D8B030D-6E8A-4147-A177-3AD203B41FA5}">
                      <a16:colId xmlns:a16="http://schemas.microsoft.com/office/drawing/2014/main" val="20011"/>
                    </a:ext>
                  </a:extLst>
                </a:gridCol>
                <a:gridCol w="519772">
                  <a:extLst>
                    <a:ext uri="{9D8B030D-6E8A-4147-A177-3AD203B41FA5}">
                      <a16:colId xmlns:a16="http://schemas.microsoft.com/office/drawing/2014/main" val="20012"/>
                    </a:ext>
                  </a:extLst>
                </a:gridCol>
                <a:gridCol w="433016">
                  <a:extLst>
                    <a:ext uri="{9D8B030D-6E8A-4147-A177-3AD203B41FA5}">
                      <a16:colId xmlns:a16="http://schemas.microsoft.com/office/drawing/2014/main" val="20013"/>
                    </a:ext>
                  </a:extLst>
                </a:gridCol>
              </a:tblGrid>
              <a:tr h="252122">
                <a:tc>
                  <a:txBody>
                    <a:bodyPr/>
                    <a:lstStyle/>
                    <a:p>
                      <a:pPr marL="17145" marR="0" indent="0" algn="l">
                        <a:lnSpc>
                          <a:spcPts val="800"/>
                        </a:lnSpc>
                        <a:spcBef>
                          <a:spcPts val="1425"/>
                        </a:spcBef>
                        <a:spcAft>
                          <a:spcPts val="820"/>
                        </a:spcAft>
                      </a:pPr>
                      <a:r>
                        <a:rPr lang="en-US" sz="400" b="1" spc="0">
                          <a:solidFill>
                            <a:srgbClr val="000000"/>
                          </a:solidFill>
                          <a:latin typeface="Arial" panose="02020603050405020304" pitchFamily="2"/>
                        </a:rPr>
                        <a:t>Table 9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gridSpan="9">
                  <a:txBody>
                    <a:bodyPr/>
                    <a:lstStyle/>
                    <a:p>
                      <a:pPr marL="0" marR="1622425" indent="0" algn="r">
                        <a:lnSpc>
                          <a:spcPts val="800"/>
                        </a:lnSpc>
                        <a:spcBef>
                          <a:spcPts val="1435"/>
                        </a:spcBef>
                        <a:spcAft>
                          <a:spcPts val="810"/>
                        </a:spcAft>
                      </a:pPr>
                      <a:r>
                        <a:rPr lang="en-US" sz="400" b="1" spc="0">
                          <a:solidFill>
                            <a:srgbClr val="000000"/>
                          </a:solidFill>
                          <a:latin typeface="Arial" panose="02020603050405020304" pitchFamily="2"/>
                        </a:rPr>
                        <a:t>Multipliers for loss of earnings to pension age 65 (males)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21590" cmpd="sng">
                      <a:solidFill>
                        <a:srgbClr val="000000"/>
                      </a:solidFill>
                      <a:prstDash val="solid"/>
                    </a:lnB>
                  </a:tcPr>
                </a:tc>
                <a:extLst>
                  <a:ext uri="{0D108BD9-81ED-4DB2-BD59-A6C34878D82A}">
                    <a16:rowId xmlns:a16="http://schemas.microsoft.com/office/drawing/2014/main" val="10000"/>
                  </a:ext>
                </a:extLst>
              </a:tr>
              <a:tr h="203200">
                <a:tc>
                  <a:txBody>
                    <a:bodyPr/>
                    <a:lstStyle/>
                    <a:p>
                      <a:pPr marL="22860" marR="0" indent="0" algn="l">
                        <a:lnSpc>
                          <a:spcPts val="800"/>
                        </a:lnSpc>
                        <a:spcBef>
                          <a:spcPts val="0"/>
                        </a:spcBef>
                        <a:spcAft>
                          <a:spcPts val="0"/>
                        </a:spcAft>
                      </a:pPr>
                      <a:r>
                        <a:rPr lang="en-US" sz="400" spc="0">
                          <a:solidFill>
                            <a:srgbClr val="000000"/>
                          </a:solidFill>
                          <a:latin typeface="Arial" panose="02020603050405020304" pitchFamily="2"/>
                        </a:rPr>
                        <a:t>Age at date of </a:t>
                      </a:r>
                    </a:p>
                  </a:txBody>
                  <a:tcPr marL="0" marR="0" marT="0" marB="0">
                    <a:lnL w="0" cmpd="sng">
                      <a:noFill/>
                      <a:prstDash val="solid"/>
                    </a:lnL>
                    <a:lnR w="0" cmpd="sng">
                      <a:noFill/>
                      <a:prstDash val="solid"/>
                    </a:lnR>
                    <a:lnT w="21590" cmpd="sng">
                      <a:solidFill>
                        <a:srgbClr val="000000"/>
                      </a:solidFill>
                      <a:prstDash val="solid"/>
                    </a:lnT>
                    <a:lnB w="0" cmpd="sng">
                      <a:noFill/>
                      <a:prstDash val="solid"/>
                    </a:lnB>
                  </a:tcPr>
                </a:tc>
                <a:tc gridSpan="9">
                  <a:txBody>
                    <a:bodyPr/>
                    <a:lstStyle/>
                    <a:p>
                      <a:pPr marL="68580" marR="68580" indent="0" algn="just">
                        <a:lnSpc>
                          <a:spcPts val="800"/>
                        </a:lnSpc>
                        <a:spcBef>
                          <a:spcPts val="0"/>
                        </a:spcBef>
                        <a:spcAft>
                          <a:spcPts val="0"/>
                        </a:spcAft>
                      </a:pPr>
                      <a:r>
                        <a:rPr lang="en-US" sz="400" spc="0">
                          <a:solidFill>
                            <a:srgbClr val="000000"/>
                          </a:solidFill>
                          <a:latin typeface="Arial" panose="02020603050405020304" pitchFamily="2"/>
                        </a:rPr>
                        <a:t>Multiplier calculated with allowance for projected mortality from the 2008-based population projections and rate of return of </a:t>
                      </a:r>
                    </a:p>
                  </a:txBody>
                  <a:tcPr marL="0" marR="0" marT="0" marB="0">
                    <a:lnL w="0" cmpd="sng">
                      <a:noFill/>
                      <a:prstDash val="solid"/>
                    </a:lnL>
                    <a:lnR w="0" cmpd="sng">
                      <a:noFill/>
                      <a:prstDash val="solid"/>
                    </a:lnR>
                    <a:lnT w="21590" cmpd="sng">
                      <a:solidFill>
                        <a:srgbClr val="000000"/>
                      </a:solidFill>
                      <a:prstDash val="solid"/>
                    </a:lnT>
                    <a:lnB w="0" cmpd="sng">
                      <a:noFill/>
                      <a:prstDash val="solid"/>
                    </a:lnB>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hMerge="1">
                  <a:txBody>
                    <a:bodyPr/>
                    <a:lstStyle/>
                    <a:p>
                      <a:pPr algn="l"/>
                      <a:r>
                        <a:rPr lang="en-US" sz="100"/>
                        <a:t> </a:t>
                      </a:r>
                    </a:p>
                  </a:txBody>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21590" cmpd="sng">
                      <a:solidFill>
                        <a:srgbClr val="000000"/>
                      </a:solidFill>
                      <a:prstDash val="solid"/>
                    </a:lnT>
                    <a:lnB w="0" cmpd="sng">
                      <a:noFill/>
                      <a:prstDash val="solid"/>
                    </a:lnB>
                  </a:tcPr>
                </a:tc>
                <a:tc>
                  <a:txBody>
                    <a:bodyPr/>
                    <a:lstStyle/>
                    <a:p>
                      <a:pPr marL="0" marR="0" indent="0" algn="l">
                        <a:lnSpc>
                          <a:spcPct val="100000"/>
                        </a:lnSpc>
                        <a:spcBef>
                          <a:spcPts val="0"/>
                        </a:spcBef>
                        <a:spcAft>
                          <a:spcPts val="0"/>
                        </a:spcAft>
                      </a:pPr>
                      <a:r>
                        <a:rPr lang="en-US" sz="100">
                          <a:solidFill>
                            <a:srgbClr val="000000"/>
                          </a:solidFill>
                          <a:latin typeface="Arial" panose="02020603050405020304" pitchFamily="2"/>
                        </a:rPr>
                        <a:t> </a:t>
                      </a:r>
                    </a:p>
                  </a:txBody>
                  <a:tcPr marL="0" marR="0" marT="0" marB="0">
                    <a:lnL w="0" cmpd="sng">
                      <a:noFill/>
                      <a:prstDash val="solid"/>
                    </a:lnL>
                    <a:lnR w="0" cmpd="sng">
                      <a:noFill/>
                      <a:prstDash val="solid"/>
                    </a:lnR>
                    <a:lnT w="21590" cmpd="sng">
                      <a:solidFill>
                        <a:srgbClr val="000000"/>
                      </a:solidFill>
                      <a:prstDash val="solid"/>
                    </a:lnT>
                    <a:lnB w="0" cmpd="sng">
                      <a:noFill/>
                      <a:prstDash val="solid"/>
                    </a:lnB>
                  </a:tcPr>
                </a:tc>
                <a:tc gridSpan="2">
                  <a:txBody>
                    <a:bodyPr/>
                    <a:lstStyle/>
                    <a:p>
                      <a:pPr marL="205740" marR="0" indent="0" algn="ctr">
                        <a:lnSpc>
                          <a:spcPts val="800"/>
                        </a:lnSpc>
                        <a:spcBef>
                          <a:spcPts val="0"/>
                        </a:spcBef>
                        <a:spcAft>
                          <a:spcPts val="0"/>
                        </a:spcAft>
                      </a:pPr>
                      <a:r>
                        <a:rPr lang="en-US" sz="400" spc="0">
                          <a:solidFill>
                            <a:srgbClr val="000000"/>
                          </a:solidFill>
                          <a:latin typeface="Arial" panose="02020603050405020304" pitchFamily="2"/>
                        </a:rPr>
                        <a:t>Age at </a:t>
                      </a:r>
                      <a:br>
                        <a:rPr sz="1200"/>
                      </a:br>
                      <a:r>
                        <a:rPr lang="en-US" sz="400" spc="0">
                          <a:solidFill>
                            <a:srgbClr val="000000"/>
                          </a:solidFill>
                          <a:latin typeface="Arial" panose="02020603050405020304" pitchFamily="2"/>
                        </a:rPr>
                        <a:t>date of </a:t>
                      </a:r>
                    </a:p>
                  </a:txBody>
                  <a:tcPr marL="0" marR="0" marT="0" marB="0">
                    <a:lnL w="0" cmpd="sng">
                      <a:noFill/>
                      <a:prstDash val="solid"/>
                    </a:lnL>
                    <a:lnR w="0" cmpd="sng">
                      <a:noFill/>
                      <a:prstDash val="solid"/>
                    </a:lnR>
                    <a:lnT w="21590" cmpd="sng">
                      <a:solidFill>
                        <a:srgbClr val="000000"/>
                      </a:solidFill>
                      <a:prstDash val="solid"/>
                    </a:lnT>
                    <a:lnB w="0" cmpd="sng">
                      <a:noFill/>
                      <a:prstDash val="solid"/>
                    </a:lnB>
                  </a:tcPr>
                </a:tc>
                <a:tc hMerge="1">
                  <a:txBody>
                    <a:bodyPr/>
                    <a:lstStyle/>
                    <a:p>
                      <a:pPr algn="l"/>
                      <a:r>
                        <a:rPr lang="en-US" sz="100"/>
                        <a:t> </a:t>
                      </a:r>
                    </a:p>
                  </a:txBody>
                  <a:tcPr/>
                </a:tc>
                <a:extLst>
                  <a:ext uri="{0D108BD9-81ED-4DB2-BD59-A6C34878D82A}">
                    <a16:rowId xmlns:a16="http://schemas.microsoft.com/office/drawing/2014/main" val="10001"/>
                  </a:ext>
                </a:extLst>
              </a:tr>
              <a:tr h="105492">
                <a:tc>
                  <a:txBody>
                    <a:bodyPr/>
                    <a:lstStyle/>
                    <a:p>
                      <a:pPr marL="17145" marR="0" indent="0" algn="l">
                        <a:lnSpc>
                          <a:spcPts val="800"/>
                        </a:lnSpc>
                        <a:spcBef>
                          <a:spcPts val="0"/>
                        </a:spcBef>
                        <a:spcAft>
                          <a:spcPts val="370"/>
                        </a:spcAft>
                      </a:pPr>
                      <a:r>
                        <a:rPr lang="en-US" sz="400" spc="0">
                          <a:solidFill>
                            <a:srgbClr val="000000"/>
                          </a:solidFill>
                          <a:latin typeface="Arial" panose="02020603050405020304" pitchFamily="2"/>
                        </a:rPr>
                        <a:t>trial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355"/>
                        </a:spcAft>
                      </a:pPr>
                      <a:r>
                        <a:rPr lang="en-US" sz="400" spc="0">
                          <a:solidFill>
                            <a:srgbClr val="000000"/>
                          </a:solidFill>
                          <a:latin typeface="Arial" panose="02020603050405020304" pitchFamily="2"/>
                        </a:rPr>
                        <a:t>-2.0%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355"/>
                        </a:spcAft>
                      </a:pPr>
                      <a:r>
                        <a:rPr lang="en-US" sz="400" spc="0">
                          <a:solidFill>
                            <a:srgbClr val="000000"/>
                          </a:solidFill>
                          <a:latin typeface="Arial" panose="02020603050405020304" pitchFamily="2"/>
                        </a:rPr>
                        <a:t>-1.5%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355"/>
                        </a:spcAft>
                      </a:pPr>
                      <a:r>
                        <a:rPr lang="en-US" sz="400" spc="0">
                          <a:solidFill>
                            <a:srgbClr val="000000"/>
                          </a:solidFill>
                          <a:latin typeface="Arial" panose="02020603050405020304" pitchFamily="2"/>
                        </a:rPr>
                        <a:t>-1.0%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355"/>
                        </a:spcAft>
                      </a:pPr>
                      <a:r>
                        <a:rPr lang="en-US" sz="400" spc="0">
                          <a:solidFill>
                            <a:srgbClr val="000000"/>
                          </a:solidFill>
                          <a:latin typeface="Arial" panose="02020603050405020304" pitchFamily="2"/>
                        </a:rPr>
                        <a:t>-0.75%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355"/>
                        </a:spcAft>
                      </a:pPr>
                      <a:r>
                        <a:rPr lang="en-US" sz="400" spc="0">
                          <a:solidFill>
                            <a:srgbClr val="000000"/>
                          </a:solidFill>
                          <a:latin typeface="Arial" panose="02020603050405020304" pitchFamily="2"/>
                        </a:rPr>
                        <a:t>-0.5%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355"/>
                        </a:spcAft>
                      </a:pPr>
                      <a:r>
                        <a:rPr lang="en-US" sz="400" spc="0">
                          <a:solidFill>
                            <a:srgbClr val="000000"/>
                          </a:solidFill>
                          <a:latin typeface="Arial" panose="02020603050405020304" pitchFamily="2"/>
                        </a:rPr>
                        <a:t>0.0%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355"/>
                        </a:spcAft>
                      </a:pPr>
                      <a:r>
                        <a:rPr lang="en-US" sz="400" spc="0">
                          <a:solidFill>
                            <a:srgbClr val="000000"/>
                          </a:solidFill>
                          <a:latin typeface="Arial" panose="02020603050405020304" pitchFamily="2"/>
                        </a:rPr>
                        <a:t>0.5%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355"/>
                        </a:spcAft>
                      </a:pPr>
                      <a:r>
                        <a:rPr lang="en-US" sz="400" spc="0">
                          <a:solidFill>
                            <a:srgbClr val="000000"/>
                          </a:solidFill>
                          <a:latin typeface="Arial" panose="02020603050405020304" pitchFamily="2"/>
                        </a:rPr>
                        <a:t>1.0%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355"/>
                        </a:spcAft>
                      </a:pPr>
                      <a:r>
                        <a:rPr lang="en-US" sz="400" spc="0">
                          <a:solidFill>
                            <a:srgbClr val="000000"/>
                          </a:solidFill>
                          <a:latin typeface="Arial" panose="02020603050405020304" pitchFamily="2"/>
                        </a:rPr>
                        <a:t>1.5%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355"/>
                        </a:spcAft>
                      </a:pPr>
                      <a:r>
                        <a:rPr lang="en-US" sz="400" spc="0">
                          <a:solidFill>
                            <a:srgbClr val="000000"/>
                          </a:solidFill>
                          <a:latin typeface="Arial" panose="02020603050405020304" pitchFamily="2"/>
                        </a:rPr>
                        <a:t>2.0%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355"/>
                        </a:spcAft>
                      </a:pPr>
                      <a:r>
                        <a:rPr lang="en-US" sz="400" spc="0">
                          <a:solidFill>
                            <a:srgbClr val="000000"/>
                          </a:solidFill>
                          <a:latin typeface="Arial" panose="02020603050405020304" pitchFamily="2"/>
                        </a:rPr>
                        <a:t>2.5% </a:t>
                      </a:r>
                    </a:p>
                  </a:txBody>
                  <a:tcPr marL="0" marR="0" marT="0" marB="0">
                    <a:lnL w="0" cmpd="sng">
                      <a:noFill/>
                      <a:prstDash val="solid"/>
                    </a:lnL>
                    <a:lnR w="0" cmpd="sng">
                      <a:noFill/>
                      <a:prstDash val="solid"/>
                    </a:lnR>
                    <a:lnT w="0" cmpd="sng">
                      <a:noFill/>
                      <a:prstDash val="solid"/>
                    </a:lnT>
                    <a:lnB w="0" cmpd="sng">
                      <a:noFill/>
                      <a:prstDash val="solid"/>
                    </a:lnB>
                  </a:tcPr>
                </a:tc>
                <a:tc gridSpan="2">
                  <a:txBody>
                    <a:bodyPr/>
                    <a:lstStyle/>
                    <a:p>
                      <a:pPr marL="0" marR="275590" indent="0" algn="r">
                        <a:lnSpc>
                          <a:spcPts val="800"/>
                        </a:lnSpc>
                        <a:spcBef>
                          <a:spcPts val="0"/>
                        </a:spcBef>
                        <a:spcAft>
                          <a:spcPts val="355"/>
                        </a:spcAft>
                      </a:pPr>
                      <a:r>
                        <a:rPr lang="en-US" sz="400" spc="0">
                          <a:solidFill>
                            <a:srgbClr val="000000"/>
                          </a:solidFill>
                          <a:latin typeface="Arial" panose="02020603050405020304" pitchFamily="2"/>
                        </a:rPr>
                        <a:t>3.0% trial </a:t>
                      </a:r>
                    </a:p>
                  </a:txBody>
                  <a:tcPr marL="0" marR="0" marT="0" marB="0">
                    <a:lnL w="0" cmpd="sng">
                      <a:noFill/>
                      <a:prstDash val="solid"/>
                    </a:lnL>
                    <a:lnR w="0" cmpd="sng">
                      <a:noFill/>
                      <a:prstDash val="solid"/>
                    </a:lnR>
                    <a:lnT w="0" cmpd="sng">
                      <a:noFill/>
                      <a:prstDash val="solid"/>
                    </a:lnT>
                    <a:lnB w="0" cmpd="sng">
                      <a:noFill/>
                      <a:prstDash val="solid"/>
                    </a:lnB>
                  </a:tcPr>
                </a:tc>
                <a:tc hMerge="1">
                  <a:txBody>
                    <a:bodyPr/>
                    <a:lstStyle/>
                    <a:p>
                      <a:pPr algn="l"/>
                      <a:r>
                        <a:rPr lang="en-US" sz="100"/>
                        <a:t> </a:t>
                      </a:r>
                    </a:p>
                  </a:txBody>
                  <a:tcPr/>
                </a:tc>
                <a:extLst>
                  <a:ext uri="{0D108BD9-81ED-4DB2-BD59-A6C34878D82A}">
                    <a16:rowId xmlns:a16="http://schemas.microsoft.com/office/drawing/2014/main" val="10002"/>
                  </a:ext>
                </a:extLst>
              </a:tr>
              <a:tr h="103863">
                <a:tc>
                  <a:txBody>
                    <a:bodyPr/>
                    <a:lstStyle/>
                    <a:p>
                      <a:pPr marL="0" marR="127635" indent="0" algn="r">
                        <a:lnSpc>
                          <a:spcPts val="600"/>
                        </a:lnSpc>
                        <a:spcBef>
                          <a:spcPts val="590"/>
                        </a:spcBef>
                        <a:spcAft>
                          <a:spcPts val="0"/>
                        </a:spcAft>
                      </a:pPr>
                      <a:r>
                        <a:rPr lang="en-US" sz="400" spc="0">
                          <a:solidFill>
                            <a:srgbClr val="000000"/>
                          </a:solidFill>
                          <a:latin typeface="Arial" panose="02020603050405020304" pitchFamily="2"/>
                        </a:rPr>
                        <a:t>16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420"/>
                        </a:spcBef>
                        <a:spcAft>
                          <a:spcPts val="0"/>
                        </a:spcAft>
                      </a:pPr>
                      <a:r>
                        <a:rPr lang="en-US" sz="400" spc="0">
                          <a:solidFill>
                            <a:srgbClr val="000000"/>
                          </a:solidFill>
                          <a:latin typeface="Arial" panose="02020603050405020304" pitchFamily="2"/>
                        </a:rPr>
                        <a:t>81.11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420"/>
                        </a:spcBef>
                        <a:spcAft>
                          <a:spcPts val="0"/>
                        </a:spcAft>
                      </a:pPr>
                      <a:r>
                        <a:rPr lang="en-US" sz="400" spc="0">
                          <a:solidFill>
                            <a:srgbClr val="000000"/>
                          </a:solidFill>
                          <a:latin typeface="Arial" panose="02020603050405020304" pitchFamily="2"/>
                        </a:rPr>
                        <a:t>70.46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420"/>
                        </a:spcBef>
                        <a:spcAft>
                          <a:spcPts val="0"/>
                        </a:spcAft>
                      </a:pPr>
                      <a:r>
                        <a:rPr lang="en-US" sz="400" spc="0">
                          <a:solidFill>
                            <a:srgbClr val="000000"/>
                          </a:solidFill>
                          <a:latin typeface="Arial" panose="02020603050405020304" pitchFamily="2"/>
                        </a:rPr>
                        <a:t>61.56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420"/>
                        </a:spcBef>
                        <a:spcAft>
                          <a:spcPts val="0"/>
                        </a:spcAft>
                      </a:pPr>
                      <a:r>
                        <a:rPr lang="en-US" sz="400" spc="0">
                          <a:solidFill>
                            <a:srgbClr val="000000"/>
                          </a:solidFill>
                          <a:latin typeface="Arial" panose="02020603050405020304" pitchFamily="2"/>
                        </a:rPr>
                        <a:t>57.67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420"/>
                        </a:spcBef>
                        <a:spcAft>
                          <a:spcPts val="0"/>
                        </a:spcAft>
                      </a:pPr>
                      <a:r>
                        <a:rPr lang="en-US" sz="400" spc="0">
                          <a:solidFill>
                            <a:srgbClr val="000000"/>
                          </a:solidFill>
                          <a:latin typeface="Arial" panose="02020603050405020304" pitchFamily="2"/>
                        </a:rPr>
                        <a:t>54.09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420"/>
                        </a:spcBef>
                        <a:spcAft>
                          <a:spcPts val="0"/>
                        </a:spcAft>
                      </a:pPr>
                      <a:r>
                        <a:rPr lang="en-US" sz="400" spc="0">
                          <a:solidFill>
                            <a:srgbClr val="000000"/>
                          </a:solidFill>
                          <a:latin typeface="Arial" panose="02020603050405020304" pitchFamily="2"/>
                        </a:rPr>
                        <a:t>47.80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400"/>
                        </a:spcBef>
                        <a:spcAft>
                          <a:spcPts val="0"/>
                        </a:spcAft>
                      </a:pPr>
                      <a:r>
                        <a:rPr lang="en-US" sz="400" spc="0">
                          <a:solidFill>
                            <a:srgbClr val="000000"/>
                          </a:solidFill>
                          <a:latin typeface="Arial" panose="02020603050405020304" pitchFamily="2"/>
                        </a:rPr>
                        <a:t>42.47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400"/>
                        </a:spcBef>
                        <a:spcAft>
                          <a:spcPts val="0"/>
                        </a:spcAft>
                      </a:pPr>
                      <a:r>
                        <a:rPr lang="en-US" sz="400" spc="0">
                          <a:solidFill>
                            <a:srgbClr val="000000"/>
                          </a:solidFill>
                          <a:latin typeface="Arial" panose="02020603050405020304" pitchFamily="2"/>
                        </a:rPr>
                        <a:t>37.95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400"/>
                        </a:spcBef>
                        <a:spcAft>
                          <a:spcPts val="0"/>
                        </a:spcAft>
                      </a:pPr>
                      <a:r>
                        <a:rPr lang="en-US" sz="400" spc="0">
                          <a:solidFill>
                            <a:srgbClr val="000000"/>
                          </a:solidFill>
                          <a:latin typeface="Arial" panose="02020603050405020304" pitchFamily="2"/>
                        </a:rPr>
                        <a:t>34.08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400"/>
                        </a:spcBef>
                        <a:spcAft>
                          <a:spcPts val="0"/>
                        </a:spcAft>
                      </a:pPr>
                      <a:r>
                        <a:rPr lang="en-US" sz="400" spc="0">
                          <a:solidFill>
                            <a:srgbClr val="000000"/>
                          </a:solidFill>
                          <a:latin typeface="Arial" panose="02020603050405020304" pitchFamily="2"/>
                        </a:rPr>
                        <a:t>30.77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400"/>
                        </a:spcBef>
                        <a:spcAft>
                          <a:spcPts val="0"/>
                        </a:spcAft>
                      </a:pPr>
                      <a:r>
                        <a:rPr lang="en-US" sz="400" spc="0">
                          <a:solidFill>
                            <a:srgbClr val="000000"/>
                          </a:solidFill>
                          <a:latin typeface="Arial" panose="02020603050405020304" pitchFamily="2"/>
                        </a:rPr>
                        <a:t>27.92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400"/>
                        </a:spcBef>
                        <a:spcAft>
                          <a:spcPts val="0"/>
                        </a:spcAft>
                        <a:tabLst>
                          <a:tab pos="182880" algn="dec"/>
                        </a:tabLst>
                      </a:pPr>
                      <a:r>
                        <a:rPr lang="en-US" sz="400" spc="0">
                          <a:solidFill>
                            <a:srgbClr val="000000"/>
                          </a:solidFill>
                          <a:latin typeface="Arial" panose="02020603050405020304" pitchFamily="2"/>
                        </a:rPr>
                        <a:t>25.46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580"/>
                        </a:spcBef>
                        <a:spcAft>
                          <a:spcPts val="5"/>
                        </a:spcAft>
                      </a:pPr>
                      <a:r>
                        <a:rPr lang="en-US" sz="400" spc="0">
                          <a:solidFill>
                            <a:srgbClr val="000000"/>
                          </a:solidFill>
                          <a:latin typeface="Arial" panose="02020603050405020304" pitchFamily="2"/>
                        </a:rPr>
                        <a:t>16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3"/>
                  </a:ext>
                </a:extLst>
              </a:tr>
              <a:tr h="88900">
                <a:tc>
                  <a:txBody>
                    <a:bodyPr/>
                    <a:lstStyle/>
                    <a:p>
                      <a:pPr marL="0" marR="127635" indent="0" algn="r">
                        <a:lnSpc>
                          <a:spcPts val="600"/>
                        </a:lnSpc>
                        <a:spcBef>
                          <a:spcPts val="0"/>
                        </a:spcBef>
                        <a:spcAft>
                          <a:spcPts val="0"/>
                        </a:spcAft>
                      </a:pPr>
                      <a:r>
                        <a:rPr lang="en-US" sz="400" spc="0">
                          <a:solidFill>
                            <a:srgbClr val="000000"/>
                          </a:solidFill>
                          <a:latin typeface="Arial" panose="02020603050405020304" pitchFamily="2"/>
                        </a:rPr>
                        <a:t>17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78.49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68.41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59.95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56.23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52.82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46.80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41.68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37.32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33.59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30.38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27.61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25.21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0"/>
                        </a:spcAft>
                      </a:pPr>
                      <a:r>
                        <a:rPr lang="en-US" sz="400" spc="0">
                          <a:solidFill>
                            <a:srgbClr val="000000"/>
                          </a:solidFill>
                          <a:latin typeface="Arial" panose="02020603050405020304" pitchFamily="2"/>
                        </a:rPr>
                        <a:t>17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4"/>
                  </a:ext>
                </a:extLst>
              </a:tr>
              <a:tr h="88900">
                <a:tc>
                  <a:txBody>
                    <a:bodyPr/>
                    <a:lstStyle/>
                    <a:p>
                      <a:pPr marL="0" marR="127635" indent="0" algn="r">
                        <a:lnSpc>
                          <a:spcPts val="600"/>
                        </a:lnSpc>
                        <a:spcBef>
                          <a:spcPts val="215"/>
                        </a:spcBef>
                        <a:spcAft>
                          <a:spcPts val="0"/>
                        </a:spcAft>
                      </a:pPr>
                      <a:r>
                        <a:rPr lang="en-US" sz="400" spc="0">
                          <a:solidFill>
                            <a:srgbClr val="000000"/>
                          </a:solidFill>
                          <a:latin typeface="Arial" panose="02020603050405020304" pitchFamily="2"/>
                        </a:rPr>
                        <a:t>18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75.93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66.39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58.35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54.82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51.56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45.80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40.89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36.69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33.09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29.98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27.29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24.96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0"/>
                        </a:spcAft>
                      </a:pPr>
                      <a:r>
                        <a:rPr lang="en-US" sz="400" spc="0">
                          <a:solidFill>
                            <a:srgbClr val="000000"/>
                          </a:solidFill>
                          <a:latin typeface="Arial" panose="02020603050405020304" pitchFamily="2"/>
                        </a:rPr>
                        <a:t>18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5"/>
                  </a:ext>
                </a:extLst>
              </a:tr>
              <a:tr h="101600">
                <a:tc>
                  <a:txBody>
                    <a:bodyPr/>
                    <a:lstStyle/>
                    <a:p>
                      <a:pPr marL="0" marR="127635" indent="0" algn="r">
                        <a:lnSpc>
                          <a:spcPts val="600"/>
                        </a:lnSpc>
                        <a:spcBef>
                          <a:spcPts val="0"/>
                        </a:spcBef>
                        <a:spcAft>
                          <a:spcPts val="405"/>
                        </a:spcAft>
                      </a:pPr>
                      <a:r>
                        <a:rPr lang="en-US" sz="400" spc="0">
                          <a:solidFill>
                            <a:srgbClr val="000000"/>
                          </a:solidFill>
                          <a:latin typeface="Arial" panose="02020603050405020304" pitchFamily="2"/>
                        </a:rPr>
                        <a:t>19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235"/>
                        </a:spcAft>
                      </a:pPr>
                      <a:r>
                        <a:rPr lang="en-US" sz="400" spc="0">
                          <a:solidFill>
                            <a:srgbClr val="000000"/>
                          </a:solidFill>
                          <a:latin typeface="Arial" panose="02020603050405020304" pitchFamily="2"/>
                        </a:rPr>
                        <a:t>73.42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235"/>
                        </a:spcAft>
                      </a:pPr>
                      <a:r>
                        <a:rPr lang="en-US" sz="400" spc="0">
                          <a:solidFill>
                            <a:srgbClr val="000000"/>
                          </a:solidFill>
                          <a:latin typeface="Arial" panose="02020603050405020304" pitchFamily="2"/>
                        </a:rPr>
                        <a:t>64.40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235"/>
                        </a:spcAft>
                      </a:pPr>
                      <a:r>
                        <a:rPr lang="en-US" sz="400" spc="0">
                          <a:solidFill>
                            <a:srgbClr val="000000"/>
                          </a:solidFill>
                          <a:latin typeface="Arial" panose="02020603050405020304" pitchFamily="2"/>
                        </a:rPr>
                        <a:t>56.78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235"/>
                        </a:spcAft>
                      </a:pPr>
                      <a:r>
                        <a:rPr lang="en-US" sz="400" spc="0">
                          <a:solidFill>
                            <a:srgbClr val="000000"/>
                          </a:solidFill>
                          <a:latin typeface="Arial" panose="02020603050405020304" pitchFamily="2"/>
                        </a:rPr>
                        <a:t>53.41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235"/>
                        </a:spcAft>
                      </a:pPr>
                      <a:r>
                        <a:rPr lang="en-US" sz="400" spc="0">
                          <a:solidFill>
                            <a:srgbClr val="000000"/>
                          </a:solidFill>
                          <a:latin typeface="Arial" panose="02020603050405020304" pitchFamily="2"/>
                        </a:rPr>
                        <a:t>50.31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235"/>
                        </a:spcAft>
                      </a:pPr>
                      <a:r>
                        <a:rPr lang="en-US" sz="400" spc="0">
                          <a:solidFill>
                            <a:srgbClr val="000000"/>
                          </a:solidFill>
                          <a:latin typeface="Arial" panose="02020603050405020304" pitchFamily="2"/>
                        </a:rPr>
                        <a:t>44.80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235"/>
                        </a:spcAft>
                      </a:pPr>
                      <a:r>
                        <a:rPr lang="en-US" sz="400" spc="0">
                          <a:solidFill>
                            <a:srgbClr val="000000"/>
                          </a:solidFill>
                          <a:latin typeface="Arial" panose="02020603050405020304" pitchFamily="2"/>
                        </a:rPr>
                        <a:t>40.10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235"/>
                        </a:spcAft>
                      </a:pPr>
                      <a:r>
                        <a:rPr lang="en-US" sz="400" spc="0">
                          <a:solidFill>
                            <a:srgbClr val="000000"/>
                          </a:solidFill>
                          <a:latin typeface="Arial" panose="02020603050405020304" pitchFamily="2"/>
                        </a:rPr>
                        <a:t>36.06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235"/>
                        </a:spcAft>
                      </a:pPr>
                      <a:r>
                        <a:rPr lang="en-US" sz="400" spc="0">
                          <a:solidFill>
                            <a:srgbClr val="000000"/>
                          </a:solidFill>
                          <a:latin typeface="Arial" panose="02020603050405020304" pitchFamily="2"/>
                        </a:rPr>
                        <a:t>32.58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235"/>
                        </a:spcAft>
                      </a:pPr>
                      <a:r>
                        <a:rPr lang="en-US" sz="400" spc="0">
                          <a:solidFill>
                            <a:srgbClr val="000000"/>
                          </a:solidFill>
                          <a:latin typeface="Arial" panose="02020603050405020304" pitchFamily="2"/>
                        </a:rPr>
                        <a:t>29.58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235"/>
                        </a:spcAft>
                      </a:pPr>
                      <a:r>
                        <a:rPr lang="en-US" sz="400" spc="0">
                          <a:solidFill>
                            <a:srgbClr val="000000"/>
                          </a:solidFill>
                          <a:latin typeface="Arial" panose="02020603050405020304" pitchFamily="2"/>
                        </a:rPr>
                        <a:t>26.97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235"/>
                        </a:spcAft>
                        <a:tabLst>
                          <a:tab pos="182880" algn="dec"/>
                        </a:tabLst>
                      </a:pPr>
                      <a:r>
                        <a:rPr lang="en-US" sz="400" spc="0">
                          <a:solidFill>
                            <a:srgbClr val="000000"/>
                          </a:solidFill>
                          <a:latin typeface="Arial" panose="02020603050405020304" pitchFamily="2"/>
                        </a:rPr>
                        <a:t>24.70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700"/>
                        </a:lnSpc>
                        <a:spcBef>
                          <a:spcPts val="170"/>
                        </a:spcBef>
                        <a:spcAft>
                          <a:spcPts val="250"/>
                        </a:spcAft>
                      </a:pPr>
                      <a:r>
                        <a:rPr lang="en-US" sz="400" spc="0" baseline="30000">
                          <a:solidFill>
                            <a:srgbClr val="000000"/>
                          </a:solidFill>
                          <a:latin typeface="Arial" panose="02020603050405020304" pitchFamily="2"/>
                        </a:rPr>
                        <a:t>19</a:t>
                      </a:r>
                      <a:r>
                        <a:rPr lang="en-US" sz="100" spc="0">
                          <a:solidFill>
                            <a:srgbClr val="000000"/>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06"/>
                  </a:ext>
                </a:extLst>
              </a:tr>
              <a:tr h="101600">
                <a:tc>
                  <a:txBody>
                    <a:bodyPr/>
                    <a:lstStyle/>
                    <a:p>
                      <a:pPr marL="0" marR="127635" indent="0" algn="r">
                        <a:lnSpc>
                          <a:spcPts val="600"/>
                        </a:lnSpc>
                        <a:spcBef>
                          <a:spcPts val="540"/>
                        </a:spcBef>
                        <a:spcAft>
                          <a:spcPts val="0"/>
                        </a:spcAft>
                      </a:pPr>
                      <a:r>
                        <a:rPr lang="en-US" sz="400" spc="0">
                          <a:solidFill>
                            <a:srgbClr val="000000"/>
                          </a:solidFill>
                          <a:latin typeface="Arial" panose="02020603050405020304" pitchFamily="2"/>
                        </a:rPr>
                        <a:t>20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75"/>
                        </a:spcBef>
                        <a:spcAft>
                          <a:spcPts val="0"/>
                        </a:spcAft>
                      </a:pPr>
                      <a:r>
                        <a:rPr lang="en-US" sz="400" spc="0">
                          <a:solidFill>
                            <a:srgbClr val="000000"/>
                          </a:solidFill>
                          <a:latin typeface="Arial" panose="02020603050405020304" pitchFamily="2"/>
                        </a:rPr>
                        <a:t>70.97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75"/>
                        </a:spcBef>
                        <a:spcAft>
                          <a:spcPts val="0"/>
                        </a:spcAft>
                      </a:pPr>
                      <a:r>
                        <a:rPr lang="en-US" sz="400" spc="0">
                          <a:solidFill>
                            <a:srgbClr val="000000"/>
                          </a:solidFill>
                          <a:latin typeface="Arial" panose="02020603050405020304" pitchFamily="2"/>
                        </a:rPr>
                        <a:t>62.45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75"/>
                        </a:spcBef>
                        <a:spcAft>
                          <a:spcPts val="0"/>
                        </a:spcAft>
                      </a:pPr>
                      <a:r>
                        <a:rPr lang="en-US" sz="400" spc="0">
                          <a:solidFill>
                            <a:srgbClr val="000000"/>
                          </a:solidFill>
                          <a:latin typeface="Arial" panose="02020603050405020304" pitchFamily="2"/>
                        </a:rPr>
                        <a:t>55.22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75"/>
                        </a:spcBef>
                        <a:spcAft>
                          <a:spcPts val="0"/>
                        </a:spcAft>
                      </a:pPr>
                      <a:r>
                        <a:rPr lang="en-US" sz="400" spc="0">
                          <a:solidFill>
                            <a:srgbClr val="000000"/>
                          </a:solidFill>
                          <a:latin typeface="Arial" panose="02020603050405020304" pitchFamily="2"/>
                        </a:rPr>
                        <a:t>52.02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75"/>
                        </a:spcBef>
                        <a:spcAft>
                          <a:spcPts val="0"/>
                        </a:spcAft>
                      </a:pPr>
                      <a:r>
                        <a:rPr lang="en-US" sz="400" spc="0">
                          <a:solidFill>
                            <a:srgbClr val="000000"/>
                          </a:solidFill>
                          <a:latin typeface="Arial" panose="02020603050405020304" pitchFamily="2"/>
                        </a:rPr>
                        <a:t>49.07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75"/>
                        </a:spcBef>
                        <a:spcAft>
                          <a:spcPts val="0"/>
                        </a:spcAft>
                      </a:pPr>
                      <a:r>
                        <a:rPr lang="en-US" sz="400" spc="0">
                          <a:solidFill>
                            <a:srgbClr val="000000"/>
                          </a:solidFill>
                          <a:latin typeface="Arial" panose="02020603050405020304" pitchFamily="2"/>
                        </a:rPr>
                        <a:t>43.81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75"/>
                        </a:spcBef>
                        <a:spcAft>
                          <a:spcPts val="0"/>
                        </a:spcAft>
                      </a:pPr>
                      <a:r>
                        <a:rPr lang="en-US" sz="400" spc="0">
                          <a:solidFill>
                            <a:srgbClr val="000000"/>
                          </a:solidFill>
                          <a:latin typeface="Arial" panose="02020603050405020304" pitchFamily="2"/>
                        </a:rPr>
                        <a:t>39.30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75"/>
                        </a:spcBef>
                        <a:spcAft>
                          <a:spcPts val="0"/>
                        </a:spcAft>
                      </a:pPr>
                      <a:r>
                        <a:rPr lang="en-US" sz="400" spc="0">
                          <a:solidFill>
                            <a:srgbClr val="000000"/>
                          </a:solidFill>
                          <a:latin typeface="Arial" panose="02020603050405020304" pitchFamily="2"/>
                        </a:rPr>
                        <a:t>35.42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75"/>
                        </a:spcBef>
                        <a:spcAft>
                          <a:spcPts val="0"/>
                        </a:spcAft>
                      </a:pPr>
                      <a:r>
                        <a:rPr lang="en-US" sz="400" spc="0">
                          <a:solidFill>
                            <a:srgbClr val="000000"/>
                          </a:solidFill>
                          <a:latin typeface="Arial" panose="02020603050405020304" pitchFamily="2"/>
                        </a:rPr>
                        <a:t>32.07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50"/>
                        </a:spcBef>
                        <a:spcAft>
                          <a:spcPts val="0"/>
                        </a:spcAft>
                      </a:pPr>
                      <a:r>
                        <a:rPr lang="en-US" sz="400" spc="0">
                          <a:solidFill>
                            <a:srgbClr val="000000"/>
                          </a:solidFill>
                          <a:latin typeface="Arial" panose="02020603050405020304" pitchFamily="2"/>
                        </a:rPr>
                        <a:t>29.16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0"/>
                        </a:spcAft>
                      </a:pPr>
                      <a:r>
                        <a:rPr lang="en-US" sz="400" spc="0">
                          <a:solidFill>
                            <a:srgbClr val="000000"/>
                          </a:solidFill>
                          <a:latin typeface="Arial" panose="02020603050405020304" pitchFamily="2"/>
                        </a:rPr>
                        <a:t>26.64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50"/>
                        </a:spcBef>
                        <a:spcAft>
                          <a:spcPts val="0"/>
                        </a:spcAft>
                        <a:tabLst>
                          <a:tab pos="182880" algn="dec"/>
                        </a:tabLst>
                      </a:pPr>
                      <a:r>
                        <a:rPr lang="en-US" sz="400" spc="0">
                          <a:solidFill>
                            <a:srgbClr val="000000"/>
                          </a:solidFill>
                          <a:latin typeface="Arial" panose="02020603050405020304" pitchFamily="2"/>
                        </a:rPr>
                        <a:t>24.43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600"/>
                        </a:lnSpc>
                        <a:spcBef>
                          <a:spcPts val="530"/>
                        </a:spcBef>
                        <a:spcAft>
                          <a:spcPts val="0"/>
                        </a:spcAft>
                      </a:pPr>
                      <a:r>
                        <a:rPr lang="en-US" sz="400" spc="0">
                          <a:solidFill>
                            <a:srgbClr val="000000"/>
                          </a:solidFill>
                          <a:latin typeface="Arial" panose="02020603050405020304" pitchFamily="2"/>
                        </a:rPr>
                        <a:t>20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07"/>
                  </a:ext>
                </a:extLst>
              </a:tr>
              <a:tr h="101600">
                <a:tc>
                  <a:txBody>
                    <a:bodyPr/>
                    <a:lstStyle/>
                    <a:p>
                      <a:pPr marL="0" marR="127635" indent="0" algn="r">
                        <a:lnSpc>
                          <a:spcPts val="600"/>
                        </a:lnSpc>
                        <a:spcBef>
                          <a:spcPts val="0"/>
                        </a:spcBef>
                        <a:spcAft>
                          <a:spcPts val="5"/>
                        </a:spcAft>
                      </a:pPr>
                      <a:r>
                        <a:rPr lang="en-US" sz="400" spc="0">
                          <a:solidFill>
                            <a:srgbClr val="000000"/>
                          </a:solidFill>
                          <a:latin typeface="Arial" panose="02020603050405020304" pitchFamily="2"/>
                        </a:rPr>
                        <a:t>21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68.57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60.53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53.68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50.64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47.83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42.82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38.50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34.78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31.55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28.74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26.30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24.15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5"/>
                        </a:spcAft>
                      </a:pPr>
                      <a:r>
                        <a:rPr lang="en-US" sz="400" spc="0">
                          <a:solidFill>
                            <a:srgbClr val="000000"/>
                          </a:solidFill>
                          <a:latin typeface="Arial" panose="02020603050405020304" pitchFamily="2"/>
                        </a:rPr>
                        <a:t>21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8"/>
                  </a:ext>
                </a:extLst>
              </a:tr>
              <a:tr h="101600">
                <a:tc>
                  <a:txBody>
                    <a:bodyPr/>
                    <a:lstStyle/>
                    <a:p>
                      <a:pPr marL="0" marR="127635" indent="0" algn="r">
                        <a:lnSpc>
                          <a:spcPts val="600"/>
                        </a:lnSpc>
                        <a:spcBef>
                          <a:spcPts val="0"/>
                        </a:spcBef>
                        <a:spcAft>
                          <a:spcPts val="30"/>
                        </a:spcAft>
                      </a:pPr>
                      <a:r>
                        <a:rPr lang="en-US" sz="400" spc="0">
                          <a:solidFill>
                            <a:srgbClr val="000000"/>
                          </a:solidFill>
                          <a:latin typeface="Arial" panose="02020603050405020304" pitchFamily="2"/>
                        </a:rPr>
                        <a:t>22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66.21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58.63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52.16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49.27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46.60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41.82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37.70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34.13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15"/>
                        </a:spcAft>
                      </a:pPr>
                      <a:r>
                        <a:rPr lang="en-US" sz="400" spc="0">
                          <a:solidFill>
                            <a:srgbClr val="000000"/>
                          </a:solidFill>
                          <a:latin typeface="Arial" panose="02020603050405020304" pitchFamily="2"/>
                        </a:rPr>
                        <a:t>31.02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15"/>
                        </a:spcAft>
                      </a:pPr>
                      <a:r>
                        <a:rPr lang="en-US" sz="400" spc="0">
                          <a:solidFill>
                            <a:srgbClr val="000000"/>
                          </a:solidFill>
                          <a:latin typeface="Arial" panose="02020603050405020304" pitchFamily="2"/>
                        </a:rPr>
                        <a:t>28.31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25.95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15"/>
                        </a:spcAft>
                        <a:tabLst>
                          <a:tab pos="182880" algn="dec"/>
                        </a:tabLst>
                      </a:pPr>
                      <a:r>
                        <a:rPr lang="en-US" sz="400" spc="0">
                          <a:solidFill>
                            <a:srgbClr val="000000"/>
                          </a:solidFill>
                          <a:latin typeface="Arial" panose="02020603050405020304" pitchFamily="2"/>
                        </a:rPr>
                        <a:t>23.87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30"/>
                        </a:spcAft>
                      </a:pPr>
                      <a:r>
                        <a:rPr lang="en-US" sz="400" spc="0">
                          <a:solidFill>
                            <a:srgbClr val="000000"/>
                          </a:solidFill>
                          <a:latin typeface="Arial" panose="02020603050405020304" pitchFamily="2"/>
                        </a:rPr>
                        <a:t>22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9"/>
                  </a:ext>
                </a:extLst>
              </a:tr>
              <a:tr h="88900">
                <a:tc>
                  <a:txBody>
                    <a:bodyPr/>
                    <a:lstStyle/>
                    <a:p>
                      <a:pPr marL="0" marR="127635" indent="0" algn="r">
                        <a:lnSpc>
                          <a:spcPts val="600"/>
                        </a:lnSpc>
                        <a:spcBef>
                          <a:spcPts val="155"/>
                        </a:spcBef>
                        <a:spcAft>
                          <a:spcPts val="0"/>
                        </a:spcAft>
                      </a:pPr>
                      <a:r>
                        <a:rPr lang="en-US" sz="400" spc="0">
                          <a:solidFill>
                            <a:srgbClr val="000000"/>
                          </a:solidFill>
                          <a:latin typeface="Arial" panose="02020603050405020304" pitchFamily="2"/>
                        </a:rPr>
                        <a:t>23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63.90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56.77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50.65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47.92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45.38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40.83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36.89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33.47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30.49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27.88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25.59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23.57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170"/>
                        </a:spcBef>
                        <a:spcAft>
                          <a:spcPts val="0"/>
                        </a:spcAft>
                      </a:pPr>
                      <a:r>
                        <a:rPr lang="en-US" sz="400" spc="0">
                          <a:solidFill>
                            <a:srgbClr val="000000"/>
                          </a:solidFill>
                          <a:latin typeface="Arial" panose="02020603050405020304" pitchFamily="2"/>
                        </a:rPr>
                        <a:t>23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0"/>
                  </a:ext>
                </a:extLst>
              </a:tr>
              <a:tr h="101600">
                <a:tc>
                  <a:txBody>
                    <a:bodyPr/>
                    <a:lstStyle/>
                    <a:p>
                      <a:pPr marL="0" marR="127635" indent="0" algn="r">
                        <a:lnSpc>
                          <a:spcPts val="600"/>
                        </a:lnSpc>
                        <a:spcBef>
                          <a:spcPts val="0"/>
                        </a:spcBef>
                        <a:spcAft>
                          <a:spcPts val="485"/>
                        </a:spcAft>
                      </a:pPr>
                      <a:r>
                        <a:rPr lang="en-US" sz="400" spc="0">
                          <a:solidFill>
                            <a:srgbClr val="000000"/>
                          </a:solidFill>
                          <a:latin typeface="Arial" panose="02020603050405020304" pitchFamily="2"/>
                        </a:rPr>
                        <a:t>24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5"/>
                        </a:spcAft>
                      </a:pPr>
                      <a:r>
                        <a:rPr lang="en-US" sz="400" spc="0">
                          <a:solidFill>
                            <a:srgbClr val="000000"/>
                          </a:solidFill>
                          <a:latin typeface="Arial" panose="02020603050405020304" pitchFamily="2"/>
                        </a:rPr>
                        <a:t>61.64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5"/>
                        </a:spcAft>
                      </a:pPr>
                      <a:r>
                        <a:rPr lang="en-US" sz="400" spc="0">
                          <a:solidFill>
                            <a:srgbClr val="000000"/>
                          </a:solidFill>
                          <a:latin typeface="Arial" panose="02020603050405020304" pitchFamily="2"/>
                        </a:rPr>
                        <a:t>54.93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5"/>
                        </a:spcAft>
                      </a:pPr>
                      <a:r>
                        <a:rPr lang="en-US" sz="400" spc="0">
                          <a:solidFill>
                            <a:srgbClr val="000000"/>
                          </a:solidFill>
                          <a:latin typeface="Arial" panose="02020603050405020304" pitchFamily="2"/>
                        </a:rPr>
                        <a:t>49.15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25"/>
                        </a:spcAft>
                      </a:pPr>
                      <a:r>
                        <a:rPr lang="en-US" sz="400" spc="0">
                          <a:solidFill>
                            <a:srgbClr val="000000"/>
                          </a:solidFill>
                          <a:latin typeface="Arial" panose="02020603050405020304" pitchFamily="2"/>
                        </a:rPr>
                        <a:t>46.57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10"/>
                        </a:spcAft>
                      </a:pPr>
                      <a:r>
                        <a:rPr lang="en-US" sz="400" spc="0">
                          <a:solidFill>
                            <a:srgbClr val="000000"/>
                          </a:solidFill>
                          <a:latin typeface="Arial" panose="02020603050405020304" pitchFamily="2"/>
                        </a:rPr>
                        <a:t>44.16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39.84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36.08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10"/>
                        </a:spcAft>
                      </a:pPr>
                      <a:r>
                        <a:rPr lang="en-US" sz="400" spc="0">
                          <a:solidFill>
                            <a:srgbClr val="000000"/>
                          </a:solidFill>
                          <a:latin typeface="Arial" panose="02020603050405020304" pitchFamily="2"/>
                        </a:rPr>
                        <a:t>32.81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325"/>
                        </a:spcAft>
                      </a:pPr>
                      <a:r>
                        <a:rPr lang="en-US" sz="400" spc="0">
                          <a:solidFill>
                            <a:srgbClr val="000000"/>
                          </a:solidFill>
                          <a:latin typeface="Arial" panose="02020603050405020304" pitchFamily="2"/>
                        </a:rPr>
                        <a:t>29.94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25"/>
                        </a:spcAft>
                      </a:pPr>
                      <a:r>
                        <a:rPr lang="en-US" sz="400" spc="0">
                          <a:solidFill>
                            <a:srgbClr val="000000"/>
                          </a:solidFill>
                          <a:latin typeface="Arial" panose="02020603050405020304" pitchFamily="2"/>
                        </a:rPr>
                        <a:t>27.43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25.22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325"/>
                        </a:spcAft>
                        <a:tabLst>
                          <a:tab pos="182880" algn="dec"/>
                        </a:tabLst>
                      </a:pPr>
                      <a:r>
                        <a:rPr lang="en-US" sz="400" spc="0">
                          <a:solidFill>
                            <a:srgbClr val="000000"/>
                          </a:solidFill>
                          <a:latin typeface="Arial" panose="02020603050405020304" pitchFamily="2"/>
                        </a:rPr>
                        <a:t>23.27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600"/>
                        </a:lnSpc>
                        <a:spcBef>
                          <a:spcPts val="0"/>
                        </a:spcBef>
                        <a:spcAft>
                          <a:spcPts val="485"/>
                        </a:spcAft>
                      </a:pPr>
                      <a:r>
                        <a:rPr lang="en-US" sz="400" spc="0">
                          <a:solidFill>
                            <a:srgbClr val="000000"/>
                          </a:solidFill>
                          <a:latin typeface="Arial" panose="02020603050405020304" pitchFamily="2"/>
                        </a:rPr>
                        <a:t>24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11"/>
                  </a:ext>
                </a:extLst>
              </a:tr>
              <a:tr h="101600">
                <a:tc>
                  <a:txBody>
                    <a:bodyPr/>
                    <a:lstStyle/>
                    <a:p>
                      <a:pPr marL="0" marR="127635" indent="0" algn="r">
                        <a:lnSpc>
                          <a:spcPts val="600"/>
                        </a:lnSpc>
                        <a:spcBef>
                          <a:spcPts val="515"/>
                        </a:spcBef>
                        <a:spcAft>
                          <a:spcPts val="0"/>
                        </a:spcAft>
                      </a:pPr>
                      <a:r>
                        <a:rPr lang="en-US" sz="400" spc="0">
                          <a:solidFill>
                            <a:srgbClr val="000000"/>
                          </a:solidFill>
                          <a:latin typeface="Arial" panose="02020603050405020304" pitchFamily="2"/>
                        </a:rPr>
                        <a:t>25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50"/>
                        </a:spcBef>
                        <a:spcAft>
                          <a:spcPts val="0"/>
                        </a:spcAft>
                      </a:pPr>
                      <a:r>
                        <a:rPr lang="en-US" sz="400" spc="0">
                          <a:solidFill>
                            <a:srgbClr val="000000"/>
                          </a:solidFill>
                          <a:latin typeface="Arial" panose="02020603050405020304" pitchFamily="2"/>
                        </a:rPr>
                        <a:t>59.43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50"/>
                        </a:spcBef>
                        <a:spcAft>
                          <a:spcPts val="0"/>
                        </a:spcAft>
                      </a:pPr>
                      <a:r>
                        <a:rPr lang="en-US" sz="400" spc="0">
                          <a:solidFill>
                            <a:srgbClr val="000000"/>
                          </a:solidFill>
                          <a:latin typeface="Arial" panose="02020603050405020304" pitchFamily="2"/>
                        </a:rPr>
                        <a:t>53.12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50"/>
                        </a:spcBef>
                        <a:spcAft>
                          <a:spcPts val="0"/>
                        </a:spcAft>
                      </a:pPr>
                      <a:r>
                        <a:rPr lang="en-US" sz="400" spc="0">
                          <a:solidFill>
                            <a:srgbClr val="000000"/>
                          </a:solidFill>
                          <a:latin typeface="Arial" panose="02020603050405020304" pitchFamily="2"/>
                        </a:rPr>
                        <a:t>47.68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50"/>
                        </a:spcBef>
                        <a:spcAft>
                          <a:spcPts val="0"/>
                        </a:spcAft>
                      </a:pPr>
                      <a:r>
                        <a:rPr lang="en-US" sz="400" spc="0">
                          <a:solidFill>
                            <a:srgbClr val="000000"/>
                          </a:solidFill>
                          <a:latin typeface="Arial" panose="02020603050405020304" pitchFamily="2"/>
                        </a:rPr>
                        <a:t>45.23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50"/>
                        </a:spcBef>
                        <a:spcAft>
                          <a:spcPts val="0"/>
                        </a:spcAft>
                      </a:pPr>
                      <a:r>
                        <a:rPr lang="en-US" sz="400" spc="0">
                          <a:solidFill>
                            <a:srgbClr val="000000"/>
                          </a:solidFill>
                          <a:latin typeface="Arial" panose="02020603050405020304" pitchFamily="2"/>
                        </a:rPr>
                        <a:t>42.95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0"/>
                        </a:spcAft>
                      </a:pPr>
                      <a:r>
                        <a:rPr lang="en-US" sz="400" spc="0">
                          <a:solidFill>
                            <a:srgbClr val="000000"/>
                          </a:solidFill>
                          <a:latin typeface="Arial" panose="02020603050405020304" pitchFamily="2"/>
                        </a:rPr>
                        <a:t>38.85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0"/>
                        </a:spcAft>
                      </a:pPr>
                      <a:r>
                        <a:rPr lang="en-US" sz="400" spc="0">
                          <a:solidFill>
                            <a:srgbClr val="000000"/>
                          </a:solidFill>
                          <a:latin typeface="Arial" panose="02020603050405020304" pitchFamily="2"/>
                        </a:rPr>
                        <a:t>35.27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0"/>
                        </a:spcAft>
                      </a:pPr>
                      <a:r>
                        <a:rPr lang="en-US" sz="400" spc="0">
                          <a:solidFill>
                            <a:srgbClr val="000000"/>
                          </a:solidFill>
                          <a:latin typeface="Arial" panose="02020603050405020304" pitchFamily="2"/>
                        </a:rPr>
                        <a:t>32.14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50"/>
                        </a:spcBef>
                        <a:spcAft>
                          <a:spcPts val="0"/>
                        </a:spcAft>
                      </a:pPr>
                      <a:r>
                        <a:rPr lang="en-US" sz="400" spc="0">
                          <a:solidFill>
                            <a:srgbClr val="000000"/>
                          </a:solidFill>
                          <a:latin typeface="Arial" panose="02020603050405020304" pitchFamily="2"/>
                        </a:rPr>
                        <a:t>29.39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50"/>
                        </a:spcBef>
                        <a:spcAft>
                          <a:spcPts val="0"/>
                        </a:spcAft>
                      </a:pPr>
                      <a:r>
                        <a:rPr lang="en-US" sz="400" spc="0">
                          <a:solidFill>
                            <a:srgbClr val="000000"/>
                          </a:solidFill>
                          <a:latin typeface="Arial" panose="02020603050405020304" pitchFamily="2"/>
                        </a:rPr>
                        <a:t>26.98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0"/>
                        </a:spcAft>
                      </a:pPr>
                      <a:r>
                        <a:rPr lang="en-US" sz="400" spc="0">
                          <a:solidFill>
                            <a:srgbClr val="000000"/>
                          </a:solidFill>
                          <a:latin typeface="Arial" panose="02020603050405020304" pitchFamily="2"/>
                        </a:rPr>
                        <a:t>24.85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50"/>
                        </a:spcBef>
                        <a:spcAft>
                          <a:spcPts val="0"/>
                        </a:spcAft>
                        <a:tabLst>
                          <a:tab pos="182880" algn="dec"/>
                        </a:tabLst>
                      </a:pPr>
                      <a:r>
                        <a:rPr lang="en-US" sz="400" spc="0">
                          <a:solidFill>
                            <a:srgbClr val="000000"/>
                          </a:solidFill>
                          <a:latin typeface="Arial" panose="02020603050405020304" pitchFamily="2"/>
                        </a:rPr>
                        <a:t>22.96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600"/>
                        </a:lnSpc>
                        <a:spcBef>
                          <a:spcPts val="530"/>
                        </a:spcBef>
                        <a:spcAft>
                          <a:spcPts val="0"/>
                        </a:spcAft>
                      </a:pPr>
                      <a:r>
                        <a:rPr lang="en-US" sz="400" spc="0">
                          <a:solidFill>
                            <a:srgbClr val="000000"/>
                          </a:solidFill>
                          <a:latin typeface="Arial" panose="02020603050405020304" pitchFamily="2"/>
                        </a:rPr>
                        <a:t>25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12"/>
                  </a:ext>
                </a:extLst>
              </a:tr>
              <a:tr h="101600">
                <a:tc>
                  <a:txBody>
                    <a:bodyPr/>
                    <a:lstStyle/>
                    <a:p>
                      <a:pPr marL="0" marR="127635" indent="0" algn="r">
                        <a:lnSpc>
                          <a:spcPts val="600"/>
                        </a:lnSpc>
                        <a:spcBef>
                          <a:spcPts val="155"/>
                        </a:spcBef>
                        <a:spcAft>
                          <a:spcPts val="0"/>
                        </a:spcAft>
                      </a:pPr>
                      <a:r>
                        <a:rPr lang="en-US" sz="400" spc="0">
                          <a:solidFill>
                            <a:srgbClr val="000000"/>
                          </a:solidFill>
                          <a:latin typeface="Arial" panose="02020603050405020304" pitchFamily="2"/>
                        </a:rPr>
                        <a:t>26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57.26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51.35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46.22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43.91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41.75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37.86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34.45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31.46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28.84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26.52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24.47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22.65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5"/>
                        </a:spcAft>
                      </a:pPr>
                      <a:r>
                        <a:rPr lang="en-US" sz="400" spc="0">
                          <a:solidFill>
                            <a:srgbClr val="000000"/>
                          </a:solidFill>
                          <a:latin typeface="Arial" panose="02020603050405020304" pitchFamily="2"/>
                        </a:rPr>
                        <a:t>26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3"/>
                  </a:ext>
                </a:extLst>
              </a:tr>
              <a:tr h="101600">
                <a:tc>
                  <a:txBody>
                    <a:bodyPr/>
                    <a:lstStyle/>
                    <a:p>
                      <a:pPr marL="0" marR="127635" indent="0" algn="r">
                        <a:lnSpc>
                          <a:spcPts val="600"/>
                        </a:lnSpc>
                        <a:spcBef>
                          <a:spcPts val="0"/>
                        </a:spcBef>
                        <a:spcAft>
                          <a:spcPts val="30"/>
                        </a:spcAft>
                      </a:pPr>
                      <a:r>
                        <a:rPr lang="en-US" sz="400" spc="0">
                          <a:solidFill>
                            <a:srgbClr val="000000"/>
                          </a:solidFill>
                          <a:latin typeface="Arial" panose="02020603050405020304" pitchFamily="2"/>
                        </a:rPr>
                        <a:t>27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55.14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49.60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44.77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42.59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40.56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36.87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33.63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30.78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15"/>
                        </a:spcAft>
                      </a:pPr>
                      <a:r>
                        <a:rPr lang="en-US" sz="400" spc="0">
                          <a:solidFill>
                            <a:srgbClr val="000000"/>
                          </a:solidFill>
                          <a:latin typeface="Arial" panose="02020603050405020304" pitchFamily="2"/>
                        </a:rPr>
                        <a:t>28.27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15"/>
                        </a:spcAft>
                      </a:pPr>
                      <a:r>
                        <a:rPr lang="en-US" sz="400" spc="0">
                          <a:solidFill>
                            <a:srgbClr val="000000"/>
                          </a:solidFill>
                          <a:latin typeface="Arial" panose="02020603050405020304" pitchFamily="2"/>
                        </a:rPr>
                        <a:t>26.05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24.07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15"/>
                        </a:spcAft>
                        <a:tabLst>
                          <a:tab pos="182880" algn="dec"/>
                        </a:tabLst>
                      </a:pPr>
                      <a:r>
                        <a:rPr lang="en-US" sz="400" spc="0">
                          <a:solidFill>
                            <a:srgbClr val="000000"/>
                          </a:solidFill>
                          <a:latin typeface="Arial" panose="02020603050405020304" pitchFamily="2"/>
                        </a:rPr>
                        <a:t>22.32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30"/>
                        </a:spcAft>
                      </a:pPr>
                      <a:r>
                        <a:rPr lang="en-US" sz="400" spc="0">
                          <a:solidFill>
                            <a:srgbClr val="000000"/>
                          </a:solidFill>
                          <a:latin typeface="Arial" panose="02020603050405020304" pitchFamily="2"/>
                        </a:rPr>
                        <a:t>27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4"/>
                  </a:ext>
                </a:extLst>
              </a:tr>
              <a:tr h="101600">
                <a:tc>
                  <a:txBody>
                    <a:bodyPr/>
                    <a:lstStyle/>
                    <a:p>
                      <a:pPr marL="0" marR="127635" indent="0" algn="r">
                        <a:lnSpc>
                          <a:spcPts val="600"/>
                        </a:lnSpc>
                        <a:spcBef>
                          <a:spcPts val="170"/>
                        </a:spcBef>
                        <a:spcAft>
                          <a:spcPts val="0"/>
                        </a:spcAft>
                      </a:pPr>
                      <a:r>
                        <a:rPr lang="en-US" sz="400" spc="0">
                          <a:solidFill>
                            <a:srgbClr val="000000"/>
                          </a:solidFill>
                          <a:latin typeface="Arial" panose="02020603050405020304" pitchFamily="2"/>
                        </a:rPr>
                        <a:t>28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53.06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47.87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43.34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41.29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39.37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35.88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32.81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30.10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27.70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25.57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23.67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21.98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0"/>
                        </a:spcAft>
                      </a:pPr>
                      <a:r>
                        <a:rPr lang="en-US" sz="400" spc="0">
                          <a:solidFill>
                            <a:srgbClr val="000000"/>
                          </a:solidFill>
                          <a:latin typeface="Arial" panose="02020603050405020304" pitchFamily="2"/>
                        </a:rPr>
                        <a:t>28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5"/>
                  </a:ext>
                </a:extLst>
              </a:tr>
              <a:tr h="101600">
                <a:tc>
                  <a:txBody>
                    <a:bodyPr/>
                    <a:lstStyle/>
                    <a:p>
                      <a:pPr marL="0" marR="127635" indent="0" algn="r">
                        <a:lnSpc>
                          <a:spcPts val="600"/>
                        </a:lnSpc>
                        <a:spcBef>
                          <a:spcPts val="0"/>
                        </a:spcBef>
                        <a:spcAft>
                          <a:spcPts val="475"/>
                        </a:spcAft>
                      </a:pPr>
                      <a:r>
                        <a:rPr lang="en-US" sz="400" spc="0">
                          <a:solidFill>
                            <a:srgbClr val="000000"/>
                          </a:solidFill>
                          <a:latin typeface="Arial" panose="02020603050405020304" pitchFamily="2"/>
                        </a:rPr>
                        <a:t>29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0"/>
                        </a:spcAft>
                      </a:pPr>
                      <a:r>
                        <a:rPr lang="en-US" sz="400" spc="0">
                          <a:solidFill>
                            <a:srgbClr val="000000"/>
                          </a:solidFill>
                          <a:latin typeface="Arial" panose="02020603050405020304" pitchFamily="2"/>
                        </a:rPr>
                        <a:t>51.02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0"/>
                        </a:spcAft>
                      </a:pPr>
                      <a:r>
                        <a:rPr lang="en-US" sz="400" spc="0">
                          <a:solidFill>
                            <a:srgbClr val="000000"/>
                          </a:solidFill>
                          <a:latin typeface="Arial" panose="02020603050405020304" pitchFamily="2"/>
                        </a:rPr>
                        <a:t>46.17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0"/>
                        </a:spcAft>
                      </a:pPr>
                      <a:r>
                        <a:rPr lang="en-US" sz="400" spc="0">
                          <a:solidFill>
                            <a:srgbClr val="000000"/>
                          </a:solidFill>
                          <a:latin typeface="Arial" panose="02020603050405020304" pitchFamily="2"/>
                        </a:rPr>
                        <a:t>41.92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0"/>
                        </a:spcAft>
                      </a:pPr>
                      <a:r>
                        <a:rPr lang="en-US" sz="400" spc="0">
                          <a:solidFill>
                            <a:srgbClr val="000000"/>
                          </a:solidFill>
                          <a:latin typeface="Arial" panose="02020603050405020304" pitchFamily="2"/>
                        </a:rPr>
                        <a:t>39.99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00"/>
                        </a:spcAft>
                      </a:pPr>
                      <a:r>
                        <a:rPr lang="en-US" sz="400" spc="0">
                          <a:solidFill>
                            <a:srgbClr val="000000"/>
                          </a:solidFill>
                          <a:latin typeface="Arial" panose="02020603050405020304" pitchFamily="2"/>
                        </a:rPr>
                        <a:t>38.18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0"/>
                        </a:spcAft>
                      </a:pPr>
                      <a:r>
                        <a:rPr lang="en-US" sz="400" spc="0">
                          <a:solidFill>
                            <a:srgbClr val="000000"/>
                          </a:solidFill>
                          <a:latin typeface="Arial" panose="02020603050405020304" pitchFamily="2"/>
                        </a:rPr>
                        <a:t>34.89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0"/>
                        </a:spcAft>
                      </a:pPr>
                      <a:r>
                        <a:rPr lang="en-US" sz="400" spc="0">
                          <a:solidFill>
                            <a:srgbClr val="000000"/>
                          </a:solidFill>
                          <a:latin typeface="Arial" panose="02020603050405020304" pitchFamily="2"/>
                        </a:rPr>
                        <a:t>31.98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0"/>
                        </a:spcAft>
                      </a:pPr>
                      <a:r>
                        <a:rPr lang="en-US" sz="400" spc="0">
                          <a:solidFill>
                            <a:srgbClr val="000000"/>
                          </a:solidFill>
                          <a:latin typeface="Arial" panose="02020603050405020304" pitchFamily="2"/>
                        </a:rPr>
                        <a:t>29.40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300"/>
                        </a:spcAft>
                      </a:pPr>
                      <a:r>
                        <a:rPr lang="en-US" sz="400" spc="0">
                          <a:solidFill>
                            <a:srgbClr val="000000"/>
                          </a:solidFill>
                          <a:latin typeface="Arial" panose="02020603050405020304" pitchFamily="2"/>
                        </a:rPr>
                        <a:t>27.11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00"/>
                        </a:spcAft>
                      </a:pPr>
                      <a:r>
                        <a:rPr lang="en-US" sz="400" spc="0">
                          <a:solidFill>
                            <a:srgbClr val="000000"/>
                          </a:solidFill>
                          <a:latin typeface="Arial" panose="02020603050405020304" pitchFamily="2"/>
                        </a:rPr>
                        <a:t>25.08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0"/>
                        </a:spcAft>
                      </a:pPr>
                      <a:r>
                        <a:rPr lang="en-US" sz="400" spc="0">
                          <a:solidFill>
                            <a:srgbClr val="000000"/>
                          </a:solidFill>
                          <a:latin typeface="Arial" panose="02020603050405020304" pitchFamily="2"/>
                        </a:rPr>
                        <a:t>23.26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300"/>
                        </a:spcAft>
                        <a:tabLst>
                          <a:tab pos="182880" algn="dec"/>
                        </a:tabLst>
                      </a:pPr>
                      <a:r>
                        <a:rPr lang="en-US" sz="400" spc="0">
                          <a:solidFill>
                            <a:srgbClr val="000000"/>
                          </a:solidFill>
                          <a:latin typeface="Arial" panose="02020603050405020304" pitchFamily="2"/>
                        </a:rPr>
                        <a:t>21.63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700"/>
                        </a:lnSpc>
                        <a:spcBef>
                          <a:spcPts val="165"/>
                        </a:spcBef>
                        <a:spcAft>
                          <a:spcPts val="315"/>
                        </a:spcAft>
                      </a:pPr>
                      <a:r>
                        <a:rPr lang="en-US" sz="400" spc="0" baseline="30000">
                          <a:solidFill>
                            <a:srgbClr val="000000"/>
                          </a:solidFill>
                          <a:latin typeface="Arial" panose="02020603050405020304" pitchFamily="2"/>
                        </a:rPr>
                        <a:t>29</a:t>
                      </a:r>
                      <a:r>
                        <a:rPr lang="en-US" sz="100" spc="0">
                          <a:solidFill>
                            <a:srgbClr val="000000"/>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16"/>
                  </a:ext>
                </a:extLst>
              </a:tr>
              <a:tr h="101600">
                <a:tc>
                  <a:txBody>
                    <a:bodyPr/>
                    <a:lstStyle/>
                    <a:p>
                      <a:pPr marL="0" marR="127635" indent="0" algn="r">
                        <a:lnSpc>
                          <a:spcPts val="600"/>
                        </a:lnSpc>
                        <a:spcBef>
                          <a:spcPts val="530"/>
                        </a:spcBef>
                        <a:spcAft>
                          <a:spcPts val="0"/>
                        </a:spcAft>
                      </a:pPr>
                      <a:r>
                        <a:rPr lang="en-US" sz="400" spc="0">
                          <a:solidFill>
                            <a:srgbClr val="000000"/>
                          </a:solidFill>
                          <a:latin typeface="Arial" panose="02020603050405020304" pitchFamily="2"/>
                        </a:rPr>
                        <a:t>30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50"/>
                        </a:spcBef>
                        <a:spcAft>
                          <a:spcPts val="0"/>
                        </a:spcAft>
                      </a:pPr>
                      <a:r>
                        <a:rPr lang="en-US" sz="400" spc="0">
                          <a:solidFill>
                            <a:srgbClr val="000000"/>
                          </a:solidFill>
                          <a:latin typeface="Arial" panose="02020603050405020304" pitchFamily="2"/>
                        </a:rPr>
                        <a:t>49.03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50"/>
                        </a:spcBef>
                        <a:spcAft>
                          <a:spcPts val="0"/>
                        </a:spcAft>
                      </a:pPr>
                      <a:r>
                        <a:rPr lang="en-US" sz="400" spc="0">
                          <a:solidFill>
                            <a:srgbClr val="000000"/>
                          </a:solidFill>
                          <a:latin typeface="Arial" panose="02020603050405020304" pitchFamily="2"/>
                        </a:rPr>
                        <a:t>44.50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50"/>
                        </a:spcBef>
                        <a:spcAft>
                          <a:spcPts val="0"/>
                        </a:spcAft>
                      </a:pPr>
                      <a:r>
                        <a:rPr lang="en-US" sz="400" spc="0">
                          <a:solidFill>
                            <a:srgbClr val="000000"/>
                          </a:solidFill>
                          <a:latin typeface="Arial" panose="02020603050405020304" pitchFamily="2"/>
                        </a:rPr>
                        <a:t>40.52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50"/>
                        </a:spcBef>
                        <a:spcAft>
                          <a:spcPts val="0"/>
                        </a:spcAft>
                      </a:pPr>
                      <a:r>
                        <a:rPr lang="en-US" sz="400" spc="0">
                          <a:solidFill>
                            <a:srgbClr val="000000"/>
                          </a:solidFill>
                          <a:latin typeface="Arial" panose="02020603050405020304" pitchFamily="2"/>
                        </a:rPr>
                        <a:t>38.71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50"/>
                        </a:spcBef>
                        <a:spcAft>
                          <a:spcPts val="0"/>
                        </a:spcAft>
                      </a:pPr>
                      <a:r>
                        <a:rPr lang="en-US" sz="400" spc="0">
                          <a:solidFill>
                            <a:srgbClr val="000000"/>
                          </a:solidFill>
                          <a:latin typeface="Arial" panose="02020603050405020304" pitchFamily="2"/>
                        </a:rPr>
                        <a:t>37.01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0"/>
                        </a:spcAft>
                      </a:pPr>
                      <a:r>
                        <a:rPr lang="en-US" sz="400" spc="0">
                          <a:solidFill>
                            <a:srgbClr val="000000"/>
                          </a:solidFill>
                          <a:latin typeface="Arial" panose="02020603050405020304" pitchFamily="2"/>
                        </a:rPr>
                        <a:t>33.90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0"/>
                        </a:spcAft>
                      </a:pPr>
                      <a:r>
                        <a:rPr lang="en-US" sz="400" spc="0">
                          <a:solidFill>
                            <a:srgbClr val="000000"/>
                          </a:solidFill>
                          <a:latin typeface="Arial" panose="02020603050405020304" pitchFamily="2"/>
                        </a:rPr>
                        <a:t>31.15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0"/>
                        </a:spcAft>
                      </a:pPr>
                      <a:r>
                        <a:rPr lang="en-US" sz="400" spc="0">
                          <a:solidFill>
                            <a:srgbClr val="000000"/>
                          </a:solidFill>
                          <a:latin typeface="Arial" panose="02020603050405020304" pitchFamily="2"/>
                        </a:rPr>
                        <a:t>28.70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50"/>
                        </a:spcBef>
                        <a:spcAft>
                          <a:spcPts val="0"/>
                        </a:spcAft>
                      </a:pPr>
                      <a:r>
                        <a:rPr lang="en-US" sz="400" spc="0">
                          <a:solidFill>
                            <a:srgbClr val="000000"/>
                          </a:solidFill>
                          <a:latin typeface="Arial" panose="02020603050405020304" pitchFamily="2"/>
                        </a:rPr>
                        <a:t>26.52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25"/>
                        </a:spcBef>
                        <a:spcAft>
                          <a:spcPts val="0"/>
                        </a:spcAft>
                      </a:pPr>
                      <a:r>
                        <a:rPr lang="en-US" sz="400" spc="0">
                          <a:solidFill>
                            <a:srgbClr val="000000"/>
                          </a:solidFill>
                          <a:latin typeface="Arial" panose="02020603050405020304" pitchFamily="2"/>
                        </a:rPr>
                        <a:t>24.58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25"/>
                        </a:spcBef>
                        <a:spcAft>
                          <a:spcPts val="0"/>
                        </a:spcAft>
                      </a:pPr>
                      <a:r>
                        <a:rPr lang="en-US" sz="400" spc="0">
                          <a:solidFill>
                            <a:srgbClr val="000000"/>
                          </a:solidFill>
                          <a:latin typeface="Arial" panose="02020603050405020304" pitchFamily="2"/>
                        </a:rPr>
                        <a:t>22.84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25"/>
                        </a:spcBef>
                        <a:spcAft>
                          <a:spcPts val="0"/>
                        </a:spcAft>
                        <a:tabLst>
                          <a:tab pos="182880" algn="dec"/>
                        </a:tabLst>
                      </a:pPr>
                      <a:r>
                        <a:rPr lang="en-US" sz="400" spc="0">
                          <a:solidFill>
                            <a:srgbClr val="000000"/>
                          </a:solidFill>
                          <a:latin typeface="Arial" panose="02020603050405020304" pitchFamily="2"/>
                        </a:rPr>
                        <a:t>21.28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600"/>
                        </a:lnSpc>
                        <a:spcBef>
                          <a:spcPts val="505"/>
                        </a:spcBef>
                        <a:spcAft>
                          <a:spcPts val="0"/>
                        </a:spcAft>
                      </a:pPr>
                      <a:r>
                        <a:rPr lang="en-US" sz="400" spc="0">
                          <a:solidFill>
                            <a:srgbClr val="000000"/>
                          </a:solidFill>
                          <a:latin typeface="Arial" panose="02020603050405020304" pitchFamily="2"/>
                        </a:rPr>
                        <a:t>30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17"/>
                  </a:ext>
                </a:extLst>
              </a:tr>
              <a:tr h="101600">
                <a:tc>
                  <a:txBody>
                    <a:bodyPr/>
                    <a:lstStyle/>
                    <a:p>
                      <a:pPr marL="0" marR="127635" indent="0" algn="r">
                        <a:lnSpc>
                          <a:spcPts val="600"/>
                        </a:lnSpc>
                        <a:spcBef>
                          <a:spcPts val="155"/>
                        </a:spcBef>
                        <a:spcAft>
                          <a:spcPts val="0"/>
                        </a:spcAft>
                      </a:pPr>
                      <a:r>
                        <a:rPr lang="en-US" sz="400" spc="0">
                          <a:solidFill>
                            <a:srgbClr val="000000"/>
                          </a:solidFill>
                          <a:latin typeface="Arial" panose="02020603050405020304" pitchFamily="2"/>
                        </a:rPr>
                        <a:t>31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47.08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42.86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39.14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37.44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35.84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32.92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30.32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28.00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25.93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24.07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22.41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20.91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10"/>
                        </a:spcAft>
                      </a:pPr>
                      <a:r>
                        <a:rPr lang="en-US" sz="400" spc="0">
                          <a:solidFill>
                            <a:srgbClr val="000000"/>
                          </a:solidFill>
                          <a:latin typeface="Arial" panose="02020603050405020304" pitchFamily="2"/>
                        </a:rPr>
                        <a:t>31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8"/>
                  </a:ext>
                </a:extLst>
              </a:tr>
              <a:tr h="101600">
                <a:tc>
                  <a:txBody>
                    <a:bodyPr/>
                    <a:lstStyle/>
                    <a:p>
                      <a:pPr marL="0" marR="127635" indent="0" algn="r">
                        <a:lnSpc>
                          <a:spcPts val="600"/>
                        </a:lnSpc>
                        <a:spcBef>
                          <a:spcPts val="155"/>
                        </a:spcBef>
                        <a:spcAft>
                          <a:spcPts val="20"/>
                        </a:spcAft>
                      </a:pPr>
                      <a:r>
                        <a:rPr lang="en-US" sz="400" spc="0">
                          <a:solidFill>
                            <a:srgbClr val="000000"/>
                          </a:solidFill>
                          <a:latin typeface="Arial" panose="02020603050405020304" pitchFamily="2"/>
                        </a:rPr>
                        <a:t>32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15"/>
                        </a:spcAft>
                      </a:pPr>
                      <a:r>
                        <a:rPr lang="en-US" sz="400" spc="0">
                          <a:solidFill>
                            <a:srgbClr val="000000"/>
                          </a:solidFill>
                          <a:latin typeface="Arial" panose="02020603050405020304" pitchFamily="2"/>
                        </a:rPr>
                        <a:t>45.17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15"/>
                        </a:spcAft>
                      </a:pPr>
                      <a:r>
                        <a:rPr lang="en-US" sz="400" spc="0">
                          <a:solidFill>
                            <a:srgbClr val="000000"/>
                          </a:solidFill>
                          <a:latin typeface="Arial" panose="02020603050405020304" pitchFamily="2"/>
                        </a:rPr>
                        <a:t>41.25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15"/>
                        </a:spcAft>
                      </a:pPr>
                      <a:r>
                        <a:rPr lang="en-US" sz="400" spc="0">
                          <a:solidFill>
                            <a:srgbClr val="000000"/>
                          </a:solidFill>
                          <a:latin typeface="Arial" panose="02020603050405020304" pitchFamily="2"/>
                        </a:rPr>
                        <a:t>37.78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15"/>
                        </a:spcAft>
                      </a:pPr>
                      <a:r>
                        <a:rPr lang="en-US" sz="400" spc="0">
                          <a:solidFill>
                            <a:srgbClr val="000000"/>
                          </a:solidFill>
                          <a:latin typeface="Arial" panose="02020603050405020304" pitchFamily="2"/>
                        </a:rPr>
                        <a:t>36.19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15"/>
                        </a:spcAft>
                      </a:pPr>
                      <a:r>
                        <a:rPr lang="en-US" sz="400" spc="0">
                          <a:solidFill>
                            <a:srgbClr val="000000"/>
                          </a:solidFill>
                          <a:latin typeface="Arial" panose="02020603050405020304" pitchFamily="2"/>
                        </a:rPr>
                        <a:t>34.69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31.94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29.49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27.29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25.33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23.56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21.97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20.54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170"/>
                        </a:spcBef>
                        <a:spcAft>
                          <a:spcPts val="5"/>
                        </a:spcAft>
                      </a:pPr>
                      <a:r>
                        <a:rPr lang="en-US" sz="400" spc="0">
                          <a:solidFill>
                            <a:srgbClr val="000000"/>
                          </a:solidFill>
                          <a:latin typeface="Arial" panose="02020603050405020304" pitchFamily="2"/>
                        </a:rPr>
                        <a:t>32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19"/>
                  </a:ext>
                </a:extLst>
              </a:tr>
              <a:tr h="88900">
                <a:tc>
                  <a:txBody>
                    <a:bodyPr/>
                    <a:lstStyle/>
                    <a:p>
                      <a:pPr marL="0" marR="127635" indent="0" algn="r">
                        <a:lnSpc>
                          <a:spcPts val="600"/>
                        </a:lnSpc>
                        <a:spcBef>
                          <a:spcPts val="190"/>
                        </a:spcBef>
                        <a:spcAft>
                          <a:spcPts val="0"/>
                        </a:spcAft>
                      </a:pPr>
                      <a:r>
                        <a:rPr lang="en-US" sz="400" spc="0">
                          <a:solidFill>
                            <a:srgbClr val="000000"/>
                          </a:solidFill>
                          <a:latin typeface="Arial" panose="02020603050405020304" pitchFamily="2"/>
                        </a:rPr>
                        <a:t>33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43.31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39.67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36.43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34.95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33.54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30.96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28.65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26.58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24.72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23.04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21.53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20.16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0"/>
                        </a:spcAft>
                      </a:pPr>
                      <a:r>
                        <a:rPr lang="en-US" sz="400" spc="0">
                          <a:solidFill>
                            <a:srgbClr val="000000"/>
                          </a:solidFill>
                          <a:latin typeface="Arial" panose="02020603050405020304" pitchFamily="2"/>
                        </a:rPr>
                        <a:t>33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20"/>
                  </a:ext>
                </a:extLst>
              </a:tr>
              <a:tr h="101600">
                <a:tc>
                  <a:txBody>
                    <a:bodyPr/>
                    <a:lstStyle/>
                    <a:p>
                      <a:pPr marL="0" marR="127635" indent="0" algn="r">
                        <a:lnSpc>
                          <a:spcPts val="600"/>
                        </a:lnSpc>
                        <a:spcBef>
                          <a:spcPts val="0"/>
                        </a:spcBef>
                        <a:spcAft>
                          <a:spcPts val="465"/>
                        </a:spcAft>
                      </a:pPr>
                      <a:r>
                        <a:rPr lang="en-US" sz="400" spc="0">
                          <a:solidFill>
                            <a:srgbClr val="000000"/>
                          </a:solidFill>
                          <a:latin typeface="Arial" panose="02020603050405020304" pitchFamily="2"/>
                        </a:rPr>
                        <a:t>34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5"/>
                        </a:spcAft>
                      </a:pPr>
                      <a:r>
                        <a:rPr lang="en-US" sz="400" spc="0">
                          <a:solidFill>
                            <a:srgbClr val="000000"/>
                          </a:solidFill>
                          <a:latin typeface="Arial" panose="02020603050405020304" pitchFamily="2"/>
                        </a:rPr>
                        <a:t>41.48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5"/>
                        </a:spcAft>
                      </a:pPr>
                      <a:r>
                        <a:rPr lang="en-US" sz="400" spc="0">
                          <a:solidFill>
                            <a:srgbClr val="000000"/>
                          </a:solidFill>
                          <a:latin typeface="Arial" panose="02020603050405020304" pitchFamily="2"/>
                        </a:rPr>
                        <a:t>38.11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5"/>
                        </a:spcAft>
                      </a:pPr>
                      <a:r>
                        <a:rPr lang="en-US" sz="400" spc="0">
                          <a:solidFill>
                            <a:srgbClr val="000000"/>
                          </a:solidFill>
                          <a:latin typeface="Arial" panose="02020603050405020304" pitchFamily="2"/>
                        </a:rPr>
                        <a:t>35.10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5"/>
                        </a:spcAft>
                      </a:pPr>
                      <a:r>
                        <a:rPr lang="en-US" sz="400" spc="0">
                          <a:solidFill>
                            <a:srgbClr val="000000"/>
                          </a:solidFill>
                          <a:latin typeface="Arial" panose="02020603050405020304" pitchFamily="2"/>
                        </a:rPr>
                        <a:t>33.71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30"/>
                        </a:spcAft>
                      </a:pPr>
                      <a:r>
                        <a:rPr lang="en-US" sz="400" spc="0">
                          <a:solidFill>
                            <a:srgbClr val="000000"/>
                          </a:solidFill>
                          <a:latin typeface="Arial" panose="02020603050405020304" pitchFamily="2"/>
                        </a:rPr>
                        <a:t>32.40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29.99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27.81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25.86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330"/>
                        </a:spcAft>
                      </a:pPr>
                      <a:r>
                        <a:rPr lang="en-US" sz="400" spc="0">
                          <a:solidFill>
                            <a:srgbClr val="000000"/>
                          </a:solidFill>
                          <a:latin typeface="Arial" panose="02020603050405020304" pitchFamily="2"/>
                        </a:rPr>
                        <a:t>24.10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30"/>
                        </a:spcAft>
                      </a:pPr>
                      <a:r>
                        <a:rPr lang="en-US" sz="400" spc="0">
                          <a:solidFill>
                            <a:srgbClr val="000000"/>
                          </a:solidFill>
                          <a:latin typeface="Arial" panose="02020603050405020304" pitchFamily="2"/>
                        </a:rPr>
                        <a:t>22.51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21.07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335"/>
                        </a:spcAft>
                        <a:tabLst>
                          <a:tab pos="182880" algn="dec"/>
                        </a:tabLst>
                      </a:pPr>
                      <a:r>
                        <a:rPr lang="en-US" sz="400" spc="0">
                          <a:solidFill>
                            <a:srgbClr val="000000"/>
                          </a:solidFill>
                          <a:latin typeface="Arial" panose="02020603050405020304" pitchFamily="2"/>
                        </a:rPr>
                        <a:t>19.77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700"/>
                        </a:lnSpc>
                        <a:spcBef>
                          <a:spcPts val="170"/>
                        </a:spcBef>
                        <a:spcAft>
                          <a:spcPts val="370"/>
                        </a:spcAft>
                      </a:pPr>
                      <a:r>
                        <a:rPr lang="en-US" sz="400" spc="0" baseline="30000">
                          <a:solidFill>
                            <a:srgbClr val="000000"/>
                          </a:solidFill>
                          <a:latin typeface="Arial" panose="02020603050405020304" pitchFamily="2"/>
                        </a:rPr>
                        <a:t>34</a:t>
                      </a:r>
                      <a:r>
                        <a:rPr lang="en-US" sz="100" spc="0">
                          <a:solidFill>
                            <a:srgbClr val="000000"/>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21"/>
                  </a:ext>
                </a:extLst>
              </a:tr>
              <a:tr h="101600">
                <a:tc>
                  <a:txBody>
                    <a:bodyPr/>
                    <a:lstStyle/>
                    <a:p>
                      <a:pPr marL="0" marR="127635" indent="0" algn="r">
                        <a:lnSpc>
                          <a:spcPts val="600"/>
                        </a:lnSpc>
                        <a:spcBef>
                          <a:spcPts val="525"/>
                        </a:spcBef>
                        <a:spcAft>
                          <a:spcPts val="30"/>
                        </a:spcAft>
                      </a:pPr>
                      <a:r>
                        <a:rPr lang="en-US" sz="400" spc="0">
                          <a:solidFill>
                            <a:srgbClr val="000000"/>
                          </a:solidFill>
                          <a:latin typeface="Arial" panose="02020603050405020304" pitchFamily="2"/>
                        </a:rPr>
                        <a:t>35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45"/>
                        </a:spcBef>
                        <a:spcAft>
                          <a:spcPts val="15"/>
                        </a:spcAft>
                      </a:pPr>
                      <a:r>
                        <a:rPr lang="en-US" sz="400" spc="0">
                          <a:solidFill>
                            <a:srgbClr val="000000"/>
                          </a:solidFill>
                          <a:latin typeface="Arial" panose="02020603050405020304" pitchFamily="2"/>
                        </a:rPr>
                        <a:t>39.69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45"/>
                        </a:spcBef>
                        <a:spcAft>
                          <a:spcPts val="15"/>
                        </a:spcAft>
                      </a:pPr>
                      <a:r>
                        <a:rPr lang="en-US" sz="400" spc="0">
                          <a:solidFill>
                            <a:srgbClr val="000000"/>
                          </a:solidFill>
                          <a:latin typeface="Arial" panose="02020603050405020304" pitchFamily="2"/>
                        </a:rPr>
                        <a:t>36.57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45"/>
                        </a:spcBef>
                        <a:spcAft>
                          <a:spcPts val="15"/>
                        </a:spcAft>
                      </a:pPr>
                      <a:r>
                        <a:rPr lang="en-US" sz="400" spc="0">
                          <a:solidFill>
                            <a:srgbClr val="000000"/>
                          </a:solidFill>
                          <a:latin typeface="Arial" panose="02020603050405020304" pitchFamily="2"/>
                        </a:rPr>
                        <a:t>33.78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45"/>
                        </a:spcBef>
                        <a:spcAft>
                          <a:spcPts val="15"/>
                        </a:spcAft>
                      </a:pPr>
                      <a:r>
                        <a:rPr lang="en-US" sz="400" spc="0">
                          <a:solidFill>
                            <a:srgbClr val="000000"/>
                          </a:solidFill>
                          <a:latin typeface="Arial" panose="02020603050405020304" pitchFamily="2"/>
                        </a:rPr>
                        <a:t>32.49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45"/>
                        </a:spcBef>
                        <a:spcAft>
                          <a:spcPts val="15"/>
                        </a:spcAft>
                      </a:pPr>
                      <a:r>
                        <a:rPr lang="en-US" sz="400" spc="0">
                          <a:solidFill>
                            <a:srgbClr val="000000"/>
                          </a:solidFill>
                          <a:latin typeface="Arial" panose="02020603050405020304" pitchFamily="2"/>
                        </a:rPr>
                        <a:t>31.27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45"/>
                        </a:spcBef>
                        <a:spcAft>
                          <a:spcPts val="15"/>
                        </a:spcAft>
                      </a:pPr>
                      <a:r>
                        <a:rPr lang="en-US" sz="400" spc="0">
                          <a:solidFill>
                            <a:srgbClr val="000000"/>
                          </a:solidFill>
                          <a:latin typeface="Arial" panose="02020603050405020304" pitchFamily="2"/>
                        </a:rPr>
                        <a:t>29.01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45"/>
                        </a:spcBef>
                        <a:spcAft>
                          <a:spcPts val="15"/>
                        </a:spcAft>
                      </a:pPr>
                      <a:r>
                        <a:rPr lang="en-US" sz="400" spc="0">
                          <a:solidFill>
                            <a:srgbClr val="000000"/>
                          </a:solidFill>
                          <a:latin typeface="Arial" panose="02020603050405020304" pitchFamily="2"/>
                        </a:rPr>
                        <a:t>26.97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45"/>
                        </a:spcBef>
                        <a:spcAft>
                          <a:spcPts val="15"/>
                        </a:spcAft>
                      </a:pPr>
                      <a:r>
                        <a:rPr lang="en-US" sz="400" spc="0">
                          <a:solidFill>
                            <a:srgbClr val="000000"/>
                          </a:solidFill>
                          <a:latin typeface="Arial" panose="02020603050405020304" pitchFamily="2"/>
                        </a:rPr>
                        <a:t>25.14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45"/>
                        </a:spcBef>
                        <a:spcAft>
                          <a:spcPts val="15"/>
                        </a:spcAft>
                      </a:pPr>
                      <a:r>
                        <a:rPr lang="en-US" sz="400" spc="0">
                          <a:solidFill>
                            <a:srgbClr val="000000"/>
                          </a:solidFill>
                          <a:latin typeface="Arial" panose="02020603050405020304" pitchFamily="2"/>
                        </a:rPr>
                        <a:t>23.48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45"/>
                        </a:spcBef>
                        <a:spcAft>
                          <a:spcPts val="15"/>
                        </a:spcAft>
                      </a:pPr>
                      <a:r>
                        <a:rPr lang="en-US" sz="400" spc="0">
                          <a:solidFill>
                            <a:srgbClr val="000000"/>
                          </a:solidFill>
                          <a:latin typeface="Arial" panose="02020603050405020304" pitchFamily="2"/>
                        </a:rPr>
                        <a:t>21.97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45"/>
                        </a:spcBef>
                        <a:spcAft>
                          <a:spcPts val="15"/>
                        </a:spcAft>
                      </a:pPr>
                      <a:r>
                        <a:rPr lang="en-US" sz="400" spc="0">
                          <a:solidFill>
                            <a:srgbClr val="000000"/>
                          </a:solidFill>
                          <a:latin typeface="Arial" panose="02020603050405020304" pitchFamily="2"/>
                        </a:rPr>
                        <a:t>20.60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45"/>
                        </a:spcBef>
                        <a:spcAft>
                          <a:spcPts val="15"/>
                        </a:spcAft>
                        <a:tabLst>
                          <a:tab pos="182880" algn="dec"/>
                        </a:tabLst>
                      </a:pPr>
                      <a:r>
                        <a:rPr lang="en-US" sz="400" spc="0">
                          <a:solidFill>
                            <a:srgbClr val="000000"/>
                          </a:solidFill>
                          <a:latin typeface="Arial" panose="02020603050405020304" pitchFamily="2"/>
                        </a:rPr>
                        <a:t>19.36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800"/>
                        </a:lnSpc>
                        <a:spcBef>
                          <a:spcPts val="345"/>
                        </a:spcBef>
                        <a:spcAft>
                          <a:spcPts val="15"/>
                        </a:spcAft>
                      </a:pPr>
                      <a:r>
                        <a:rPr lang="en-US" sz="400" spc="0">
                          <a:solidFill>
                            <a:srgbClr val="000000"/>
                          </a:solidFill>
                          <a:latin typeface="Arial" panose="02020603050405020304" pitchFamily="2"/>
                        </a:rPr>
                        <a:t>35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22"/>
                  </a:ext>
                </a:extLst>
              </a:tr>
              <a:tr h="101600">
                <a:tc>
                  <a:txBody>
                    <a:bodyPr/>
                    <a:lstStyle/>
                    <a:p>
                      <a:pPr marL="0" marR="127635" indent="0" algn="r">
                        <a:lnSpc>
                          <a:spcPts val="600"/>
                        </a:lnSpc>
                        <a:spcBef>
                          <a:spcPts val="0"/>
                        </a:spcBef>
                        <a:spcAft>
                          <a:spcPts val="0"/>
                        </a:spcAft>
                      </a:pPr>
                      <a:r>
                        <a:rPr lang="en-US" sz="400" spc="0">
                          <a:solidFill>
                            <a:srgbClr val="000000"/>
                          </a:solidFill>
                          <a:latin typeface="Arial" panose="02020603050405020304" pitchFamily="2"/>
                        </a:rPr>
                        <a:t>36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37.94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35.06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32.47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31.28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30.14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28.03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26.13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24.41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22.84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21.42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20.13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18.95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10"/>
                        </a:spcAft>
                      </a:pPr>
                      <a:r>
                        <a:rPr lang="en-US" sz="400" spc="0">
                          <a:solidFill>
                            <a:srgbClr val="000000"/>
                          </a:solidFill>
                          <a:latin typeface="Arial" panose="02020603050405020304" pitchFamily="2"/>
                        </a:rPr>
                        <a:t>36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23"/>
                  </a:ext>
                </a:extLst>
              </a:tr>
              <a:tr h="101600">
                <a:tc>
                  <a:txBody>
                    <a:bodyPr/>
                    <a:lstStyle/>
                    <a:p>
                      <a:pPr marL="0" marR="127635" indent="0" algn="r">
                        <a:lnSpc>
                          <a:spcPts val="600"/>
                        </a:lnSpc>
                        <a:spcBef>
                          <a:spcPts val="0"/>
                        </a:spcBef>
                        <a:spcAft>
                          <a:spcPts val="10"/>
                        </a:spcAft>
                      </a:pPr>
                      <a:r>
                        <a:rPr lang="en-US" sz="400" spc="0">
                          <a:solidFill>
                            <a:srgbClr val="000000"/>
                          </a:solidFill>
                          <a:latin typeface="Arial" panose="02020603050405020304" pitchFamily="2"/>
                        </a:rPr>
                        <a:t>37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36.22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33.57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31.18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30.07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29.02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27.06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25.28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23.67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22.20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20.86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19.64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18.52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10"/>
                        </a:spcAft>
                      </a:pPr>
                      <a:r>
                        <a:rPr lang="en-US" sz="400" spc="0">
                          <a:solidFill>
                            <a:srgbClr val="000000"/>
                          </a:solidFill>
                          <a:latin typeface="Arial" panose="02020603050405020304" pitchFamily="2"/>
                        </a:rPr>
                        <a:t>37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24"/>
                  </a:ext>
                </a:extLst>
              </a:tr>
              <a:tr h="101600">
                <a:tc>
                  <a:txBody>
                    <a:bodyPr/>
                    <a:lstStyle/>
                    <a:p>
                      <a:pPr marL="0" marR="127635" indent="0" algn="r">
                        <a:lnSpc>
                          <a:spcPts val="600"/>
                        </a:lnSpc>
                        <a:spcBef>
                          <a:spcPts val="165"/>
                        </a:spcBef>
                        <a:spcAft>
                          <a:spcPts val="0"/>
                        </a:spcAft>
                      </a:pPr>
                      <a:r>
                        <a:rPr lang="en-US" sz="400" spc="0">
                          <a:solidFill>
                            <a:srgbClr val="000000"/>
                          </a:solidFill>
                          <a:latin typeface="Arial" panose="02020603050405020304" pitchFamily="2"/>
                        </a:rPr>
                        <a:t>38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34.54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32.11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29.90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28.88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27.90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26.08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24.43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22.92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21.55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20.29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19.13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18.08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0"/>
                        </a:spcAft>
                      </a:pPr>
                      <a:r>
                        <a:rPr lang="en-US" sz="400" spc="0">
                          <a:solidFill>
                            <a:srgbClr val="000000"/>
                          </a:solidFill>
                          <a:latin typeface="Arial" panose="02020603050405020304" pitchFamily="2"/>
                        </a:rPr>
                        <a:t>38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25"/>
                  </a:ext>
                </a:extLst>
              </a:tr>
              <a:tr h="101600">
                <a:tc>
                  <a:txBody>
                    <a:bodyPr/>
                    <a:lstStyle/>
                    <a:p>
                      <a:pPr marL="0" marR="127635" indent="0" algn="r">
                        <a:lnSpc>
                          <a:spcPts val="600"/>
                        </a:lnSpc>
                        <a:spcBef>
                          <a:spcPts val="0"/>
                        </a:spcBef>
                        <a:spcAft>
                          <a:spcPts val="465"/>
                        </a:spcAft>
                      </a:pPr>
                      <a:r>
                        <a:rPr lang="en-US" sz="400" spc="0">
                          <a:solidFill>
                            <a:srgbClr val="000000"/>
                          </a:solidFill>
                          <a:latin typeface="Arial" panose="02020603050405020304" pitchFamily="2"/>
                        </a:rPr>
                        <a:t>39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5"/>
                        </a:spcAft>
                      </a:pPr>
                      <a:r>
                        <a:rPr lang="en-US" sz="400" spc="0">
                          <a:solidFill>
                            <a:srgbClr val="000000"/>
                          </a:solidFill>
                          <a:latin typeface="Arial" panose="02020603050405020304" pitchFamily="2"/>
                        </a:rPr>
                        <a:t>32.89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5"/>
                        </a:spcAft>
                      </a:pPr>
                      <a:r>
                        <a:rPr lang="en-US" sz="400" spc="0">
                          <a:solidFill>
                            <a:srgbClr val="000000"/>
                          </a:solidFill>
                          <a:latin typeface="Arial" panose="02020603050405020304" pitchFamily="2"/>
                        </a:rPr>
                        <a:t>30.66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5"/>
                        </a:spcAft>
                      </a:pPr>
                      <a:r>
                        <a:rPr lang="en-US" sz="400" spc="0">
                          <a:solidFill>
                            <a:srgbClr val="000000"/>
                          </a:solidFill>
                          <a:latin typeface="Arial" panose="02020603050405020304" pitchFamily="2"/>
                        </a:rPr>
                        <a:t>28.64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5"/>
                        </a:spcAft>
                      </a:pPr>
                      <a:r>
                        <a:rPr lang="en-US" sz="400" spc="0">
                          <a:solidFill>
                            <a:srgbClr val="000000"/>
                          </a:solidFill>
                          <a:latin typeface="Arial" panose="02020603050405020304" pitchFamily="2"/>
                        </a:rPr>
                        <a:t>27.69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05"/>
                        </a:spcAft>
                      </a:pPr>
                      <a:r>
                        <a:rPr lang="en-US" sz="400" spc="0">
                          <a:solidFill>
                            <a:srgbClr val="000000"/>
                          </a:solidFill>
                          <a:latin typeface="Arial" panose="02020603050405020304" pitchFamily="2"/>
                        </a:rPr>
                        <a:t>26.79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25.11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23.57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22.17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330"/>
                        </a:spcAft>
                      </a:pPr>
                      <a:r>
                        <a:rPr lang="en-US" sz="400" spc="0">
                          <a:solidFill>
                            <a:srgbClr val="000000"/>
                          </a:solidFill>
                          <a:latin typeface="Arial" panose="02020603050405020304" pitchFamily="2"/>
                        </a:rPr>
                        <a:t>20.88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30"/>
                        </a:spcAft>
                      </a:pPr>
                      <a:r>
                        <a:rPr lang="en-US" sz="400" spc="0">
                          <a:solidFill>
                            <a:srgbClr val="000000"/>
                          </a:solidFill>
                          <a:latin typeface="Arial" panose="02020603050405020304" pitchFamily="2"/>
                        </a:rPr>
                        <a:t>19.70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18.62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330"/>
                        </a:spcAft>
                        <a:tabLst>
                          <a:tab pos="182880" algn="dec"/>
                        </a:tabLst>
                      </a:pPr>
                      <a:r>
                        <a:rPr lang="en-US" sz="400" spc="0">
                          <a:solidFill>
                            <a:srgbClr val="000000"/>
                          </a:solidFill>
                          <a:latin typeface="Arial" panose="02020603050405020304" pitchFamily="2"/>
                        </a:rPr>
                        <a:t>17.62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700"/>
                        </a:lnSpc>
                        <a:spcBef>
                          <a:spcPts val="170"/>
                        </a:spcBef>
                        <a:spcAft>
                          <a:spcPts val="345"/>
                        </a:spcAft>
                      </a:pPr>
                      <a:r>
                        <a:rPr lang="en-US" sz="400" spc="0" baseline="30000">
                          <a:solidFill>
                            <a:srgbClr val="000000"/>
                          </a:solidFill>
                          <a:latin typeface="Arial" panose="02020603050405020304" pitchFamily="2"/>
                        </a:rPr>
                        <a:t>39</a:t>
                      </a:r>
                      <a:r>
                        <a:rPr lang="en-US" sz="100" spc="0">
                          <a:solidFill>
                            <a:srgbClr val="000000"/>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26"/>
                  </a:ext>
                </a:extLst>
              </a:tr>
              <a:tr h="101600">
                <a:tc>
                  <a:txBody>
                    <a:bodyPr/>
                    <a:lstStyle/>
                    <a:p>
                      <a:pPr marL="0" marR="127635" indent="0" algn="r">
                        <a:lnSpc>
                          <a:spcPts val="600"/>
                        </a:lnSpc>
                        <a:spcBef>
                          <a:spcPts val="515"/>
                        </a:spcBef>
                        <a:spcAft>
                          <a:spcPts val="0"/>
                        </a:spcAft>
                      </a:pPr>
                      <a:r>
                        <a:rPr lang="en-US" sz="400" spc="0">
                          <a:solidFill>
                            <a:srgbClr val="000000"/>
                          </a:solidFill>
                          <a:latin typeface="Arial" panose="02020603050405020304" pitchFamily="2"/>
                        </a:rPr>
                        <a:t>40 </a:t>
                      </a:r>
                    </a:p>
                  </a:txBody>
                  <a:tcPr marL="0" marR="0" marT="0" marB="0">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15"/>
                        </a:spcBef>
                        <a:spcAft>
                          <a:spcPts val="0"/>
                        </a:spcAft>
                      </a:pPr>
                      <a:r>
                        <a:rPr lang="en-US" sz="400" spc="0">
                          <a:solidFill>
                            <a:srgbClr val="000000"/>
                          </a:solidFill>
                          <a:latin typeface="Arial" panose="02020603050405020304" pitchFamily="2"/>
                        </a:rPr>
                        <a:t>31.27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15"/>
                        </a:spcBef>
                        <a:spcAft>
                          <a:spcPts val="0"/>
                        </a:spcAft>
                      </a:pPr>
                      <a:r>
                        <a:rPr lang="en-US" sz="400" spc="0">
                          <a:solidFill>
                            <a:srgbClr val="000000"/>
                          </a:solidFill>
                          <a:latin typeface="Arial" panose="02020603050405020304" pitchFamily="2"/>
                        </a:rPr>
                        <a:t>29.24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15"/>
                        </a:spcBef>
                        <a:spcAft>
                          <a:spcPts val="0"/>
                        </a:spcAft>
                      </a:pPr>
                      <a:r>
                        <a:rPr lang="en-US" sz="400" spc="0">
                          <a:solidFill>
                            <a:srgbClr val="000000"/>
                          </a:solidFill>
                          <a:latin typeface="Arial" panose="02020603050405020304" pitchFamily="2"/>
                        </a:rPr>
                        <a:t>27.38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15"/>
                        </a:spcBef>
                        <a:spcAft>
                          <a:spcPts val="0"/>
                        </a:spcAft>
                      </a:pPr>
                      <a:r>
                        <a:rPr lang="en-US" sz="400" spc="0">
                          <a:solidFill>
                            <a:srgbClr val="000000"/>
                          </a:solidFill>
                          <a:latin typeface="Arial" panose="02020603050405020304" pitchFamily="2"/>
                        </a:rPr>
                        <a:t>26.52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15"/>
                        </a:spcBef>
                        <a:spcAft>
                          <a:spcPts val="0"/>
                        </a:spcAft>
                      </a:pPr>
                      <a:r>
                        <a:rPr lang="en-US" sz="400" spc="0">
                          <a:solidFill>
                            <a:srgbClr val="000000"/>
                          </a:solidFill>
                          <a:latin typeface="Arial" panose="02020603050405020304" pitchFamily="2"/>
                        </a:rPr>
                        <a:t>25.69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15"/>
                        </a:spcBef>
                        <a:spcAft>
                          <a:spcPts val="0"/>
                        </a:spcAft>
                      </a:pPr>
                      <a:r>
                        <a:rPr lang="en-US" sz="400" spc="0">
                          <a:solidFill>
                            <a:srgbClr val="000000"/>
                          </a:solidFill>
                          <a:latin typeface="Arial" panose="02020603050405020304" pitchFamily="2"/>
                        </a:rPr>
                        <a:t>24.13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15"/>
                        </a:spcBef>
                        <a:spcAft>
                          <a:spcPts val="0"/>
                        </a:spcAft>
                      </a:pPr>
                      <a:r>
                        <a:rPr lang="en-US" sz="400" spc="0">
                          <a:solidFill>
                            <a:srgbClr val="000000"/>
                          </a:solidFill>
                          <a:latin typeface="Arial" panose="02020603050405020304" pitchFamily="2"/>
                        </a:rPr>
                        <a:t>22.71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15"/>
                        </a:spcBef>
                        <a:spcAft>
                          <a:spcPts val="0"/>
                        </a:spcAft>
                      </a:pPr>
                      <a:r>
                        <a:rPr lang="en-US" sz="400" spc="0">
                          <a:solidFill>
                            <a:srgbClr val="000000"/>
                          </a:solidFill>
                          <a:latin typeface="Arial" panose="02020603050405020304" pitchFamily="2"/>
                        </a:rPr>
                        <a:t>21.41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15"/>
                        </a:spcBef>
                        <a:spcAft>
                          <a:spcPts val="0"/>
                        </a:spcAft>
                      </a:pPr>
                      <a:r>
                        <a:rPr lang="en-US" sz="400" spc="0">
                          <a:solidFill>
                            <a:srgbClr val="000000"/>
                          </a:solidFill>
                          <a:latin typeface="Arial" panose="02020603050405020304" pitchFamily="2"/>
                        </a:rPr>
                        <a:t>20.21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15"/>
                        </a:spcBef>
                        <a:spcAft>
                          <a:spcPts val="0"/>
                        </a:spcAft>
                      </a:pPr>
                      <a:r>
                        <a:rPr lang="en-US" sz="400" spc="0">
                          <a:solidFill>
                            <a:srgbClr val="000000"/>
                          </a:solidFill>
                          <a:latin typeface="Arial" panose="02020603050405020304" pitchFamily="2"/>
                        </a:rPr>
                        <a:t>19.11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15"/>
                        </a:spcBef>
                        <a:spcAft>
                          <a:spcPts val="0"/>
                        </a:spcAft>
                      </a:pPr>
                      <a:r>
                        <a:rPr lang="en-US" sz="400" spc="0">
                          <a:solidFill>
                            <a:srgbClr val="000000"/>
                          </a:solidFill>
                          <a:latin typeface="Arial" panose="02020603050405020304" pitchFamily="2"/>
                        </a:rPr>
                        <a:t>18.09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15"/>
                        </a:spcBef>
                        <a:spcAft>
                          <a:spcPts val="0"/>
                        </a:spcAft>
                        <a:tabLst>
                          <a:tab pos="182880" algn="dec"/>
                        </a:tabLst>
                      </a:pPr>
                      <a:r>
                        <a:rPr lang="en-US" sz="400" spc="0">
                          <a:solidFill>
                            <a:srgbClr val="000000"/>
                          </a:solidFill>
                          <a:latin typeface="Arial" panose="02020603050405020304" pitchFamily="2"/>
                        </a:rPr>
                        <a:t>17.16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800"/>
                        </a:lnSpc>
                        <a:spcBef>
                          <a:spcPts val="315"/>
                        </a:spcBef>
                        <a:spcAft>
                          <a:spcPts val="0"/>
                        </a:spcAft>
                      </a:pPr>
                      <a:r>
                        <a:rPr lang="en-US" sz="400" spc="0">
                          <a:solidFill>
                            <a:srgbClr val="000000"/>
                          </a:solidFill>
                          <a:latin typeface="Arial" panose="02020603050405020304" pitchFamily="2"/>
                        </a:rPr>
                        <a:t>ao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27"/>
                  </a:ext>
                </a:extLst>
              </a:tr>
              <a:tr h="101600">
                <a:tc>
                  <a:txBody>
                    <a:bodyPr/>
                    <a:lstStyle/>
                    <a:p>
                      <a:pPr marL="0" marR="127635" indent="0" algn="r">
                        <a:lnSpc>
                          <a:spcPts val="600"/>
                        </a:lnSpc>
                        <a:spcBef>
                          <a:spcPts val="195"/>
                        </a:spcBef>
                        <a:spcAft>
                          <a:spcPts val="5"/>
                        </a:spcAft>
                      </a:pPr>
                      <a:r>
                        <a:rPr lang="en-US" sz="400" spc="0">
                          <a:solidFill>
                            <a:srgbClr val="000000"/>
                          </a:solidFill>
                          <a:latin typeface="Arial" panose="02020603050405020304" pitchFamily="2"/>
                        </a:rPr>
                        <a:t>41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29.69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27.84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26.14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25.35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24.59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23.16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21.85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20.64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19.53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18.50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17.55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16.68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800"/>
                        </a:lnSpc>
                        <a:spcBef>
                          <a:spcPts val="0"/>
                        </a:spcBef>
                        <a:spcAft>
                          <a:spcPts val="0"/>
                        </a:spcAft>
                      </a:pPr>
                      <a:r>
                        <a:rPr lang="en-US" sz="400" spc="0">
                          <a:solidFill>
                            <a:srgbClr val="000000"/>
                          </a:solidFill>
                          <a:latin typeface="Arial" panose="02020603050405020304" pitchFamily="2"/>
                        </a:rPr>
                        <a:t>41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28"/>
                  </a:ext>
                </a:extLst>
              </a:tr>
              <a:tr h="101600">
                <a:tc>
                  <a:txBody>
                    <a:bodyPr/>
                    <a:lstStyle/>
                    <a:p>
                      <a:pPr marL="0" marR="127635" indent="0" algn="r">
                        <a:lnSpc>
                          <a:spcPts val="600"/>
                        </a:lnSpc>
                        <a:spcBef>
                          <a:spcPts val="0"/>
                        </a:spcBef>
                        <a:spcAft>
                          <a:spcPts val="30"/>
                        </a:spcAft>
                      </a:pPr>
                      <a:r>
                        <a:rPr lang="en-US" sz="400" spc="0">
                          <a:solidFill>
                            <a:srgbClr val="000000"/>
                          </a:solidFill>
                          <a:latin typeface="Arial" panose="02020603050405020304" pitchFamily="2"/>
                        </a:rPr>
                        <a:t>42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15"/>
                        </a:spcAft>
                      </a:pPr>
                      <a:r>
                        <a:rPr lang="en-US" sz="400" spc="0">
                          <a:solidFill>
                            <a:srgbClr val="000000"/>
                          </a:solidFill>
                          <a:latin typeface="Arial" panose="02020603050405020304" pitchFamily="2"/>
                        </a:rPr>
                        <a:t>28.14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15"/>
                        </a:spcAft>
                      </a:pPr>
                      <a:r>
                        <a:rPr lang="en-US" sz="400" spc="0">
                          <a:solidFill>
                            <a:srgbClr val="000000"/>
                          </a:solidFill>
                          <a:latin typeface="Arial" panose="02020603050405020304" pitchFamily="2"/>
                        </a:rPr>
                        <a:t>26.46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15"/>
                        </a:spcAft>
                      </a:pPr>
                      <a:r>
                        <a:rPr lang="en-US" sz="400" spc="0">
                          <a:solidFill>
                            <a:srgbClr val="000000"/>
                          </a:solidFill>
                          <a:latin typeface="Arial" panose="02020603050405020304" pitchFamily="2"/>
                        </a:rPr>
                        <a:t>24.92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15"/>
                        </a:spcAft>
                      </a:pPr>
                      <a:r>
                        <a:rPr lang="en-US" sz="400" spc="0">
                          <a:solidFill>
                            <a:srgbClr val="000000"/>
                          </a:solidFill>
                          <a:latin typeface="Arial" panose="02020603050405020304" pitchFamily="2"/>
                        </a:rPr>
                        <a:t>24.19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15"/>
                        </a:spcAft>
                      </a:pPr>
                      <a:r>
                        <a:rPr lang="en-US" sz="400" spc="0">
                          <a:solidFill>
                            <a:srgbClr val="000000"/>
                          </a:solidFill>
                          <a:latin typeface="Arial" panose="02020603050405020304" pitchFamily="2"/>
                        </a:rPr>
                        <a:t>23.50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22.19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20.98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19.87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15"/>
                        </a:spcAft>
                      </a:pPr>
                      <a:r>
                        <a:rPr lang="en-US" sz="400" spc="0">
                          <a:solidFill>
                            <a:srgbClr val="000000"/>
                          </a:solidFill>
                          <a:latin typeface="Arial" panose="02020603050405020304" pitchFamily="2"/>
                        </a:rPr>
                        <a:t>18.84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15"/>
                        </a:spcAft>
                      </a:pPr>
                      <a:r>
                        <a:rPr lang="en-US" sz="400" spc="0">
                          <a:solidFill>
                            <a:srgbClr val="000000"/>
                          </a:solidFill>
                          <a:latin typeface="Arial" panose="02020603050405020304" pitchFamily="2"/>
                        </a:rPr>
                        <a:t>17.88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17.00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15"/>
                        </a:spcAft>
                        <a:tabLst>
                          <a:tab pos="182880" algn="dec"/>
                        </a:tabLst>
                      </a:pPr>
                      <a:r>
                        <a:rPr lang="en-US" sz="400" spc="0">
                          <a:solidFill>
                            <a:srgbClr val="000000"/>
                          </a:solidFill>
                          <a:latin typeface="Arial" panose="02020603050405020304" pitchFamily="2"/>
                        </a:rPr>
                        <a:t>16.18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165"/>
                        </a:spcBef>
                        <a:spcAft>
                          <a:spcPts val="10"/>
                        </a:spcAft>
                      </a:pPr>
                      <a:r>
                        <a:rPr lang="en-US" sz="400" spc="0">
                          <a:solidFill>
                            <a:srgbClr val="000000"/>
                          </a:solidFill>
                          <a:latin typeface="Arial" panose="02020603050405020304" pitchFamily="2"/>
                        </a:rPr>
                        <a:t>42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29"/>
                  </a:ext>
                </a:extLst>
              </a:tr>
              <a:tr h="88900">
                <a:tc>
                  <a:txBody>
                    <a:bodyPr/>
                    <a:lstStyle/>
                    <a:p>
                      <a:pPr marL="0" marR="127635" indent="0" algn="r">
                        <a:lnSpc>
                          <a:spcPts val="600"/>
                        </a:lnSpc>
                        <a:spcBef>
                          <a:spcPts val="0"/>
                        </a:spcBef>
                        <a:spcAft>
                          <a:spcPts val="0"/>
                        </a:spcAft>
                      </a:pPr>
                      <a:r>
                        <a:rPr lang="en-US" sz="400" spc="0">
                          <a:solidFill>
                            <a:srgbClr val="000000"/>
                          </a:solidFill>
                          <a:latin typeface="Arial" panose="02020603050405020304" pitchFamily="2"/>
                        </a:rPr>
                        <a:t>43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26.62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25.10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23.70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23.04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22.41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21.22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20.11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19.09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18.14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17.26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16.44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15.68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0"/>
                        </a:spcAft>
                      </a:pPr>
                      <a:r>
                        <a:rPr lang="en-US" sz="400" spc="0">
                          <a:solidFill>
                            <a:srgbClr val="000000"/>
                          </a:solidFill>
                          <a:latin typeface="Arial" panose="02020603050405020304" pitchFamily="2"/>
                        </a:rPr>
                        <a:t>43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30"/>
                  </a:ext>
                </a:extLst>
              </a:tr>
              <a:tr h="101826">
                <a:tc>
                  <a:txBody>
                    <a:bodyPr/>
                    <a:lstStyle/>
                    <a:p>
                      <a:pPr marL="0" marR="127635" indent="0" algn="r">
                        <a:lnSpc>
                          <a:spcPts val="600"/>
                        </a:lnSpc>
                        <a:spcBef>
                          <a:spcPts val="0"/>
                        </a:spcBef>
                        <a:spcAft>
                          <a:spcPts val="485"/>
                        </a:spcAft>
                      </a:pPr>
                      <a:r>
                        <a:rPr lang="en-US" sz="400" spc="0">
                          <a:solidFill>
                            <a:srgbClr val="000000"/>
                          </a:solidFill>
                          <a:latin typeface="Arial" panose="02020603050405020304" pitchFamily="2"/>
                        </a:rPr>
                        <a:t>44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30"/>
                        </a:spcAft>
                      </a:pPr>
                      <a:r>
                        <a:rPr lang="en-US" sz="400" spc="0">
                          <a:solidFill>
                            <a:srgbClr val="000000"/>
                          </a:solidFill>
                          <a:latin typeface="Arial" panose="02020603050405020304" pitchFamily="2"/>
                        </a:rPr>
                        <a:t>25.13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30"/>
                        </a:spcAft>
                      </a:pPr>
                      <a:r>
                        <a:rPr lang="en-US" sz="400" spc="0">
                          <a:solidFill>
                            <a:srgbClr val="000000"/>
                          </a:solidFill>
                          <a:latin typeface="Arial" panose="02020603050405020304" pitchFamily="2"/>
                        </a:rPr>
                        <a:t>23.77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30"/>
                        </a:spcAft>
                      </a:pPr>
                      <a:r>
                        <a:rPr lang="en-US" sz="400" spc="0">
                          <a:solidFill>
                            <a:srgbClr val="000000"/>
                          </a:solidFill>
                          <a:latin typeface="Arial" panose="02020603050405020304" pitchFamily="2"/>
                        </a:rPr>
                        <a:t>22.50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30"/>
                        </a:spcAft>
                      </a:pPr>
                      <a:r>
                        <a:rPr lang="en-US" sz="400" spc="0">
                          <a:solidFill>
                            <a:srgbClr val="000000"/>
                          </a:solidFill>
                          <a:latin typeface="Arial" panose="02020603050405020304" pitchFamily="2"/>
                        </a:rPr>
                        <a:t>21.91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30"/>
                        </a:spcAft>
                      </a:pPr>
                      <a:r>
                        <a:rPr lang="en-US" sz="400" spc="0">
                          <a:solidFill>
                            <a:srgbClr val="000000"/>
                          </a:solidFill>
                          <a:latin typeface="Arial" panose="02020603050405020304" pitchFamily="2"/>
                        </a:rPr>
                        <a:t>21.33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20.25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30"/>
                        </a:spcAft>
                      </a:pPr>
                      <a:r>
                        <a:rPr lang="en-US" sz="400" spc="0">
                          <a:solidFill>
                            <a:srgbClr val="000000"/>
                          </a:solidFill>
                          <a:latin typeface="Arial" panose="02020603050405020304" pitchFamily="2"/>
                        </a:rPr>
                        <a:t>19.24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15"/>
                        </a:spcAft>
                      </a:pPr>
                      <a:r>
                        <a:rPr lang="en-US" sz="400" spc="0">
                          <a:solidFill>
                            <a:srgbClr val="000000"/>
                          </a:solidFill>
                          <a:latin typeface="Arial" panose="02020603050405020304" pitchFamily="2"/>
                        </a:rPr>
                        <a:t>18.30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305"/>
                        </a:spcAft>
                      </a:pPr>
                      <a:r>
                        <a:rPr lang="en-US" sz="400" spc="0">
                          <a:solidFill>
                            <a:srgbClr val="000000"/>
                          </a:solidFill>
                          <a:latin typeface="Arial" panose="02020603050405020304" pitchFamily="2"/>
                        </a:rPr>
                        <a:t>17.43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05"/>
                        </a:spcAft>
                      </a:pPr>
                      <a:r>
                        <a:rPr lang="en-US" sz="400" spc="0">
                          <a:solidFill>
                            <a:srgbClr val="000000"/>
                          </a:solidFill>
                          <a:latin typeface="Arial" panose="02020603050405020304" pitchFamily="2"/>
                        </a:rPr>
                        <a:t>16.62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15.86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320"/>
                        </a:spcAft>
                        <a:tabLst>
                          <a:tab pos="182880" algn="dec"/>
                        </a:tabLst>
                      </a:pPr>
                      <a:r>
                        <a:rPr lang="en-US" sz="400" spc="0">
                          <a:solidFill>
                            <a:srgbClr val="000000"/>
                          </a:solidFill>
                          <a:latin typeface="Arial" panose="02020603050405020304" pitchFamily="2"/>
                        </a:rPr>
                        <a:t>15.16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600"/>
                        </a:lnSpc>
                        <a:spcBef>
                          <a:spcPts val="0"/>
                        </a:spcBef>
                        <a:spcAft>
                          <a:spcPts val="485"/>
                        </a:spcAft>
                      </a:pPr>
                      <a:r>
                        <a:rPr lang="en-US" sz="400" spc="0">
                          <a:solidFill>
                            <a:srgbClr val="000000"/>
                          </a:solidFill>
                          <a:latin typeface="Arial" panose="02020603050405020304" pitchFamily="2"/>
                        </a:rPr>
                        <a:t>44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31"/>
                  </a:ext>
                </a:extLst>
              </a:tr>
              <a:tr h="101600">
                <a:tc>
                  <a:txBody>
                    <a:bodyPr/>
                    <a:lstStyle/>
                    <a:p>
                      <a:pPr marL="0" marR="127635" indent="0" algn="r">
                        <a:lnSpc>
                          <a:spcPts val="600"/>
                        </a:lnSpc>
                        <a:spcBef>
                          <a:spcPts val="515"/>
                        </a:spcBef>
                        <a:spcAft>
                          <a:spcPts val="0"/>
                        </a:spcAft>
                      </a:pPr>
                      <a:r>
                        <a:rPr lang="en-US" sz="400" spc="0">
                          <a:solidFill>
                            <a:srgbClr val="000000"/>
                          </a:solidFill>
                          <a:latin typeface="Arial" panose="02020603050405020304" pitchFamily="2"/>
                        </a:rPr>
                        <a:t>45 </a:t>
                      </a:r>
                    </a:p>
                  </a:txBody>
                  <a:tcPr marL="0" marR="0" marT="0" marB="0">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15"/>
                        </a:spcBef>
                        <a:spcAft>
                          <a:spcPts val="0"/>
                        </a:spcAft>
                      </a:pPr>
                      <a:r>
                        <a:rPr lang="en-US" sz="400" spc="0">
                          <a:solidFill>
                            <a:srgbClr val="000000"/>
                          </a:solidFill>
                          <a:latin typeface="Arial" panose="02020603050405020304" pitchFamily="2"/>
                        </a:rPr>
                        <a:t>23.68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15"/>
                        </a:spcBef>
                        <a:spcAft>
                          <a:spcPts val="0"/>
                        </a:spcAft>
                      </a:pPr>
                      <a:r>
                        <a:rPr lang="en-US" sz="400" spc="0">
                          <a:solidFill>
                            <a:srgbClr val="000000"/>
                          </a:solidFill>
                          <a:latin typeface="Arial" panose="02020603050405020304" pitchFamily="2"/>
                        </a:rPr>
                        <a:t>22.45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15"/>
                        </a:spcBef>
                        <a:spcAft>
                          <a:spcPts val="0"/>
                        </a:spcAft>
                      </a:pPr>
                      <a:r>
                        <a:rPr lang="en-US" sz="400" spc="0">
                          <a:solidFill>
                            <a:srgbClr val="000000"/>
                          </a:solidFill>
                          <a:latin typeface="Arial" panose="02020603050405020304" pitchFamily="2"/>
                        </a:rPr>
                        <a:t>21.32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15"/>
                        </a:spcBef>
                        <a:spcAft>
                          <a:spcPts val="0"/>
                        </a:spcAft>
                      </a:pPr>
                      <a:r>
                        <a:rPr lang="en-US" sz="400" spc="0">
                          <a:solidFill>
                            <a:srgbClr val="000000"/>
                          </a:solidFill>
                          <a:latin typeface="Arial" panose="02020603050405020304" pitchFamily="2"/>
                        </a:rPr>
                        <a:t>20.78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15"/>
                        </a:spcBef>
                        <a:spcAft>
                          <a:spcPts val="0"/>
                        </a:spcAft>
                      </a:pPr>
                      <a:r>
                        <a:rPr lang="en-US" sz="400" spc="0">
                          <a:solidFill>
                            <a:srgbClr val="000000"/>
                          </a:solidFill>
                          <a:latin typeface="Arial" panose="02020603050405020304" pitchFamily="2"/>
                        </a:rPr>
                        <a:t>20.26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15"/>
                        </a:spcBef>
                        <a:spcAft>
                          <a:spcPts val="0"/>
                        </a:spcAft>
                      </a:pPr>
                      <a:r>
                        <a:rPr lang="en-US" sz="400" spc="0">
                          <a:solidFill>
                            <a:srgbClr val="000000"/>
                          </a:solidFill>
                          <a:latin typeface="Arial" panose="02020603050405020304" pitchFamily="2"/>
                        </a:rPr>
                        <a:t>19.28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15"/>
                        </a:spcBef>
                        <a:spcAft>
                          <a:spcPts val="0"/>
                        </a:spcAft>
                      </a:pPr>
                      <a:r>
                        <a:rPr lang="en-US" sz="400" spc="0">
                          <a:solidFill>
                            <a:srgbClr val="000000"/>
                          </a:solidFill>
                          <a:latin typeface="Arial" panose="02020603050405020304" pitchFamily="2"/>
                        </a:rPr>
                        <a:t>18.36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15"/>
                        </a:spcBef>
                        <a:spcAft>
                          <a:spcPts val="0"/>
                        </a:spcAft>
                      </a:pPr>
                      <a:r>
                        <a:rPr lang="en-US" sz="400" spc="0">
                          <a:solidFill>
                            <a:srgbClr val="000000"/>
                          </a:solidFill>
                          <a:latin typeface="Arial" panose="02020603050405020304" pitchFamily="2"/>
                        </a:rPr>
                        <a:t>17.51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15"/>
                        </a:spcBef>
                        <a:spcAft>
                          <a:spcPts val="0"/>
                        </a:spcAft>
                      </a:pPr>
                      <a:r>
                        <a:rPr lang="en-US" sz="400" spc="0">
                          <a:solidFill>
                            <a:srgbClr val="000000"/>
                          </a:solidFill>
                          <a:latin typeface="Arial" panose="02020603050405020304" pitchFamily="2"/>
                        </a:rPr>
                        <a:t>16.71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15"/>
                        </a:spcBef>
                        <a:spcAft>
                          <a:spcPts val="0"/>
                        </a:spcAft>
                      </a:pPr>
                      <a:r>
                        <a:rPr lang="en-US" sz="400" spc="0">
                          <a:solidFill>
                            <a:srgbClr val="000000"/>
                          </a:solidFill>
                          <a:latin typeface="Arial" panose="02020603050405020304" pitchFamily="2"/>
                        </a:rPr>
                        <a:t>15.97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15"/>
                        </a:spcBef>
                        <a:spcAft>
                          <a:spcPts val="0"/>
                        </a:spcAft>
                      </a:pPr>
                      <a:r>
                        <a:rPr lang="en-US" sz="400" spc="0">
                          <a:solidFill>
                            <a:srgbClr val="000000"/>
                          </a:solidFill>
                          <a:latin typeface="Arial" panose="02020603050405020304" pitchFamily="2"/>
                        </a:rPr>
                        <a:t>15.27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15"/>
                        </a:spcBef>
                        <a:spcAft>
                          <a:spcPts val="0"/>
                        </a:spcAft>
                        <a:tabLst>
                          <a:tab pos="182880" algn="dec"/>
                        </a:tabLst>
                      </a:pPr>
                      <a:r>
                        <a:rPr lang="en-US" sz="400" spc="0">
                          <a:solidFill>
                            <a:srgbClr val="000000"/>
                          </a:solidFill>
                          <a:latin typeface="Arial" panose="02020603050405020304" pitchFamily="2"/>
                        </a:rPr>
                        <a:t>14.62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800"/>
                        </a:lnSpc>
                        <a:spcBef>
                          <a:spcPts val="315"/>
                        </a:spcBef>
                        <a:spcAft>
                          <a:spcPts val="0"/>
                        </a:spcAft>
                      </a:pPr>
                      <a:r>
                        <a:rPr lang="en-US" sz="400" spc="0">
                          <a:solidFill>
                            <a:srgbClr val="000000"/>
                          </a:solidFill>
                          <a:latin typeface="Arial" panose="02020603050405020304" pitchFamily="2"/>
                        </a:rPr>
                        <a:t>45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32"/>
                  </a:ext>
                </a:extLst>
              </a:tr>
              <a:tr h="101600">
                <a:tc>
                  <a:txBody>
                    <a:bodyPr/>
                    <a:lstStyle/>
                    <a:p>
                      <a:pPr marL="0" marR="127635" indent="0" algn="r">
                        <a:lnSpc>
                          <a:spcPts val="600"/>
                        </a:lnSpc>
                        <a:spcBef>
                          <a:spcPts val="205"/>
                        </a:spcBef>
                        <a:spcAft>
                          <a:spcPts val="0"/>
                        </a:spcAft>
                      </a:pPr>
                      <a:r>
                        <a:rPr lang="en-US" sz="400" spc="0">
                          <a:solidFill>
                            <a:srgbClr val="000000"/>
                          </a:solidFill>
                          <a:latin typeface="Arial" panose="02020603050405020304" pitchFamily="2"/>
                        </a:rPr>
                        <a:t>46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22.25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21.16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20.14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19.66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19.19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18.31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17.48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16.71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15.98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15.30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14.67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14.07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800"/>
                        </a:lnSpc>
                        <a:spcBef>
                          <a:spcPts val="0"/>
                        </a:spcBef>
                        <a:spcAft>
                          <a:spcPts val="0"/>
                        </a:spcAft>
                      </a:pPr>
                      <a:r>
                        <a:rPr lang="en-US" sz="400" spc="0">
                          <a:solidFill>
                            <a:srgbClr val="000000"/>
                          </a:solidFill>
                          <a:latin typeface="Arial" panose="02020603050405020304" pitchFamily="2"/>
                        </a:rPr>
                        <a:t>46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33"/>
                  </a:ext>
                </a:extLst>
              </a:tr>
              <a:tr h="88900">
                <a:tc>
                  <a:txBody>
                    <a:bodyPr/>
                    <a:lstStyle/>
                    <a:p>
                      <a:pPr marL="0" marR="127635" indent="0" algn="r">
                        <a:lnSpc>
                          <a:spcPts val="600"/>
                        </a:lnSpc>
                        <a:spcBef>
                          <a:spcPts val="0"/>
                        </a:spcBef>
                        <a:spcAft>
                          <a:spcPts val="0"/>
                        </a:spcAft>
                      </a:pPr>
                      <a:r>
                        <a:rPr lang="en-US" sz="400" spc="0">
                          <a:solidFill>
                            <a:srgbClr val="000000"/>
                          </a:solidFill>
                          <a:latin typeface="Arial" panose="02020603050405020304" pitchFamily="2"/>
                        </a:rPr>
                        <a:t>47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20.86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19.89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18.98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18.55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18.14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17.34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16.60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15.90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15.24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14.63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14.05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13.50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0"/>
                        </a:spcAft>
                      </a:pPr>
                      <a:r>
                        <a:rPr lang="en-US" sz="400" spc="0">
                          <a:solidFill>
                            <a:srgbClr val="000000"/>
                          </a:solidFill>
                          <a:latin typeface="Arial" panose="02020603050405020304" pitchFamily="2"/>
                        </a:rPr>
                        <a:t>47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34"/>
                  </a:ext>
                </a:extLst>
              </a:tr>
              <a:tr h="88900">
                <a:tc>
                  <a:txBody>
                    <a:bodyPr/>
                    <a:lstStyle/>
                    <a:p>
                      <a:pPr marL="0" marR="127635" indent="0" algn="r">
                        <a:lnSpc>
                          <a:spcPts val="600"/>
                        </a:lnSpc>
                        <a:spcBef>
                          <a:spcPts val="195"/>
                        </a:spcBef>
                        <a:spcAft>
                          <a:spcPts val="0"/>
                        </a:spcAft>
                      </a:pPr>
                      <a:r>
                        <a:rPr lang="en-US" sz="400" spc="0">
                          <a:solidFill>
                            <a:srgbClr val="000000"/>
                          </a:solidFill>
                          <a:latin typeface="Arial" panose="02020603050405020304" pitchFamily="2"/>
                        </a:rPr>
                        <a:t>48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19.49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18.64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17.84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17.45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17.08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16.38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15.71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15.09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14.50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13.94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13.42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12.92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0"/>
                        </a:spcAft>
                      </a:pPr>
                      <a:r>
                        <a:rPr lang="en-US" sz="400" spc="0">
                          <a:solidFill>
                            <a:srgbClr val="000000"/>
                          </a:solidFill>
                          <a:latin typeface="Arial" panose="02020603050405020304" pitchFamily="2"/>
                        </a:rPr>
                        <a:t>48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35"/>
                  </a:ext>
                </a:extLst>
              </a:tr>
              <a:tr h="105492">
                <a:tc>
                  <a:txBody>
                    <a:bodyPr/>
                    <a:lstStyle/>
                    <a:p>
                      <a:pPr marL="0" marR="127635" indent="0" algn="r">
                        <a:lnSpc>
                          <a:spcPts val="600"/>
                        </a:lnSpc>
                        <a:spcBef>
                          <a:spcPts val="155"/>
                        </a:spcBef>
                        <a:spcAft>
                          <a:spcPts val="475"/>
                        </a:spcAft>
                      </a:pPr>
                      <a:r>
                        <a:rPr lang="en-US" sz="400" spc="0">
                          <a:solidFill>
                            <a:srgbClr val="000000"/>
                          </a:solidFill>
                          <a:latin typeface="Arial" panose="02020603050405020304" pitchFamily="2"/>
                        </a:rPr>
                        <a:t>49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25"/>
                        </a:spcAft>
                      </a:pPr>
                      <a:r>
                        <a:rPr lang="en-US" sz="400" spc="0">
                          <a:solidFill>
                            <a:srgbClr val="000000"/>
                          </a:solidFill>
                          <a:latin typeface="Arial" panose="02020603050405020304" pitchFamily="2"/>
                        </a:rPr>
                        <a:t>18.15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25"/>
                        </a:spcAft>
                      </a:pPr>
                      <a:r>
                        <a:rPr lang="en-US" sz="400" spc="0">
                          <a:solidFill>
                            <a:srgbClr val="000000"/>
                          </a:solidFill>
                          <a:latin typeface="Arial" panose="02020603050405020304" pitchFamily="2"/>
                        </a:rPr>
                        <a:t>17.41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25"/>
                        </a:spcAft>
                      </a:pPr>
                      <a:r>
                        <a:rPr lang="en-US" sz="400" spc="0">
                          <a:solidFill>
                            <a:srgbClr val="000000"/>
                          </a:solidFill>
                          <a:latin typeface="Arial" panose="02020603050405020304" pitchFamily="2"/>
                        </a:rPr>
                        <a:t>16.70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25"/>
                        </a:spcAft>
                      </a:pPr>
                      <a:r>
                        <a:rPr lang="en-US" sz="400" spc="0">
                          <a:solidFill>
                            <a:srgbClr val="000000"/>
                          </a:solidFill>
                          <a:latin typeface="Arial" panose="02020603050405020304" pitchFamily="2"/>
                        </a:rPr>
                        <a:t>16.37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25"/>
                        </a:spcAft>
                      </a:pPr>
                      <a:r>
                        <a:rPr lang="en-US" sz="400" spc="0">
                          <a:solidFill>
                            <a:srgbClr val="000000"/>
                          </a:solidFill>
                          <a:latin typeface="Arial" panose="02020603050405020304" pitchFamily="2"/>
                        </a:rPr>
                        <a:t>16.04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25"/>
                        </a:spcAft>
                      </a:pPr>
                      <a:r>
                        <a:rPr lang="en-US" sz="400" spc="0">
                          <a:solidFill>
                            <a:srgbClr val="000000"/>
                          </a:solidFill>
                          <a:latin typeface="Arial" panose="02020603050405020304" pitchFamily="2"/>
                        </a:rPr>
                        <a:t>15.41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25"/>
                        </a:spcAft>
                      </a:pPr>
                      <a:r>
                        <a:rPr lang="en-US" sz="400" spc="0">
                          <a:solidFill>
                            <a:srgbClr val="000000"/>
                          </a:solidFill>
                          <a:latin typeface="Arial" panose="02020603050405020304" pitchFamily="2"/>
                        </a:rPr>
                        <a:t>14.82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25"/>
                        </a:spcAft>
                      </a:pPr>
                      <a:r>
                        <a:rPr lang="en-US" sz="400" spc="0">
                          <a:solidFill>
                            <a:srgbClr val="000000"/>
                          </a:solidFill>
                          <a:latin typeface="Arial" panose="02020603050405020304" pitchFamily="2"/>
                        </a:rPr>
                        <a:t>14.27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325"/>
                        </a:spcAft>
                      </a:pPr>
                      <a:r>
                        <a:rPr lang="en-US" sz="400" spc="0">
                          <a:solidFill>
                            <a:srgbClr val="000000"/>
                          </a:solidFill>
                          <a:latin typeface="Arial" panose="02020603050405020304" pitchFamily="2"/>
                        </a:rPr>
                        <a:t>13.74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25"/>
                        </a:spcAft>
                      </a:pPr>
                      <a:r>
                        <a:rPr lang="en-US" sz="400" spc="0">
                          <a:solidFill>
                            <a:srgbClr val="000000"/>
                          </a:solidFill>
                          <a:latin typeface="Arial" panose="02020603050405020304" pitchFamily="2"/>
                        </a:rPr>
                        <a:t>13.24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25"/>
                        </a:spcAft>
                      </a:pPr>
                      <a:r>
                        <a:rPr lang="en-US" sz="400" spc="0">
                          <a:solidFill>
                            <a:srgbClr val="000000"/>
                          </a:solidFill>
                          <a:latin typeface="Arial" panose="02020603050405020304" pitchFamily="2"/>
                        </a:rPr>
                        <a:t>12.77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325"/>
                        </a:spcAft>
                        <a:tabLst>
                          <a:tab pos="182880" algn="dec"/>
                        </a:tabLst>
                      </a:pPr>
                      <a:r>
                        <a:rPr lang="en-US" sz="400" spc="0">
                          <a:solidFill>
                            <a:srgbClr val="000000"/>
                          </a:solidFill>
                          <a:latin typeface="Arial" panose="02020603050405020304" pitchFamily="2"/>
                        </a:rPr>
                        <a:t>12.33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800"/>
                        </a:lnSpc>
                        <a:spcBef>
                          <a:spcPts val="0"/>
                        </a:spcBef>
                        <a:spcAft>
                          <a:spcPts val="325"/>
                        </a:spcAft>
                      </a:pPr>
                      <a:r>
                        <a:rPr lang="en-US" sz="400" spc="0" baseline="30000">
                          <a:solidFill>
                            <a:srgbClr val="000000"/>
                          </a:solidFill>
                          <a:latin typeface="Arial" panose="02020603050405020304" pitchFamily="2"/>
                        </a:rPr>
                        <a:t>49</a:t>
                      </a:r>
                      <a:r>
                        <a:rPr lang="en-US" sz="100" spc="0">
                          <a:solidFill>
                            <a:srgbClr val="000000"/>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36"/>
                  </a:ext>
                </a:extLst>
              </a:tr>
              <a:tr h="101600">
                <a:tc>
                  <a:txBody>
                    <a:bodyPr/>
                    <a:lstStyle/>
                    <a:p>
                      <a:pPr marL="0" marR="127635" indent="0" algn="r">
                        <a:lnSpc>
                          <a:spcPts val="600"/>
                        </a:lnSpc>
                        <a:spcBef>
                          <a:spcPts val="530"/>
                        </a:spcBef>
                        <a:spcAft>
                          <a:spcPts val="0"/>
                        </a:spcAft>
                      </a:pPr>
                      <a:r>
                        <a:rPr lang="en-US" sz="400" spc="0">
                          <a:solidFill>
                            <a:srgbClr val="000000"/>
                          </a:solidFill>
                          <a:latin typeface="Arial" panose="02020603050405020304" pitchFamily="2"/>
                        </a:rPr>
                        <a:t>50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50"/>
                        </a:spcBef>
                        <a:spcAft>
                          <a:spcPts val="0"/>
                        </a:spcAft>
                      </a:pPr>
                      <a:r>
                        <a:rPr lang="en-US" sz="400" spc="0">
                          <a:solidFill>
                            <a:srgbClr val="000000"/>
                          </a:solidFill>
                          <a:latin typeface="Arial" panose="02020603050405020304" pitchFamily="2"/>
                        </a:rPr>
                        <a:t>16.85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50"/>
                        </a:spcBef>
                        <a:spcAft>
                          <a:spcPts val="0"/>
                        </a:spcAft>
                      </a:pPr>
                      <a:r>
                        <a:rPr lang="en-US" sz="400" spc="0">
                          <a:solidFill>
                            <a:srgbClr val="000000"/>
                          </a:solidFill>
                          <a:latin typeface="Arial" panose="02020603050405020304" pitchFamily="2"/>
                        </a:rPr>
                        <a:t>16.20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50"/>
                        </a:spcBef>
                        <a:spcAft>
                          <a:spcPts val="0"/>
                        </a:spcAft>
                      </a:pPr>
                      <a:r>
                        <a:rPr lang="en-US" sz="400" spc="0">
                          <a:solidFill>
                            <a:srgbClr val="000000"/>
                          </a:solidFill>
                          <a:latin typeface="Arial" panose="02020603050405020304" pitchFamily="2"/>
                        </a:rPr>
                        <a:t>15.58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50"/>
                        </a:spcBef>
                        <a:spcAft>
                          <a:spcPts val="0"/>
                        </a:spcAft>
                      </a:pPr>
                      <a:r>
                        <a:rPr lang="en-US" sz="400" spc="0">
                          <a:solidFill>
                            <a:srgbClr val="000000"/>
                          </a:solidFill>
                          <a:latin typeface="Arial" panose="02020603050405020304" pitchFamily="2"/>
                        </a:rPr>
                        <a:t>15.29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50"/>
                        </a:spcBef>
                        <a:spcAft>
                          <a:spcPts val="0"/>
                        </a:spcAft>
                      </a:pPr>
                      <a:r>
                        <a:rPr lang="en-US" sz="400" spc="0">
                          <a:solidFill>
                            <a:srgbClr val="000000"/>
                          </a:solidFill>
                          <a:latin typeface="Arial" panose="02020603050405020304" pitchFamily="2"/>
                        </a:rPr>
                        <a:t>15.00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25"/>
                        </a:spcBef>
                        <a:spcAft>
                          <a:spcPts val="0"/>
                        </a:spcAft>
                      </a:pPr>
                      <a:r>
                        <a:rPr lang="en-US" sz="400" spc="0">
                          <a:solidFill>
                            <a:srgbClr val="000000"/>
                          </a:solidFill>
                          <a:latin typeface="Arial" panose="02020603050405020304" pitchFamily="2"/>
                        </a:rPr>
                        <a:t>14.46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25"/>
                        </a:spcBef>
                        <a:spcAft>
                          <a:spcPts val="0"/>
                        </a:spcAft>
                      </a:pPr>
                      <a:r>
                        <a:rPr lang="en-US" sz="400" spc="0">
                          <a:solidFill>
                            <a:srgbClr val="000000"/>
                          </a:solidFill>
                          <a:latin typeface="Arial" panose="02020603050405020304" pitchFamily="2"/>
                        </a:rPr>
                        <a:t>13.94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25"/>
                        </a:spcBef>
                        <a:spcAft>
                          <a:spcPts val="0"/>
                        </a:spcAft>
                      </a:pPr>
                      <a:r>
                        <a:rPr lang="en-US" sz="400" spc="0">
                          <a:solidFill>
                            <a:srgbClr val="000000"/>
                          </a:solidFill>
                          <a:latin typeface="Arial" panose="02020603050405020304" pitchFamily="2"/>
                        </a:rPr>
                        <a:t>13.44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25"/>
                        </a:spcBef>
                        <a:spcAft>
                          <a:spcPts val="0"/>
                        </a:spcAft>
                      </a:pPr>
                      <a:r>
                        <a:rPr lang="en-US" sz="400" spc="0">
                          <a:solidFill>
                            <a:srgbClr val="000000"/>
                          </a:solidFill>
                          <a:latin typeface="Arial" panose="02020603050405020304" pitchFamily="2"/>
                        </a:rPr>
                        <a:t>12.98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25"/>
                        </a:spcBef>
                        <a:spcAft>
                          <a:spcPts val="0"/>
                        </a:spcAft>
                      </a:pPr>
                      <a:r>
                        <a:rPr lang="en-US" sz="400" spc="0">
                          <a:solidFill>
                            <a:srgbClr val="000000"/>
                          </a:solidFill>
                          <a:latin typeface="Arial" panose="02020603050405020304" pitchFamily="2"/>
                        </a:rPr>
                        <a:t>12.53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25"/>
                        </a:spcBef>
                        <a:spcAft>
                          <a:spcPts val="0"/>
                        </a:spcAft>
                      </a:pPr>
                      <a:r>
                        <a:rPr lang="en-US" sz="400" spc="0">
                          <a:solidFill>
                            <a:srgbClr val="000000"/>
                          </a:solidFill>
                          <a:latin typeface="Arial" panose="02020603050405020304" pitchFamily="2"/>
                        </a:rPr>
                        <a:t>12.11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25"/>
                        </a:spcBef>
                        <a:spcAft>
                          <a:spcPts val="0"/>
                        </a:spcAft>
                        <a:tabLst>
                          <a:tab pos="182880" algn="dec"/>
                        </a:tabLst>
                      </a:pPr>
                      <a:r>
                        <a:rPr lang="en-US" sz="400" spc="0">
                          <a:solidFill>
                            <a:srgbClr val="000000"/>
                          </a:solidFill>
                          <a:latin typeface="Arial" panose="02020603050405020304" pitchFamily="2"/>
                        </a:rPr>
                        <a:t>11.71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600"/>
                        </a:lnSpc>
                        <a:spcBef>
                          <a:spcPts val="505"/>
                        </a:spcBef>
                        <a:spcAft>
                          <a:spcPts val="0"/>
                        </a:spcAft>
                      </a:pPr>
                      <a:r>
                        <a:rPr lang="en-US" sz="400" spc="0">
                          <a:solidFill>
                            <a:srgbClr val="000000"/>
                          </a:solidFill>
                          <a:latin typeface="Arial" panose="02020603050405020304" pitchFamily="2"/>
                        </a:rPr>
                        <a:t>50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37"/>
                  </a:ext>
                </a:extLst>
              </a:tr>
              <a:tr h="101600">
                <a:tc>
                  <a:txBody>
                    <a:bodyPr/>
                    <a:lstStyle/>
                    <a:p>
                      <a:pPr marL="0" marR="127635" indent="0" algn="r">
                        <a:lnSpc>
                          <a:spcPts val="600"/>
                        </a:lnSpc>
                        <a:spcBef>
                          <a:spcPts val="170"/>
                        </a:spcBef>
                        <a:spcAft>
                          <a:spcPts val="0"/>
                        </a:spcAft>
                      </a:pPr>
                      <a:r>
                        <a:rPr lang="en-US" sz="400" spc="0">
                          <a:solidFill>
                            <a:srgbClr val="000000"/>
                          </a:solidFill>
                          <a:latin typeface="Arial" panose="02020603050405020304" pitchFamily="2"/>
                        </a:rPr>
                        <a:t>51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15.57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15.01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14.48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14.22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13.98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13.50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13.04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12.61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12.20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11.81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11.44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11.09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5"/>
                        </a:spcAft>
                      </a:pPr>
                      <a:r>
                        <a:rPr lang="en-US" sz="400" spc="0">
                          <a:solidFill>
                            <a:srgbClr val="000000"/>
                          </a:solidFill>
                          <a:latin typeface="Arial" panose="02020603050405020304" pitchFamily="2"/>
                        </a:rPr>
                        <a:t>51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38"/>
                  </a:ext>
                </a:extLst>
              </a:tr>
              <a:tr h="88900">
                <a:tc>
                  <a:txBody>
                    <a:bodyPr/>
                    <a:lstStyle/>
                    <a:p>
                      <a:pPr marL="0" marR="127635" indent="0" algn="r">
                        <a:lnSpc>
                          <a:spcPts val="600"/>
                        </a:lnSpc>
                        <a:spcBef>
                          <a:spcPts val="155"/>
                        </a:spcBef>
                        <a:spcAft>
                          <a:spcPts val="0"/>
                        </a:spcAft>
                      </a:pPr>
                      <a:r>
                        <a:rPr lang="en-US" sz="400" spc="0">
                          <a:solidFill>
                            <a:srgbClr val="000000"/>
                          </a:solidFill>
                          <a:latin typeface="Arial" panose="02020603050405020304" pitchFamily="2"/>
                        </a:rPr>
                        <a:t>52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14.32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13.84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13.39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13.17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12.95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12.54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12.15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11.77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11.42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11.08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10.75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10.44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0"/>
                        </a:spcAft>
                      </a:pPr>
                      <a:r>
                        <a:rPr lang="en-US" sz="400" spc="0">
                          <a:solidFill>
                            <a:srgbClr val="000000"/>
                          </a:solidFill>
                          <a:latin typeface="Arial" panose="02020603050405020304" pitchFamily="2"/>
                        </a:rPr>
                        <a:t>52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39"/>
                  </a:ext>
                </a:extLst>
              </a:tr>
              <a:tr h="101600">
                <a:tc>
                  <a:txBody>
                    <a:bodyPr/>
                    <a:lstStyle/>
                    <a:p>
                      <a:pPr marL="0" marR="127635" indent="0" algn="r">
                        <a:lnSpc>
                          <a:spcPts val="600"/>
                        </a:lnSpc>
                        <a:spcBef>
                          <a:spcPts val="190"/>
                        </a:spcBef>
                        <a:spcAft>
                          <a:spcPts val="0"/>
                        </a:spcAft>
                      </a:pPr>
                      <a:r>
                        <a:rPr lang="en-US" sz="400" spc="0">
                          <a:solidFill>
                            <a:srgbClr val="000000"/>
                          </a:solidFill>
                          <a:latin typeface="Arial" panose="02020603050405020304" pitchFamily="2"/>
                        </a:rPr>
                        <a:t>53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13.09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12.69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12.30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12.12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11.94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11.59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11.25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10.93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10.62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10.33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10.05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9.78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0"/>
                        </a:spcAft>
                      </a:pPr>
                      <a:r>
                        <a:rPr lang="en-US" sz="400" spc="0">
                          <a:solidFill>
                            <a:srgbClr val="000000"/>
                          </a:solidFill>
                          <a:latin typeface="Arial" panose="02020603050405020304" pitchFamily="2"/>
                        </a:rPr>
                        <a:t>53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40"/>
                  </a:ext>
                </a:extLst>
              </a:tr>
              <a:tr h="101600">
                <a:tc>
                  <a:txBody>
                    <a:bodyPr/>
                    <a:lstStyle/>
                    <a:p>
                      <a:pPr marL="0" marR="127635" indent="0" algn="r">
                        <a:lnSpc>
                          <a:spcPts val="600"/>
                        </a:lnSpc>
                        <a:spcBef>
                          <a:spcPts val="0"/>
                        </a:spcBef>
                        <a:spcAft>
                          <a:spcPts val="460"/>
                        </a:spcAft>
                      </a:pPr>
                      <a:r>
                        <a:rPr lang="en-US" sz="400" spc="0">
                          <a:solidFill>
                            <a:srgbClr val="000000"/>
                          </a:solidFill>
                          <a:latin typeface="Arial" panose="02020603050405020304" pitchFamily="2"/>
                        </a:rPr>
                        <a:t>54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25"/>
                        </a:spcAft>
                      </a:pPr>
                      <a:r>
                        <a:rPr lang="en-US" sz="400" spc="0">
                          <a:solidFill>
                            <a:srgbClr val="000000"/>
                          </a:solidFill>
                          <a:latin typeface="Arial" panose="02020603050405020304" pitchFamily="2"/>
                        </a:rPr>
                        <a:t>11.89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25"/>
                        </a:spcAft>
                      </a:pPr>
                      <a:r>
                        <a:rPr lang="en-US" sz="400" spc="0">
                          <a:solidFill>
                            <a:srgbClr val="000000"/>
                          </a:solidFill>
                          <a:latin typeface="Arial" panose="02020603050405020304" pitchFamily="2"/>
                        </a:rPr>
                        <a:t>11.56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25"/>
                        </a:spcAft>
                      </a:pPr>
                      <a:r>
                        <a:rPr lang="en-US" sz="400" spc="0">
                          <a:solidFill>
                            <a:srgbClr val="000000"/>
                          </a:solidFill>
                          <a:latin typeface="Arial" panose="02020603050405020304" pitchFamily="2"/>
                        </a:rPr>
                        <a:t>11.24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0"/>
                        </a:spcAft>
                      </a:pPr>
                      <a:r>
                        <a:rPr lang="en-US" sz="400" spc="0">
                          <a:solidFill>
                            <a:srgbClr val="000000"/>
                          </a:solidFill>
                          <a:latin typeface="Arial" panose="02020603050405020304" pitchFamily="2"/>
                        </a:rPr>
                        <a:t>11.08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00"/>
                        </a:spcAft>
                      </a:pPr>
                      <a:r>
                        <a:rPr lang="en-US" sz="400" spc="0">
                          <a:solidFill>
                            <a:srgbClr val="000000"/>
                          </a:solidFill>
                          <a:latin typeface="Arial" panose="02020603050405020304" pitchFamily="2"/>
                        </a:rPr>
                        <a:t>10.93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0"/>
                        </a:spcAft>
                      </a:pPr>
                      <a:r>
                        <a:rPr lang="en-US" sz="400" spc="0">
                          <a:solidFill>
                            <a:srgbClr val="000000"/>
                          </a:solidFill>
                          <a:latin typeface="Arial" panose="02020603050405020304" pitchFamily="2"/>
                        </a:rPr>
                        <a:t>10.63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0"/>
                        </a:spcAft>
                      </a:pPr>
                      <a:r>
                        <a:rPr lang="en-US" sz="400" spc="0">
                          <a:solidFill>
                            <a:srgbClr val="000000"/>
                          </a:solidFill>
                          <a:latin typeface="Arial" panose="02020603050405020304" pitchFamily="2"/>
                        </a:rPr>
                        <a:t>10.35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0"/>
                        </a:spcAft>
                      </a:pPr>
                      <a:r>
                        <a:rPr lang="en-US" sz="400" spc="0">
                          <a:solidFill>
                            <a:srgbClr val="000000"/>
                          </a:solidFill>
                          <a:latin typeface="Arial" panose="02020603050405020304" pitchFamily="2"/>
                        </a:rPr>
                        <a:t>10.08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300"/>
                        </a:spcAft>
                      </a:pPr>
                      <a:r>
                        <a:rPr lang="en-US" sz="400" spc="0">
                          <a:solidFill>
                            <a:srgbClr val="000000"/>
                          </a:solidFill>
                          <a:latin typeface="Arial" panose="02020603050405020304" pitchFamily="2"/>
                        </a:rPr>
                        <a:t>9.82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00"/>
                        </a:spcAft>
                      </a:pPr>
                      <a:r>
                        <a:rPr lang="en-US" sz="400" spc="0">
                          <a:solidFill>
                            <a:srgbClr val="000000"/>
                          </a:solidFill>
                          <a:latin typeface="Arial" panose="02020603050405020304" pitchFamily="2"/>
                        </a:rPr>
                        <a:t>9.57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0"/>
                        </a:spcAft>
                      </a:pPr>
                      <a:r>
                        <a:rPr lang="en-US" sz="400" spc="0">
                          <a:solidFill>
                            <a:srgbClr val="000000"/>
                          </a:solidFill>
                          <a:latin typeface="Arial" panose="02020603050405020304" pitchFamily="2"/>
                        </a:rPr>
                        <a:t>9.33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325"/>
                        </a:spcAft>
                        <a:tabLst>
                          <a:tab pos="182880" algn="dec"/>
                        </a:tabLst>
                      </a:pPr>
                      <a:r>
                        <a:rPr lang="en-US" sz="400" spc="0">
                          <a:solidFill>
                            <a:srgbClr val="000000"/>
                          </a:solidFill>
                          <a:latin typeface="Arial" panose="02020603050405020304" pitchFamily="2"/>
                        </a:rPr>
                        <a:t>9.10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600"/>
                        </a:lnSpc>
                        <a:spcBef>
                          <a:spcPts val="0"/>
                        </a:spcBef>
                        <a:spcAft>
                          <a:spcPts val="475"/>
                        </a:spcAft>
                      </a:pPr>
                      <a:r>
                        <a:rPr lang="en-US" sz="400" spc="0">
                          <a:solidFill>
                            <a:srgbClr val="000000"/>
                          </a:solidFill>
                          <a:latin typeface="Arial" panose="02020603050405020304" pitchFamily="2"/>
                        </a:rPr>
                        <a:t>54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41"/>
                  </a:ext>
                </a:extLst>
              </a:tr>
              <a:tr h="101600">
                <a:tc>
                  <a:txBody>
                    <a:bodyPr/>
                    <a:lstStyle/>
                    <a:p>
                      <a:pPr marL="0" marR="127635" indent="0" algn="r">
                        <a:lnSpc>
                          <a:spcPts val="600"/>
                        </a:lnSpc>
                        <a:spcBef>
                          <a:spcPts val="505"/>
                        </a:spcBef>
                        <a:spcAft>
                          <a:spcPts val="55"/>
                        </a:spcAft>
                      </a:pPr>
                      <a:r>
                        <a:rPr lang="en-US" sz="400" spc="0">
                          <a:solidFill>
                            <a:srgbClr val="000000"/>
                          </a:solidFill>
                          <a:latin typeface="Arial" panose="02020603050405020304" pitchFamily="2"/>
                        </a:rPr>
                        <a:t>55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25"/>
                        </a:spcBef>
                        <a:spcAft>
                          <a:spcPts val="40"/>
                        </a:spcAft>
                      </a:pPr>
                      <a:r>
                        <a:rPr lang="en-US" sz="400" spc="0">
                          <a:solidFill>
                            <a:srgbClr val="000000"/>
                          </a:solidFill>
                          <a:latin typeface="Arial" panose="02020603050405020304" pitchFamily="2"/>
                        </a:rPr>
                        <a:t>10.71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25"/>
                        </a:spcBef>
                        <a:spcAft>
                          <a:spcPts val="40"/>
                        </a:spcAft>
                      </a:pPr>
                      <a:r>
                        <a:rPr lang="en-US" sz="400" spc="0">
                          <a:solidFill>
                            <a:srgbClr val="000000"/>
                          </a:solidFill>
                          <a:latin typeface="Arial" panose="02020603050405020304" pitchFamily="2"/>
                        </a:rPr>
                        <a:t>10.44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45"/>
                        </a:spcBef>
                        <a:spcAft>
                          <a:spcPts val="20"/>
                        </a:spcAft>
                      </a:pPr>
                      <a:r>
                        <a:rPr lang="en-US" sz="400" spc="0">
                          <a:solidFill>
                            <a:srgbClr val="000000"/>
                          </a:solidFill>
                          <a:latin typeface="Arial" panose="02020603050405020304" pitchFamily="2"/>
                        </a:rPr>
                        <a:t>10.18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50"/>
                        </a:spcBef>
                        <a:spcAft>
                          <a:spcPts val="15"/>
                        </a:spcAft>
                      </a:pPr>
                      <a:r>
                        <a:rPr lang="en-US" sz="400" spc="0">
                          <a:solidFill>
                            <a:srgbClr val="000000"/>
                          </a:solidFill>
                          <a:latin typeface="Arial" panose="02020603050405020304" pitchFamily="2"/>
                        </a:rPr>
                        <a:t>10.05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50"/>
                        </a:spcBef>
                        <a:spcAft>
                          <a:spcPts val="15"/>
                        </a:spcAft>
                      </a:pPr>
                      <a:r>
                        <a:rPr lang="en-US" sz="400" spc="0">
                          <a:solidFill>
                            <a:srgbClr val="000000"/>
                          </a:solidFill>
                          <a:latin typeface="Arial" panose="02020603050405020304" pitchFamily="2"/>
                        </a:rPr>
                        <a:t>9.92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15"/>
                        </a:spcAft>
                      </a:pPr>
                      <a:r>
                        <a:rPr lang="en-US" sz="400" spc="0">
                          <a:solidFill>
                            <a:srgbClr val="000000"/>
                          </a:solidFill>
                          <a:latin typeface="Arial" panose="02020603050405020304" pitchFamily="2"/>
                        </a:rPr>
                        <a:t>9.68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15"/>
                        </a:spcAft>
                      </a:pPr>
                      <a:r>
                        <a:rPr lang="en-US" sz="400" spc="0">
                          <a:solidFill>
                            <a:srgbClr val="000000"/>
                          </a:solidFill>
                          <a:latin typeface="Arial" panose="02020603050405020304" pitchFamily="2"/>
                        </a:rPr>
                        <a:t>9.45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25"/>
                        </a:spcBef>
                        <a:spcAft>
                          <a:spcPts val="40"/>
                        </a:spcAft>
                      </a:pPr>
                      <a:r>
                        <a:rPr lang="en-US" sz="400" spc="0">
                          <a:solidFill>
                            <a:srgbClr val="000000"/>
                          </a:solidFill>
                          <a:latin typeface="Arial" panose="02020603050405020304" pitchFamily="2"/>
                        </a:rPr>
                        <a:t>9.22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50"/>
                        </a:spcBef>
                        <a:spcAft>
                          <a:spcPts val="15"/>
                        </a:spcAft>
                      </a:pPr>
                      <a:r>
                        <a:rPr lang="en-US" sz="400" spc="0">
                          <a:solidFill>
                            <a:srgbClr val="000000"/>
                          </a:solidFill>
                          <a:latin typeface="Arial" panose="02020603050405020304" pitchFamily="2"/>
                        </a:rPr>
                        <a:t>9.00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50"/>
                        </a:spcBef>
                        <a:spcAft>
                          <a:spcPts val="15"/>
                        </a:spcAft>
                      </a:pPr>
                      <a:r>
                        <a:rPr lang="en-US" sz="400" spc="0">
                          <a:solidFill>
                            <a:srgbClr val="000000"/>
                          </a:solidFill>
                          <a:latin typeface="Arial" panose="02020603050405020304" pitchFamily="2"/>
                        </a:rPr>
                        <a:t>8.79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50"/>
                        </a:spcBef>
                        <a:spcAft>
                          <a:spcPts val="15"/>
                        </a:spcAft>
                      </a:pPr>
                      <a:r>
                        <a:rPr lang="en-US" sz="400" spc="0">
                          <a:solidFill>
                            <a:srgbClr val="000000"/>
                          </a:solidFill>
                          <a:latin typeface="Arial" panose="02020603050405020304" pitchFamily="2"/>
                        </a:rPr>
                        <a:t>8.59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50"/>
                        </a:spcBef>
                        <a:spcAft>
                          <a:spcPts val="15"/>
                        </a:spcAft>
                        <a:tabLst>
                          <a:tab pos="182880" algn="dec"/>
                        </a:tabLst>
                      </a:pPr>
                      <a:r>
                        <a:rPr lang="en-US" sz="400" spc="0">
                          <a:solidFill>
                            <a:srgbClr val="000000"/>
                          </a:solidFill>
                          <a:latin typeface="Arial" panose="02020603050405020304" pitchFamily="2"/>
                        </a:rPr>
                        <a:t>8.40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600"/>
                        </a:lnSpc>
                        <a:spcBef>
                          <a:spcPts val="530"/>
                        </a:spcBef>
                        <a:spcAft>
                          <a:spcPts val="30"/>
                        </a:spcAft>
                      </a:pPr>
                      <a:r>
                        <a:rPr lang="en-US" sz="400" spc="0">
                          <a:solidFill>
                            <a:srgbClr val="000000"/>
                          </a:solidFill>
                          <a:latin typeface="Arial" panose="02020603050405020304" pitchFamily="2"/>
                        </a:rPr>
                        <a:t>55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42"/>
                  </a:ext>
                </a:extLst>
              </a:tr>
              <a:tr h="101600">
                <a:tc>
                  <a:txBody>
                    <a:bodyPr/>
                    <a:lstStyle/>
                    <a:p>
                      <a:pPr marL="0" marR="127635" indent="0" algn="r">
                        <a:lnSpc>
                          <a:spcPts val="600"/>
                        </a:lnSpc>
                        <a:spcBef>
                          <a:spcPts val="0"/>
                        </a:spcBef>
                        <a:spcAft>
                          <a:spcPts val="0"/>
                        </a:spcAft>
                      </a:pPr>
                      <a:r>
                        <a:rPr lang="en-US" sz="400" spc="0">
                          <a:solidFill>
                            <a:srgbClr val="000000"/>
                          </a:solidFill>
                          <a:latin typeface="Arial" panose="02020603050405020304" pitchFamily="2"/>
                        </a:rPr>
                        <a:t>56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9.56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9.34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9.13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9.03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8.93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8.73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8.54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8.35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8.17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8.00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7.84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7.67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0"/>
                        </a:spcAft>
                      </a:pPr>
                      <a:r>
                        <a:rPr lang="en-US" sz="400" spc="0">
                          <a:solidFill>
                            <a:srgbClr val="000000"/>
                          </a:solidFill>
                          <a:latin typeface="Arial" panose="02020603050405020304" pitchFamily="2"/>
                        </a:rPr>
                        <a:t>56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43"/>
                  </a:ext>
                </a:extLst>
              </a:tr>
              <a:tr h="101600">
                <a:tc>
                  <a:txBody>
                    <a:bodyPr/>
                    <a:lstStyle/>
                    <a:p>
                      <a:pPr marL="0" marR="127635" indent="0" algn="r">
                        <a:lnSpc>
                          <a:spcPts val="600"/>
                        </a:lnSpc>
                        <a:spcBef>
                          <a:spcPts val="0"/>
                        </a:spcBef>
                        <a:spcAft>
                          <a:spcPts val="5"/>
                        </a:spcAft>
                      </a:pPr>
                      <a:r>
                        <a:rPr lang="en-US" sz="400" spc="0">
                          <a:solidFill>
                            <a:srgbClr val="000000"/>
                          </a:solidFill>
                          <a:latin typeface="Arial" panose="02020603050405020304" pitchFamily="2"/>
                        </a:rPr>
                        <a:t>57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8.43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8.26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8.09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8.01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7.93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7.77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7.62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15"/>
                        </a:spcAft>
                      </a:pPr>
                      <a:r>
                        <a:rPr lang="en-US" sz="400" spc="0">
                          <a:solidFill>
                            <a:srgbClr val="000000"/>
                          </a:solidFill>
                          <a:latin typeface="Arial" panose="02020603050405020304" pitchFamily="2"/>
                        </a:rPr>
                        <a:t>7.47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15"/>
                        </a:spcAft>
                      </a:pPr>
                      <a:r>
                        <a:rPr lang="en-US" sz="400" spc="0">
                          <a:solidFill>
                            <a:srgbClr val="000000"/>
                          </a:solidFill>
                          <a:latin typeface="Arial" panose="02020603050405020304" pitchFamily="2"/>
                        </a:rPr>
                        <a:t>7.33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15"/>
                        </a:spcAft>
                      </a:pPr>
                      <a:r>
                        <a:rPr lang="en-US" sz="400" spc="0">
                          <a:solidFill>
                            <a:srgbClr val="000000"/>
                          </a:solidFill>
                          <a:latin typeface="Arial" panose="02020603050405020304" pitchFamily="2"/>
                        </a:rPr>
                        <a:t>7.19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7.06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6.93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5"/>
                        </a:spcAft>
                      </a:pPr>
                      <a:r>
                        <a:rPr lang="en-US" sz="400" spc="0">
                          <a:solidFill>
                            <a:srgbClr val="000000"/>
                          </a:solidFill>
                          <a:latin typeface="Arial" panose="02020603050405020304" pitchFamily="2"/>
                        </a:rPr>
                        <a:t>57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44"/>
                  </a:ext>
                </a:extLst>
              </a:tr>
              <a:tr h="101600">
                <a:tc>
                  <a:txBody>
                    <a:bodyPr/>
                    <a:lstStyle/>
                    <a:p>
                      <a:pPr marL="0" marR="127635" indent="0" algn="r">
                        <a:lnSpc>
                          <a:spcPts val="600"/>
                        </a:lnSpc>
                        <a:spcBef>
                          <a:spcPts val="190"/>
                        </a:spcBef>
                        <a:spcAft>
                          <a:spcPts val="0"/>
                        </a:spcAft>
                      </a:pPr>
                      <a:r>
                        <a:rPr lang="en-US" sz="400" spc="0">
                          <a:solidFill>
                            <a:srgbClr val="000000"/>
                          </a:solidFill>
                          <a:latin typeface="Arial" panose="02020603050405020304" pitchFamily="2"/>
                        </a:rPr>
                        <a:t>58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7.32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7.19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7.06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7.00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6.94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6.82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6.70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6.59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6.48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6.37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6.26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700"/>
                        </a:lnSpc>
                        <a:spcBef>
                          <a:spcPts val="0"/>
                        </a:spcBef>
                        <a:spcAft>
                          <a:spcPts val="0"/>
                        </a:spcAft>
                        <a:tabLst>
                          <a:tab pos="182880" algn="dec"/>
                        </a:tabLst>
                      </a:pPr>
                      <a:r>
                        <a:rPr lang="en-US" sz="400" spc="0">
                          <a:solidFill>
                            <a:srgbClr val="000000"/>
                          </a:solidFill>
                          <a:latin typeface="Arial" panose="02020603050405020304" pitchFamily="2"/>
                        </a:rPr>
                        <a:t>6.16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0"/>
                        </a:spcAft>
                      </a:pPr>
                      <a:r>
                        <a:rPr lang="en-US" sz="400" spc="0">
                          <a:solidFill>
                            <a:srgbClr val="000000"/>
                          </a:solidFill>
                          <a:latin typeface="Arial" panose="02020603050405020304" pitchFamily="2"/>
                        </a:rPr>
                        <a:t>58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45"/>
                  </a:ext>
                </a:extLst>
              </a:tr>
              <a:tr h="101600">
                <a:tc>
                  <a:txBody>
                    <a:bodyPr/>
                    <a:lstStyle/>
                    <a:p>
                      <a:pPr marL="0" marR="127635" indent="0" algn="r">
                        <a:lnSpc>
                          <a:spcPts val="600"/>
                        </a:lnSpc>
                        <a:spcBef>
                          <a:spcPts val="0"/>
                        </a:spcBef>
                        <a:spcAft>
                          <a:spcPts val="465"/>
                        </a:spcAft>
                      </a:pPr>
                      <a:r>
                        <a:rPr lang="en-US" sz="400" spc="0">
                          <a:solidFill>
                            <a:srgbClr val="000000"/>
                          </a:solidFill>
                          <a:latin typeface="Arial" panose="02020603050405020304" pitchFamily="2"/>
                        </a:rPr>
                        <a:t>59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30"/>
                        </a:spcAft>
                      </a:pPr>
                      <a:r>
                        <a:rPr lang="en-US" sz="400" spc="0">
                          <a:solidFill>
                            <a:srgbClr val="000000"/>
                          </a:solidFill>
                          <a:latin typeface="Arial" panose="02020603050405020304" pitchFamily="2"/>
                        </a:rPr>
                        <a:t>6.22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5"/>
                        </a:spcAft>
                      </a:pPr>
                      <a:r>
                        <a:rPr lang="en-US" sz="400" spc="0">
                          <a:solidFill>
                            <a:srgbClr val="000000"/>
                          </a:solidFill>
                          <a:latin typeface="Arial" panose="02020603050405020304" pitchFamily="2"/>
                        </a:rPr>
                        <a:t>6.13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79375" indent="0" algn="r">
                        <a:lnSpc>
                          <a:spcPts val="800"/>
                        </a:lnSpc>
                        <a:spcBef>
                          <a:spcPts val="0"/>
                        </a:spcBef>
                        <a:spcAft>
                          <a:spcPts val="305"/>
                        </a:spcAft>
                      </a:pPr>
                      <a:r>
                        <a:rPr lang="en-US" sz="400" spc="0">
                          <a:solidFill>
                            <a:srgbClr val="000000"/>
                          </a:solidFill>
                          <a:latin typeface="Arial" panose="02020603050405020304" pitchFamily="2"/>
                        </a:rPr>
                        <a:t>6.03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4140" indent="0" algn="r">
                        <a:lnSpc>
                          <a:spcPts val="800"/>
                        </a:lnSpc>
                        <a:spcBef>
                          <a:spcPts val="0"/>
                        </a:spcBef>
                        <a:spcAft>
                          <a:spcPts val="305"/>
                        </a:spcAft>
                      </a:pPr>
                      <a:r>
                        <a:rPr lang="en-US" sz="400" spc="0">
                          <a:solidFill>
                            <a:srgbClr val="000000"/>
                          </a:solidFill>
                          <a:latin typeface="Arial" panose="02020603050405020304" pitchFamily="2"/>
                        </a:rPr>
                        <a:t>5.99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05"/>
                        </a:spcAft>
                      </a:pPr>
                      <a:r>
                        <a:rPr lang="en-US" sz="400" spc="0">
                          <a:solidFill>
                            <a:srgbClr val="000000"/>
                          </a:solidFill>
                          <a:latin typeface="Arial" panose="02020603050405020304" pitchFamily="2"/>
                        </a:rPr>
                        <a:t>5.94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5.85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5.77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5.68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40335" indent="0" algn="r">
                        <a:lnSpc>
                          <a:spcPts val="800"/>
                        </a:lnSpc>
                        <a:spcBef>
                          <a:spcPts val="0"/>
                        </a:spcBef>
                        <a:spcAft>
                          <a:spcPts val="305"/>
                        </a:spcAft>
                      </a:pPr>
                      <a:r>
                        <a:rPr lang="en-US" sz="400" spc="0">
                          <a:solidFill>
                            <a:srgbClr val="000000"/>
                          </a:solidFill>
                          <a:latin typeface="Arial" panose="02020603050405020304" pitchFamily="2"/>
                        </a:rPr>
                        <a:t>5.60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10490" indent="0" algn="r">
                        <a:lnSpc>
                          <a:spcPts val="800"/>
                        </a:lnSpc>
                        <a:spcBef>
                          <a:spcPts val="0"/>
                        </a:spcBef>
                        <a:spcAft>
                          <a:spcPts val="305"/>
                        </a:spcAft>
                      </a:pPr>
                      <a:r>
                        <a:rPr lang="en-US" sz="400" spc="0">
                          <a:solidFill>
                            <a:srgbClr val="000000"/>
                          </a:solidFill>
                          <a:latin typeface="Arial" panose="02020603050405020304" pitchFamily="2"/>
                        </a:rPr>
                        <a:t>5.52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109855" indent="0" algn="r">
                        <a:lnSpc>
                          <a:spcPts val="800"/>
                        </a:lnSpc>
                        <a:spcBef>
                          <a:spcPts val="0"/>
                        </a:spcBef>
                        <a:spcAft>
                          <a:spcPts val="305"/>
                        </a:spcAft>
                      </a:pPr>
                      <a:r>
                        <a:rPr lang="en-US" sz="400" spc="0">
                          <a:solidFill>
                            <a:srgbClr val="000000"/>
                          </a:solidFill>
                          <a:latin typeface="Arial" panose="02020603050405020304" pitchFamily="2"/>
                        </a:rPr>
                        <a:t>5.45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l">
                        <a:lnSpc>
                          <a:spcPts val="800"/>
                        </a:lnSpc>
                        <a:spcBef>
                          <a:spcPts val="0"/>
                        </a:spcBef>
                        <a:spcAft>
                          <a:spcPts val="305"/>
                        </a:spcAft>
                        <a:tabLst>
                          <a:tab pos="182880" algn="dec"/>
                        </a:tabLst>
                      </a:pPr>
                      <a:r>
                        <a:rPr lang="en-US" sz="400" spc="0">
                          <a:solidFill>
                            <a:srgbClr val="000000"/>
                          </a:solidFill>
                          <a:latin typeface="Arial" panose="02020603050405020304" pitchFamily="2"/>
                        </a:rPr>
                        <a:t>5.37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0" marR="0" indent="0" algn="ctr">
                        <a:lnSpc>
                          <a:spcPts val="700"/>
                        </a:lnSpc>
                        <a:spcBef>
                          <a:spcPts val="170"/>
                        </a:spcBef>
                        <a:spcAft>
                          <a:spcPts val="320"/>
                        </a:spcAft>
                      </a:pPr>
                      <a:r>
                        <a:rPr lang="en-US" sz="400" spc="0" baseline="30000">
                          <a:solidFill>
                            <a:srgbClr val="000000"/>
                          </a:solidFill>
                          <a:latin typeface="Arial" panose="02020603050405020304" pitchFamily="2"/>
                        </a:rPr>
                        <a:t>59</a:t>
                      </a:r>
                      <a:r>
                        <a:rPr lang="en-US" sz="100" spc="0">
                          <a:solidFill>
                            <a:srgbClr val="000000"/>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46"/>
                  </a:ext>
                </a:extLst>
              </a:tr>
              <a:tr h="101600">
                <a:tc>
                  <a:txBody>
                    <a:bodyPr/>
                    <a:lstStyle/>
                    <a:p>
                      <a:pPr marL="0" marR="127635" indent="0" algn="r">
                        <a:lnSpc>
                          <a:spcPts val="600"/>
                        </a:lnSpc>
                        <a:spcBef>
                          <a:spcPts val="525"/>
                        </a:spcBef>
                        <a:spcAft>
                          <a:spcPts val="30"/>
                        </a:spcAft>
                      </a:pPr>
                      <a:r>
                        <a:rPr lang="en-US" sz="400" spc="0">
                          <a:solidFill>
                            <a:srgbClr val="000000"/>
                          </a:solidFill>
                          <a:latin typeface="Arial" panose="02020603050405020304" pitchFamily="2"/>
                        </a:rPr>
                        <a:t>60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20"/>
                        </a:spcBef>
                        <a:spcAft>
                          <a:spcPts val="40"/>
                        </a:spcAft>
                      </a:pPr>
                      <a:r>
                        <a:rPr lang="en-US" sz="400" spc="0">
                          <a:solidFill>
                            <a:srgbClr val="000000"/>
                          </a:solidFill>
                          <a:latin typeface="Arial" panose="02020603050405020304" pitchFamily="2"/>
                        </a:rPr>
                        <a:t>5.14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20"/>
                        </a:spcBef>
                        <a:spcAft>
                          <a:spcPts val="40"/>
                        </a:spcAft>
                      </a:pPr>
                      <a:r>
                        <a:rPr lang="en-US" sz="400" spc="0">
                          <a:solidFill>
                            <a:srgbClr val="000000"/>
                          </a:solidFill>
                          <a:latin typeface="Arial" panose="02020603050405020304" pitchFamily="2"/>
                        </a:rPr>
                        <a:t>5.08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79375" indent="0" algn="r">
                        <a:lnSpc>
                          <a:spcPts val="800"/>
                        </a:lnSpc>
                        <a:spcBef>
                          <a:spcPts val="345"/>
                        </a:spcBef>
                        <a:spcAft>
                          <a:spcPts val="15"/>
                        </a:spcAft>
                      </a:pPr>
                      <a:r>
                        <a:rPr lang="en-US" sz="400" spc="0">
                          <a:solidFill>
                            <a:srgbClr val="000000"/>
                          </a:solidFill>
                          <a:latin typeface="Arial" panose="02020603050405020304" pitchFamily="2"/>
                        </a:rPr>
                        <a:t>5.01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4140" indent="0" algn="r">
                        <a:lnSpc>
                          <a:spcPts val="800"/>
                        </a:lnSpc>
                        <a:spcBef>
                          <a:spcPts val="345"/>
                        </a:spcBef>
                        <a:spcAft>
                          <a:spcPts val="15"/>
                        </a:spcAft>
                      </a:pPr>
                      <a:r>
                        <a:rPr lang="en-US" sz="400" spc="0">
                          <a:solidFill>
                            <a:srgbClr val="000000"/>
                          </a:solidFill>
                          <a:latin typeface="Arial" panose="02020603050405020304" pitchFamily="2"/>
                        </a:rPr>
                        <a:t>4.98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45"/>
                        </a:spcBef>
                        <a:spcAft>
                          <a:spcPts val="15"/>
                        </a:spcAft>
                      </a:pPr>
                      <a:r>
                        <a:rPr lang="en-US" sz="400" spc="0">
                          <a:solidFill>
                            <a:srgbClr val="000000"/>
                          </a:solidFill>
                          <a:latin typeface="Arial" panose="02020603050405020304" pitchFamily="2"/>
                        </a:rPr>
                        <a:t>4.95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45"/>
                        </a:spcBef>
                        <a:spcAft>
                          <a:spcPts val="15"/>
                        </a:spcAft>
                      </a:pPr>
                      <a:r>
                        <a:rPr lang="en-US" sz="400" spc="0">
                          <a:solidFill>
                            <a:srgbClr val="000000"/>
                          </a:solidFill>
                          <a:latin typeface="Arial" panose="02020603050405020304" pitchFamily="2"/>
                        </a:rPr>
                        <a:t>4.89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20"/>
                        </a:spcBef>
                        <a:spcAft>
                          <a:spcPts val="40"/>
                        </a:spcAft>
                      </a:pPr>
                      <a:r>
                        <a:rPr lang="en-US" sz="400" spc="0">
                          <a:solidFill>
                            <a:srgbClr val="000000"/>
                          </a:solidFill>
                          <a:latin typeface="Arial" panose="02020603050405020304" pitchFamily="2"/>
                        </a:rPr>
                        <a:t>4.83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20"/>
                        </a:spcBef>
                        <a:spcAft>
                          <a:spcPts val="40"/>
                        </a:spcAft>
                      </a:pPr>
                      <a:r>
                        <a:rPr lang="en-US" sz="400" spc="0">
                          <a:solidFill>
                            <a:srgbClr val="000000"/>
                          </a:solidFill>
                          <a:latin typeface="Arial" panose="02020603050405020304" pitchFamily="2"/>
                        </a:rPr>
                        <a:t>4.77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40335" indent="0" algn="r">
                        <a:lnSpc>
                          <a:spcPts val="800"/>
                        </a:lnSpc>
                        <a:spcBef>
                          <a:spcPts val="320"/>
                        </a:spcBef>
                        <a:spcAft>
                          <a:spcPts val="40"/>
                        </a:spcAft>
                      </a:pPr>
                      <a:r>
                        <a:rPr lang="en-US" sz="400" spc="0">
                          <a:solidFill>
                            <a:srgbClr val="000000"/>
                          </a:solidFill>
                          <a:latin typeface="Arial" panose="02020603050405020304" pitchFamily="2"/>
                        </a:rPr>
                        <a:t>4.71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10490" indent="0" algn="r">
                        <a:lnSpc>
                          <a:spcPts val="800"/>
                        </a:lnSpc>
                        <a:spcBef>
                          <a:spcPts val="345"/>
                        </a:spcBef>
                        <a:spcAft>
                          <a:spcPts val="15"/>
                        </a:spcAft>
                      </a:pPr>
                      <a:r>
                        <a:rPr lang="en-US" sz="400" spc="0">
                          <a:solidFill>
                            <a:srgbClr val="000000"/>
                          </a:solidFill>
                          <a:latin typeface="Arial" panose="02020603050405020304" pitchFamily="2"/>
                        </a:rPr>
                        <a:t>4.66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109855" indent="0" algn="r">
                        <a:lnSpc>
                          <a:spcPts val="800"/>
                        </a:lnSpc>
                        <a:spcBef>
                          <a:spcPts val="345"/>
                        </a:spcBef>
                        <a:spcAft>
                          <a:spcPts val="15"/>
                        </a:spcAft>
                      </a:pPr>
                      <a:r>
                        <a:rPr lang="en-US" sz="400" spc="0">
                          <a:solidFill>
                            <a:srgbClr val="000000"/>
                          </a:solidFill>
                          <a:latin typeface="Arial" panose="02020603050405020304" pitchFamily="2"/>
                        </a:rPr>
                        <a:t>4.60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l">
                        <a:lnSpc>
                          <a:spcPts val="800"/>
                        </a:lnSpc>
                        <a:spcBef>
                          <a:spcPts val="335"/>
                        </a:spcBef>
                        <a:spcAft>
                          <a:spcPts val="25"/>
                        </a:spcAft>
                        <a:tabLst>
                          <a:tab pos="182880" algn="dec"/>
                        </a:tabLst>
                      </a:pPr>
                      <a:r>
                        <a:rPr lang="en-US" sz="400" spc="0">
                          <a:solidFill>
                            <a:srgbClr val="000000"/>
                          </a:solidFill>
                          <a:latin typeface="Arial" panose="02020603050405020304" pitchFamily="2"/>
                        </a:rPr>
                        <a:t>4.55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0" marR="0" indent="0" algn="ctr">
                        <a:lnSpc>
                          <a:spcPts val="600"/>
                        </a:lnSpc>
                        <a:spcBef>
                          <a:spcPts val="525"/>
                        </a:spcBef>
                        <a:spcAft>
                          <a:spcPts val="30"/>
                        </a:spcAft>
                      </a:pPr>
                      <a:r>
                        <a:rPr lang="en-US" sz="400" spc="0">
                          <a:solidFill>
                            <a:srgbClr val="000000"/>
                          </a:solidFill>
                          <a:latin typeface="Arial" panose="02020603050405020304" pitchFamily="2"/>
                        </a:rPr>
                        <a:t>60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47"/>
                  </a:ext>
                </a:extLst>
              </a:tr>
              <a:tr h="101600">
                <a:tc>
                  <a:txBody>
                    <a:bodyPr/>
                    <a:lstStyle/>
                    <a:p>
                      <a:pPr marL="0" marR="127635" indent="0" algn="r">
                        <a:lnSpc>
                          <a:spcPts val="600"/>
                        </a:lnSpc>
                        <a:spcBef>
                          <a:spcPts val="0"/>
                        </a:spcBef>
                        <a:spcAft>
                          <a:spcPts val="0"/>
                        </a:spcAft>
                      </a:pPr>
                      <a:r>
                        <a:rPr lang="en-US" sz="400" spc="0">
                          <a:solidFill>
                            <a:srgbClr val="000000"/>
                          </a:solidFill>
                          <a:latin typeface="Arial" panose="02020603050405020304" pitchFamily="2"/>
                        </a:rPr>
                        <a:t>61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4.09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4.04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4.00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3.98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3.96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3.92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3.89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3.85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0"/>
                        </a:spcAft>
                      </a:pPr>
                      <a:r>
                        <a:rPr lang="en-US" sz="400" spc="0">
                          <a:solidFill>
                            <a:srgbClr val="000000"/>
                          </a:solidFill>
                          <a:latin typeface="Arial" panose="02020603050405020304" pitchFamily="2"/>
                        </a:rPr>
                        <a:t>3.81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3.77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3.74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3.70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10"/>
                        </a:spcAft>
                      </a:pPr>
                      <a:r>
                        <a:rPr lang="en-US" sz="400" spc="0">
                          <a:solidFill>
                            <a:srgbClr val="000000"/>
                          </a:solidFill>
                          <a:latin typeface="Arial" panose="02020603050405020304" pitchFamily="2"/>
                        </a:rPr>
                        <a:t>61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48"/>
                  </a:ext>
                </a:extLst>
              </a:tr>
              <a:tr h="101600">
                <a:tc>
                  <a:txBody>
                    <a:bodyPr/>
                    <a:lstStyle/>
                    <a:p>
                      <a:pPr marL="0" marR="127635" indent="0" algn="r">
                        <a:lnSpc>
                          <a:spcPts val="600"/>
                        </a:lnSpc>
                        <a:spcBef>
                          <a:spcPts val="0"/>
                        </a:spcBef>
                        <a:spcAft>
                          <a:spcPts val="25"/>
                        </a:spcAft>
                      </a:pPr>
                      <a:r>
                        <a:rPr lang="en-US" sz="400" spc="0">
                          <a:solidFill>
                            <a:srgbClr val="000000"/>
                          </a:solidFill>
                          <a:latin typeface="Arial" panose="02020603050405020304" pitchFamily="2"/>
                        </a:rPr>
                        <a:t>62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3.04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3.02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3.00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2.99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2.98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2.95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2.93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20"/>
                        </a:spcAft>
                      </a:pPr>
                      <a:r>
                        <a:rPr lang="en-US" sz="400" spc="0">
                          <a:solidFill>
                            <a:srgbClr val="000000"/>
                          </a:solidFill>
                          <a:latin typeface="Arial" panose="02020603050405020304" pitchFamily="2"/>
                        </a:rPr>
                        <a:t>2.91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800"/>
                        </a:lnSpc>
                        <a:spcBef>
                          <a:spcPts val="0"/>
                        </a:spcBef>
                        <a:spcAft>
                          <a:spcPts val="20"/>
                        </a:spcAft>
                      </a:pPr>
                      <a:r>
                        <a:rPr lang="en-US" sz="400" spc="0">
                          <a:solidFill>
                            <a:srgbClr val="000000"/>
                          </a:solidFill>
                          <a:latin typeface="Arial" panose="02020603050405020304" pitchFamily="2"/>
                        </a:rPr>
                        <a:t>2.89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20"/>
                        </a:spcAft>
                      </a:pPr>
                      <a:r>
                        <a:rPr lang="en-US" sz="400" spc="0">
                          <a:solidFill>
                            <a:srgbClr val="000000"/>
                          </a:solidFill>
                          <a:latin typeface="Arial" panose="02020603050405020304" pitchFamily="2"/>
                        </a:rPr>
                        <a:t>2.87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20"/>
                        </a:spcAft>
                      </a:pPr>
                      <a:r>
                        <a:rPr lang="en-US" sz="400" spc="0">
                          <a:solidFill>
                            <a:srgbClr val="000000"/>
                          </a:solidFill>
                          <a:latin typeface="Arial" panose="02020603050405020304" pitchFamily="2"/>
                        </a:rPr>
                        <a:t>2.85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20"/>
                        </a:spcAft>
                        <a:tabLst>
                          <a:tab pos="182880" algn="dec"/>
                        </a:tabLst>
                      </a:pPr>
                      <a:r>
                        <a:rPr lang="en-US" sz="400" spc="0">
                          <a:solidFill>
                            <a:srgbClr val="000000"/>
                          </a:solidFill>
                          <a:latin typeface="Arial" panose="02020603050405020304" pitchFamily="2"/>
                        </a:rPr>
                        <a:t>2.83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35"/>
                        </a:spcAft>
                      </a:pPr>
                      <a:r>
                        <a:rPr lang="en-US" sz="400" spc="0">
                          <a:solidFill>
                            <a:srgbClr val="000000"/>
                          </a:solidFill>
                          <a:latin typeface="Arial" panose="02020603050405020304" pitchFamily="2"/>
                        </a:rPr>
                        <a:t>62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49"/>
                  </a:ext>
                </a:extLst>
              </a:tr>
              <a:tr h="101600">
                <a:tc>
                  <a:txBody>
                    <a:bodyPr/>
                    <a:lstStyle/>
                    <a:p>
                      <a:pPr marL="0" marR="127635" indent="0" algn="r">
                        <a:lnSpc>
                          <a:spcPts val="600"/>
                        </a:lnSpc>
                        <a:spcBef>
                          <a:spcPts val="165"/>
                        </a:spcBef>
                        <a:spcAft>
                          <a:spcPts val="0"/>
                        </a:spcAft>
                      </a:pPr>
                      <a:r>
                        <a:rPr lang="en-US" sz="400" spc="0">
                          <a:solidFill>
                            <a:srgbClr val="000000"/>
                          </a:solidFill>
                          <a:latin typeface="Arial" panose="02020603050405020304" pitchFamily="2"/>
                        </a:rPr>
                        <a:t>63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800"/>
                        </a:lnSpc>
                        <a:spcBef>
                          <a:spcPts val="0"/>
                        </a:spcBef>
                        <a:spcAft>
                          <a:spcPts val="0"/>
                        </a:spcAft>
                      </a:pPr>
                      <a:r>
                        <a:rPr lang="en-US" sz="400" spc="0">
                          <a:solidFill>
                            <a:srgbClr val="000000"/>
                          </a:solidFill>
                          <a:latin typeface="Arial" panose="02020603050405020304" pitchFamily="2"/>
                        </a:rPr>
                        <a:t>2.02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800"/>
                        </a:lnSpc>
                        <a:spcBef>
                          <a:spcPts val="0"/>
                        </a:spcBef>
                        <a:spcAft>
                          <a:spcPts val="0"/>
                        </a:spcAft>
                      </a:pPr>
                      <a:r>
                        <a:rPr lang="en-US" sz="400" spc="0">
                          <a:solidFill>
                            <a:srgbClr val="000000"/>
                          </a:solidFill>
                          <a:latin typeface="Arial" panose="02020603050405020304" pitchFamily="2"/>
                        </a:rPr>
                        <a:t>2.01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79375" indent="0" algn="r">
                        <a:lnSpc>
                          <a:spcPts val="700"/>
                        </a:lnSpc>
                        <a:spcBef>
                          <a:spcPts val="0"/>
                        </a:spcBef>
                        <a:spcAft>
                          <a:spcPts val="0"/>
                        </a:spcAft>
                      </a:pPr>
                      <a:r>
                        <a:rPr lang="en-US" sz="400" spc="0">
                          <a:solidFill>
                            <a:srgbClr val="000000"/>
                          </a:solidFill>
                          <a:latin typeface="Arial" panose="02020603050405020304" pitchFamily="2"/>
                        </a:rPr>
                        <a:t>2.00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4140" indent="0" algn="r">
                        <a:lnSpc>
                          <a:spcPts val="700"/>
                        </a:lnSpc>
                        <a:spcBef>
                          <a:spcPts val="0"/>
                        </a:spcBef>
                        <a:spcAft>
                          <a:spcPts val="0"/>
                        </a:spcAft>
                      </a:pPr>
                      <a:r>
                        <a:rPr lang="en-US" sz="400" spc="0">
                          <a:solidFill>
                            <a:srgbClr val="000000"/>
                          </a:solidFill>
                          <a:latin typeface="Arial" panose="02020603050405020304" pitchFamily="2"/>
                        </a:rPr>
                        <a:t>1.99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700"/>
                        </a:lnSpc>
                        <a:spcBef>
                          <a:spcPts val="0"/>
                        </a:spcBef>
                        <a:spcAft>
                          <a:spcPts val="0"/>
                        </a:spcAft>
                      </a:pPr>
                      <a:r>
                        <a:rPr lang="en-US" sz="400" spc="0">
                          <a:solidFill>
                            <a:srgbClr val="000000"/>
                          </a:solidFill>
                          <a:latin typeface="Arial" panose="02020603050405020304" pitchFamily="2"/>
                        </a:rPr>
                        <a:t>1.99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1.98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800"/>
                        </a:lnSpc>
                        <a:spcBef>
                          <a:spcPts val="0"/>
                        </a:spcBef>
                        <a:spcAft>
                          <a:spcPts val="0"/>
                        </a:spcAft>
                      </a:pPr>
                      <a:r>
                        <a:rPr lang="en-US" sz="400" spc="0">
                          <a:solidFill>
                            <a:srgbClr val="000000"/>
                          </a:solidFill>
                          <a:latin typeface="Arial" panose="02020603050405020304" pitchFamily="2"/>
                        </a:rPr>
                        <a:t>1.97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1.96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40335" indent="0" algn="r">
                        <a:lnSpc>
                          <a:spcPts val="700"/>
                        </a:lnSpc>
                        <a:spcBef>
                          <a:spcPts val="0"/>
                        </a:spcBef>
                        <a:spcAft>
                          <a:spcPts val="0"/>
                        </a:spcAft>
                      </a:pPr>
                      <a:r>
                        <a:rPr lang="en-US" sz="400" spc="0">
                          <a:solidFill>
                            <a:srgbClr val="000000"/>
                          </a:solidFill>
                          <a:latin typeface="Arial" panose="02020603050405020304" pitchFamily="2"/>
                        </a:rPr>
                        <a:t>1.95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10490" indent="0" algn="r">
                        <a:lnSpc>
                          <a:spcPts val="800"/>
                        </a:lnSpc>
                        <a:spcBef>
                          <a:spcPts val="0"/>
                        </a:spcBef>
                        <a:spcAft>
                          <a:spcPts val="0"/>
                        </a:spcAft>
                      </a:pPr>
                      <a:r>
                        <a:rPr lang="en-US" sz="400" spc="0">
                          <a:solidFill>
                            <a:srgbClr val="000000"/>
                          </a:solidFill>
                          <a:latin typeface="Arial" panose="02020603050405020304" pitchFamily="2"/>
                        </a:rPr>
                        <a:t>1.94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109855" indent="0" algn="r">
                        <a:lnSpc>
                          <a:spcPts val="700"/>
                        </a:lnSpc>
                        <a:spcBef>
                          <a:spcPts val="0"/>
                        </a:spcBef>
                        <a:spcAft>
                          <a:spcPts val="0"/>
                        </a:spcAft>
                      </a:pPr>
                      <a:r>
                        <a:rPr lang="en-US" sz="400" spc="0">
                          <a:solidFill>
                            <a:srgbClr val="000000"/>
                          </a:solidFill>
                          <a:latin typeface="Arial" panose="02020603050405020304" pitchFamily="2"/>
                        </a:rPr>
                        <a:t>1.93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800"/>
                        </a:lnSpc>
                        <a:spcBef>
                          <a:spcPts val="0"/>
                        </a:spcBef>
                        <a:spcAft>
                          <a:spcPts val="0"/>
                        </a:spcAft>
                        <a:tabLst>
                          <a:tab pos="182880" algn="dec"/>
                        </a:tabLst>
                      </a:pPr>
                      <a:r>
                        <a:rPr lang="en-US" sz="400" spc="0">
                          <a:solidFill>
                            <a:srgbClr val="000000"/>
                          </a:solidFill>
                          <a:latin typeface="Arial" panose="02020603050405020304" pitchFamily="2"/>
                        </a:rPr>
                        <a:t>1.92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165"/>
                        </a:spcBef>
                        <a:spcAft>
                          <a:spcPts val="0"/>
                        </a:spcAft>
                      </a:pPr>
                      <a:r>
                        <a:rPr lang="en-US" sz="400" spc="0">
                          <a:solidFill>
                            <a:srgbClr val="000000"/>
                          </a:solidFill>
                          <a:latin typeface="Arial" panose="02020603050405020304" pitchFamily="2"/>
                        </a:rPr>
                        <a:t>63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50"/>
                  </a:ext>
                </a:extLst>
              </a:tr>
              <a:tr h="101600">
                <a:tc>
                  <a:txBody>
                    <a:bodyPr/>
                    <a:lstStyle/>
                    <a:p>
                      <a:pPr marL="0" marR="127635" indent="0" algn="r">
                        <a:lnSpc>
                          <a:spcPts val="600"/>
                        </a:lnSpc>
                        <a:spcBef>
                          <a:spcPts val="0"/>
                        </a:spcBef>
                        <a:spcAft>
                          <a:spcPts val="390"/>
                        </a:spcAft>
                      </a:pPr>
                      <a:r>
                        <a:rPr lang="en-US" sz="400" spc="0">
                          <a:solidFill>
                            <a:srgbClr val="000000"/>
                          </a:solidFill>
                          <a:latin typeface="Arial" panose="02020603050405020304" pitchFamily="2"/>
                        </a:rPr>
                        <a:t>64 </a:t>
                      </a:r>
                    </a:p>
                  </a:txBody>
                  <a:tcPr marL="0" marR="0" marT="0" marB="0">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79375" indent="0" algn="r">
                        <a:lnSpc>
                          <a:spcPts val="800"/>
                        </a:lnSpc>
                        <a:spcBef>
                          <a:spcPts val="0"/>
                        </a:spcBef>
                        <a:spcAft>
                          <a:spcPts val="230"/>
                        </a:spcAft>
                      </a:pPr>
                      <a:r>
                        <a:rPr lang="en-US" sz="400" spc="0">
                          <a:solidFill>
                            <a:srgbClr val="000000"/>
                          </a:solidFill>
                          <a:latin typeface="Arial" panose="02020603050405020304" pitchFamily="2"/>
                        </a:rPr>
                        <a:t>1.00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04140" indent="0" algn="r">
                        <a:lnSpc>
                          <a:spcPts val="800"/>
                        </a:lnSpc>
                        <a:spcBef>
                          <a:spcPts val="0"/>
                        </a:spcBef>
                        <a:spcAft>
                          <a:spcPts val="230"/>
                        </a:spcAft>
                      </a:pPr>
                      <a:r>
                        <a:rPr lang="en-US" sz="400" spc="0">
                          <a:solidFill>
                            <a:srgbClr val="000000"/>
                          </a:solidFill>
                          <a:latin typeface="Arial" panose="02020603050405020304" pitchFamily="2"/>
                        </a:rPr>
                        <a:t>1.00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79375" indent="0" algn="r">
                        <a:lnSpc>
                          <a:spcPts val="800"/>
                        </a:lnSpc>
                        <a:spcBef>
                          <a:spcPts val="0"/>
                        </a:spcBef>
                        <a:spcAft>
                          <a:spcPts val="230"/>
                        </a:spcAft>
                      </a:pPr>
                      <a:r>
                        <a:rPr lang="en-US" sz="400" spc="0">
                          <a:solidFill>
                            <a:srgbClr val="000000"/>
                          </a:solidFill>
                          <a:latin typeface="Arial" panose="02020603050405020304" pitchFamily="2"/>
                        </a:rPr>
                        <a:t>1.00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04140" indent="0" algn="r">
                        <a:lnSpc>
                          <a:spcPts val="800"/>
                        </a:lnSpc>
                        <a:spcBef>
                          <a:spcPts val="0"/>
                        </a:spcBef>
                        <a:spcAft>
                          <a:spcPts val="230"/>
                        </a:spcAft>
                      </a:pPr>
                      <a:r>
                        <a:rPr lang="en-US" sz="400" spc="0">
                          <a:solidFill>
                            <a:srgbClr val="000000"/>
                          </a:solidFill>
                          <a:latin typeface="Arial" panose="02020603050405020304" pitchFamily="2"/>
                        </a:rPr>
                        <a:t>1.00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10490" indent="0" algn="r">
                        <a:lnSpc>
                          <a:spcPts val="800"/>
                        </a:lnSpc>
                        <a:spcBef>
                          <a:spcPts val="0"/>
                        </a:spcBef>
                        <a:spcAft>
                          <a:spcPts val="230"/>
                        </a:spcAft>
                      </a:pPr>
                      <a:r>
                        <a:rPr lang="en-US" sz="400" spc="0">
                          <a:solidFill>
                            <a:srgbClr val="000000"/>
                          </a:solidFill>
                          <a:latin typeface="Arial" panose="02020603050405020304" pitchFamily="2"/>
                        </a:rPr>
                        <a:t>1.00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09855" indent="0" algn="r">
                        <a:lnSpc>
                          <a:spcPts val="800"/>
                        </a:lnSpc>
                        <a:spcBef>
                          <a:spcPts val="0"/>
                        </a:spcBef>
                        <a:spcAft>
                          <a:spcPts val="230"/>
                        </a:spcAft>
                      </a:pPr>
                      <a:r>
                        <a:rPr lang="en-US" sz="400" spc="0">
                          <a:solidFill>
                            <a:srgbClr val="000000"/>
                          </a:solidFill>
                          <a:latin typeface="Arial" panose="02020603050405020304" pitchFamily="2"/>
                        </a:rPr>
                        <a:t>0.99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09855" indent="0" algn="r">
                        <a:lnSpc>
                          <a:spcPts val="800"/>
                        </a:lnSpc>
                        <a:spcBef>
                          <a:spcPts val="0"/>
                        </a:spcBef>
                        <a:spcAft>
                          <a:spcPts val="230"/>
                        </a:spcAft>
                      </a:pPr>
                      <a:r>
                        <a:rPr lang="en-US" sz="400" spc="0">
                          <a:solidFill>
                            <a:srgbClr val="000000"/>
                          </a:solidFill>
                          <a:latin typeface="Arial" panose="02020603050405020304" pitchFamily="2"/>
                        </a:rPr>
                        <a:t>0.99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09855" indent="0" algn="r">
                        <a:lnSpc>
                          <a:spcPts val="800"/>
                        </a:lnSpc>
                        <a:spcBef>
                          <a:spcPts val="0"/>
                        </a:spcBef>
                        <a:spcAft>
                          <a:spcPts val="230"/>
                        </a:spcAft>
                      </a:pPr>
                      <a:r>
                        <a:rPr lang="en-US" sz="400" spc="0">
                          <a:solidFill>
                            <a:srgbClr val="000000"/>
                          </a:solidFill>
                          <a:latin typeface="Arial" panose="02020603050405020304" pitchFamily="2"/>
                        </a:rPr>
                        <a:t>0.99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40335" indent="0" algn="r">
                        <a:lnSpc>
                          <a:spcPts val="800"/>
                        </a:lnSpc>
                        <a:spcBef>
                          <a:spcPts val="0"/>
                        </a:spcBef>
                        <a:spcAft>
                          <a:spcPts val="230"/>
                        </a:spcAft>
                      </a:pPr>
                      <a:r>
                        <a:rPr lang="en-US" sz="400" spc="0">
                          <a:solidFill>
                            <a:srgbClr val="000000"/>
                          </a:solidFill>
                          <a:latin typeface="Arial" panose="02020603050405020304" pitchFamily="2"/>
                        </a:rPr>
                        <a:t>0.99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10490" indent="0" algn="r">
                        <a:lnSpc>
                          <a:spcPts val="800"/>
                        </a:lnSpc>
                        <a:spcBef>
                          <a:spcPts val="0"/>
                        </a:spcBef>
                        <a:spcAft>
                          <a:spcPts val="230"/>
                        </a:spcAft>
                      </a:pPr>
                      <a:r>
                        <a:rPr lang="en-US" sz="400" spc="0">
                          <a:solidFill>
                            <a:srgbClr val="000000"/>
                          </a:solidFill>
                          <a:latin typeface="Arial" panose="02020603050405020304" pitchFamily="2"/>
                        </a:rPr>
                        <a:t>0.98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109855" indent="0" algn="r">
                        <a:lnSpc>
                          <a:spcPts val="800"/>
                        </a:lnSpc>
                        <a:spcBef>
                          <a:spcPts val="0"/>
                        </a:spcBef>
                        <a:spcAft>
                          <a:spcPts val="230"/>
                        </a:spcAft>
                      </a:pPr>
                      <a:r>
                        <a:rPr lang="en-US" sz="400" spc="0">
                          <a:solidFill>
                            <a:srgbClr val="000000"/>
                          </a:solidFill>
                          <a:latin typeface="Arial" panose="02020603050405020304" pitchFamily="2"/>
                        </a:rPr>
                        <a:t>0.98 </a:t>
                      </a:r>
                    </a:p>
                  </a:txBody>
                  <a:tcPr marL="0" marR="0" marT="0" marB="0" anchor="ctr">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0" indent="0" algn="l">
                        <a:lnSpc>
                          <a:spcPts val="800"/>
                        </a:lnSpc>
                        <a:spcBef>
                          <a:spcPts val="0"/>
                        </a:spcBef>
                        <a:spcAft>
                          <a:spcPts val="375"/>
                        </a:spcAft>
                        <a:tabLst>
                          <a:tab pos="182880" algn="dec"/>
                        </a:tabLst>
                      </a:pPr>
                      <a:r>
                        <a:rPr lang="en-US" sz="400" spc="0">
                          <a:solidFill>
                            <a:srgbClr val="000000"/>
                          </a:solidFill>
                          <a:latin typeface="Arial" panose="02020603050405020304" pitchFamily="2"/>
                        </a:rPr>
                        <a:t>0.98 </a:t>
                      </a:r>
                    </a:p>
                  </a:txBody>
                  <a:tcPr marL="0" marR="0" marT="0" marB="0">
                    <a:lnL w="0" cmpd="sng">
                      <a:noFill/>
                      <a:prstDash val="solid"/>
                    </a:lnL>
                    <a:lnR w="0" cmpd="sng">
                      <a:noFill/>
                      <a:prstDash val="solid"/>
                    </a:lnR>
                    <a:lnT w="0" cmpd="sng">
                      <a:noFill/>
                      <a:prstDash val="solid"/>
                    </a:lnT>
                    <a:lnB w="21590" cmpd="sng">
                      <a:solidFill>
                        <a:srgbClr val="000000"/>
                      </a:solidFill>
                      <a:prstDash val="solid"/>
                    </a:lnB>
                  </a:tcPr>
                </a:tc>
                <a:tc>
                  <a:txBody>
                    <a:bodyPr/>
                    <a:lstStyle/>
                    <a:p>
                      <a:pPr marL="0" marR="0" indent="0" algn="ctr">
                        <a:lnSpc>
                          <a:spcPts val="600"/>
                        </a:lnSpc>
                        <a:spcBef>
                          <a:spcPts val="0"/>
                        </a:spcBef>
                        <a:spcAft>
                          <a:spcPts val="390"/>
                        </a:spcAft>
                      </a:pPr>
                      <a:r>
                        <a:rPr lang="en-US" sz="400" spc="0" dirty="0">
                          <a:solidFill>
                            <a:srgbClr val="000000"/>
                          </a:solidFill>
                          <a:latin typeface="Arial" panose="02020603050405020304" pitchFamily="2"/>
                        </a:rPr>
                        <a:t>64 </a:t>
                      </a:r>
                    </a:p>
                  </a:txBody>
                  <a:tcPr marL="0" marR="0" marT="0" marB="0">
                    <a:lnL w="0" cmpd="sng">
                      <a:noFill/>
                      <a:prstDash val="solid"/>
                    </a:lnL>
                    <a:lnR w="0" cmpd="sng">
                      <a:noFill/>
                      <a:prstDash val="solid"/>
                    </a:lnR>
                    <a:lnT w="0" cmpd="sng">
                      <a:noFill/>
                      <a:prstDash val="solid"/>
                    </a:lnT>
                    <a:lnB w="21590" cmpd="sng">
                      <a:solidFill>
                        <a:srgbClr val="000000"/>
                      </a:solidFill>
                      <a:prstDash val="solid"/>
                    </a:lnB>
                  </a:tcPr>
                </a:tc>
                <a:extLst>
                  <a:ext uri="{0D108BD9-81ED-4DB2-BD59-A6C34878D82A}">
                    <a16:rowId xmlns:a16="http://schemas.microsoft.com/office/drawing/2014/main" val="10051"/>
                  </a:ext>
                </a:extLst>
              </a:tr>
            </a:tbl>
          </a:graphicData>
        </a:graphic>
      </p:graphicFrame>
      <p:sp>
        <p:nvSpPr>
          <p:cNvPr id="2" name="Oval 1"/>
          <p:cNvSpPr/>
          <p:nvPr/>
        </p:nvSpPr>
        <p:spPr>
          <a:xfrm>
            <a:off x="3333136" y="1841500"/>
            <a:ext cx="241300" cy="17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3295650" y="1831975"/>
            <a:ext cx="292100" cy="225425"/>
          </a:xfrm>
          <a:prstGeom prst="ellipse">
            <a:avLst/>
          </a:prstGeom>
          <a:noFill/>
          <a:ln w="31750">
            <a:solidFill>
              <a:srgbClr val="D12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084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a:t>
            </a:r>
          </a:p>
        </p:txBody>
      </p:sp>
      <p:sp>
        <p:nvSpPr>
          <p:cNvPr id="3" name="Slide Number Placeholder 2"/>
          <p:cNvSpPr>
            <a:spLocks noGrp="1"/>
          </p:cNvSpPr>
          <p:nvPr>
            <p:ph type="sldNum" sz="quarter" idx="12"/>
          </p:nvPr>
        </p:nvSpPr>
        <p:spPr/>
        <p:txBody>
          <a:bodyPr/>
          <a:lstStyle/>
          <a:p>
            <a:fld id="{C9C00FB6-3605-B843-B201-F9FC7C72FE33}" type="slidenum">
              <a:rPr lang="en-US" smtClean="0"/>
              <a:pPr/>
              <a:t>9</a:t>
            </a:fld>
            <a:endParaRPr lang="en-US"/>
          </a:p>
        </p:txBody>
      </p:sp>
      <p:sp>
        <p:nvSpPr>
          <p:cNvPr id="4" name="Content Placeholder 3"/>
          <p:cNvSpPr>
            <a:spLocks noGrp="1"/>
          </p:cNvSpPr>
          <p:nvPr>
            <p:ph sz="quarter" idx="13"/>
          </p:nvPr>
        </p:nvSpPr>
        <p:spPr/>
        <p:txBody>
          <a:bodyPr/>
          <a:lstStyle/>
          <a:p>
            <a:r>
              <a:rPr lang="en-GB" dirty="0"/>
              <a:t>A Male aged 25 earning £30,000 per annum is injured in an accident rendering him unable to work.  </a:t>
            </a:r>
          </a:p>
          <a:p>
            <a:r>
              <a:rPr lang="en-GB" dirty="0"/>
              <a:t>Allow for him to work until age 65 years </a:t>
            </a:r>
          </a:p>
          <a:p>
            <a:r>
              <a:rPr lang="en-GB" dirty="0"/>
              <a:t>Appropriate multiplier from Table 9 </a:t>
            </a:r>
          </a:p>
          <a:p>
            <a:r>
              <a:rPr lang="en-GB" dirty="0"/>
              <a:t>Discount rate now -0.75%</a:t>
            </a:r>
          </a:p>
          <a:p>
            <a:r>
              <a:rPr lang="en-GB" dirty="0"/>
              <a:t>Multiplier is 45.23</a:t>
            </a:r>
          </a:p>
          <a:p>
            <a:r>
              <a:rPr lang="en-GB" dirty="0"/>
              <a:t>Contingencies for factors other than mortality – Tables A-D</a:t>
            </a:r>
          </a:p>
          <a:p>
            <a:r>
              <a:rPr lang="en-GB" dirty="0"/>
              <a:t>Calculation is 45.23 x 0.89 = 40.25</a:t>
            </a:r>
          </a:p>
          <a:p>
            <a:r>
              <a:rPr lang="en-GB" dirty="0"/>
              <a:t>40.25 x £30,000 = </a:t>
            </a:r>
            <a:r>
              <a:rPr lang="en-GB" b="1" dirty="0"/>
              <a:t>£1,207,500</a:t>
            </a:r>
          </a:p>
          <a:p>
            <a:endParaRPr lang="en-GB" dirty="0"/>
          </a:p>
        </p:txBody>
      </p:sp>
    </p:spTree>
    <p:extLst>
      <p:ext uri="{BB962C8B-B14F-4D97-AF65-F5344CB8AC3E}">
        <p14:creationId xmlns:p14="http://schemas.microsoft.com/office/powerpoint/2010/main" val="173815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Discount Rate difficulties</a:t>
            </a:r>
          </a:p>
        </p:txBody>
      </p:sp>
      <p:sp>
        <p:nvSpPr>
          <p:cNvPr id="3" name="Content Placeholder 2"/>
          <p:cNvSpPr>
            <a:spLocks noGrp="1"/>
          </p:cNvSpPr>
          <p:nvPr>
            <p:ph sz="quarter" idx="10"/>
          </p:nvPr>
        </p:nvSpPr>
        <p:spPr/>
        <p:txBody>
          <a:bodyPr/>
          <a:lstStyle/>
          <a:p>
            <a:r>
              <a:rPr lang="en-GB" dirty="0"/>
              <a:t>Current -0.75%</a:t>
            </a:r>
          </a:p>
          <a:p>
            <a:r>
              <a:rPr lang="en-GB" dirty="0"/>
              <a:t>Multiplier for the 25 year old is 40.25 (£1,207,500)</a:t>
            </a:r>
          </a:p>
          <a:p>
            <a:r>
              <a:rPr lang="en-GB" b="1" dirty="0"/>
              <a:t>Difference</a:t>
            </a:r>
            <a:r>
              <a:rPr lang="en-GB" dirty="0"/>
              <a:t> if change the rate:-</a:t>
            </a:r>
          </a:p>
          <a:p>
            <a:r>
              <a:rPr lang="en-GB" dirty="0"/>
              <a:t> 2.5% = 22.11(24.85 x 0.89) x £30k = £663,300</a:t>
            </a:r>
          </a:p>
          <a:p>
            <a:r>
              <a:rPr lang="en-GB" dirty="0"/>
              <a:t>1% = 28.60 (32.14 x 0.89) x £30k = £858,000</a:t>
            </a:r>
          </a:p>
          <a:p>
            <a:r>
              <a:rPr lang="en-GB" dirty="0"/>
              <a:t>0% = 34.57 (38.85 x 0.89) x £30k = £1,037,100</a:t>
            </a:r>
          </a:p>
        </p:txBody>
      </p:sp>
    </p:spTree>
    <p:extLst>
      <p:ext uri="{BB962C8B-B14F-4D97-AF65-F5344CB8AC3E}">
        <p14:creationId xmlns:p14="http://schemas.microsoft.com/office/powerpoint/2010/main" val="73107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a:t>
            </a:r>
          </a:p>
        </p:txBody>
      </p:sp>
      <p:sp>
        <p:nvSpPr>
          <p:cNvPr id="3" name="Slide Number Placeholder 2"/>
          <p:cNvSpPr>
            <a:spLocks noGrp="1"/>
          </p:cNvSpPr>
          <p:nvPr>
            <p:ph type="sldNum" sz="quarter" idx="12"/>
          </p:nvPr>
        </p:nvSpPr>
        <p:spPr/>
        <p:txBody>
          <a:bodyPr/>
          <a:lstStyle/>
          <a:p>
            <a:fld id="{C9C00FB6-3605-B843-B201-F9FC7C72FE33}" type="slidenum">
              <a:rPr lang="en-US" smtClean="0"/>
              <a:pPr/>
              <a:t>11</a:t>
            </a:fld>
            <a:endParaRPr lang="en-US"/>
          </a:p>
        </p:txBody>
      </p:sp>
      <p:sp>
        <p:nvSpPr>
          <p:cNvPr id="4" name="Content Placeholder 3"/>
          <p:cNvSpPr>
            <a:spLocks noGrp="1"/>
          </p:cNvSpPr>
          <p:nvPr>
            <p:ph sz="quarter" idx="13"/>
          </p:nvPr>
        </p:nvSpPr>
        <p:spPr/>
        <p:txBody>
          <a:bodyPr/>
          <a:lstStyle/>
          <a:p>
            <a:r>
              <a:rPr lang="en-GB" dirty="0"/>
              <a:t>Female aged 53 years old earning £30,000 per annum</a:t>
            </a:r>
          </a:p>
          <a:p>
            <a:r>
              <a:rPr lang="en-GB" dirty="0"/>
              <a:t>Allow for her to work until 65 years</a:t>
            </a:r>
          </a:p>
          <a:p>
            <a:r>
              <a:rPr lang="en-GB" dirty="0"/>
              <a:t>Appropriate multiplier from Table 10</a:t>
            </a:r>
          </a:p>
          <a:p>
            <a:r>
              <a:rPr lang="en-GB" dirty="0"/>
              <a:t>Multiplier is 12.27</a:t>
            </a:r>
          </a:p>
          <a:p>
            <a:r>
              <a:rPr lang="en-GB" dirty="0"/>
              <a:t>Contingencies for factors other than mortality Table C</a:t>
            </a:r>
          </a:p>
          <a:p>
            <a:r>
              <a:rPr lang="en-GB" dirty="0"/>
              <a:t>Calculation is 12.27 x 0.81 = 9.94</a:t>
            </a:r>
          </a:p>
          <a:p>
            <a:r>
              <a:rPr lang="en-GB" dirty="0"/>
              <a:t>9.94 x £30,000 = £298,200</a:t>
            </a:r>
          </a:p>
          <a:p>
            <a:endParaRPr lang="en-GB" dirty="0"/>
          </a:p>
        </p:txBody>
      </p:sp>
    </p:spTree>
    <p:extLst>
      <p:ext uri="{BB962C8B-B14F-4D97-AF65-F5344CB8AC3E}">
        <p14:creationId xmlns:p14="http://schemas.microsoft.com/office/powerpoint/2010/main" val="1564956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rmAutofit/>
      </a:bodyPr>
      <a:lstStyle>
        <a:defPPr marL="342900" marR="0" indent="-342900" algn="l" defTabSz="457200" rtl="0" eaLnBrk="1" fontAlgn="auto" latinLnBrk="0" hangingPunct="1">
          <a:lnSpc>
            <a:spcPct val="100000"/>
          </a:lnSpc>
          <a:spcBef>
            <a:spcPct val="20000"/>
          </a:spcBef>
          <a:spcAft>
            <a:spcPts val="0"/>
          </a:spcAft>
          <a:buClr>
            <a:srgbClr val="D12F25"/>
          </a:buClr>
          <a:buSzPct val="100000"/>
          <a:buFont typeface="Lucida Grande"/>
          <a:buChar char="‣"/>
          <a:tabLst/>
          <a:defRPr kumimoji="0" sz="2400" b="0" i="0" u="none" strike="noStrike" kern="1200" cap="none" spc="0" normalizeH="0" baseline="0" noProof="0" dirty="0" smtClean="0">
            <a:ln>
              <a:noFill/>
            </a:ln>
            <a:solidFill>
              <a:schemeClr val="tx1">
                <a:lumMod val="75000"/>
                <a:lumOff val="25000"/>
              </a:schemeClr>
            </a:solidFill>
            <a:effectLst/>
            <a:uLnTx/>
            <a:uFillTx/>
            <a:latin typeface="Gill Sans MT"/>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loitte_UK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solidFill>
            <a:schemeClr val="accent3"/>
          </a:solidFill>
          <a:miter lim="800000"/>
          <a:headEnd/>
          <a:tailEnd/>
        </a:ln>
      </a:spPr>
      <a:bodyPr wrap="square" lIns="88900" tIns="88900" rIns="88900" bIns="88900" rtlCol="0" anchor="ctr"/>
      <a:lstStyle>
        <a:defPPr algn="ctr">
          <a:lnSpc>
            <a:spcPct val="106000"/>
          </a:lnSpc>
          <a:buFont typeface="Wingdings 2" pitchFamily="18" charset="2"/>
          <a:buNone/>
          <a:defRPr sz="1600" b="1" noProof="0" dirty="0" err="1" smtClean="0">
            <a:solidFill>
              <a:schemeClr val="bg1"/>
            </a:solidFill>
          </a:defRPr>
        </a:defPPr>
      </a:lstStyle>
    </a:spDef>
    <a:lnDef>
      <a:spPr>
        <a:ln>
          <a:solidFill>
            <a:srgbClr val="4454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6400" indent="-176400">
          <a:spcBef>
            <a:spcPts val="0"/>
          </a:spcBef>
          <a:spcAft>
            <a:spcPts val="1000"/>
          </a:spcAft>
          <a:buSzPct val="100000"/>
          <a:buFont typeface="Arial"/>
          <a:buChar char="•"/>
          <a:defRPr sz="1200" noProof="0" dirty="0" err="1" smtClean="0">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Lst>
  <a:extLst>
    <a:ext uri="{05A4C25C-085E-4340-85A3-A5531E510DB2}">
      <thm15:themeFamily xmlns:thm15="http://schemas.microsoft.com/office/thememl/2012/main" name="Presentation (4-3).potx" id="{81226782-3F4C-4FAE-ACB3-7A350325E9DA}" vid="{E3359E41-2FE4-49EA-92B0-D3F400C55B54}"/>
    </a:ext>
  </a:ext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1732</TotalTime>
  <Words>1974</Words>
  <Application>Microsoft Office PowerPoint</Application>
  <PresentationFormat>On-screen Show (4:3)</PresentationFormat>
  <Paragraphs>962</Paragraphs>
  <Slides>26</Slides>
  <Notes>7</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26</vt:i4>
      </vt:variant>
    </vt:vector>
  </HeadingPairs>
  <TitlesOfParts>
    <vt:vector size="44" baseType="lpstr">
      <vt:lpstr>Arial</vt:lpstr>
      <vt:lpstr>Calibri</vt:lpstr>
      <vt:lpstr>Gill Sans MT</vt:lpstr>
      <vt:lpstr>Lucida Grande</vt:lpstr>
      <vt:lpstr>Open Sans</vt:lpstr>
      <vt:lpstr>Segoe UI</vt:lpstr>
      <vt:lpstr>Times New Roman</vt:lpstr>
      <vt:lpstr>Verdana</vt:lpstr>
      <vt:lpstr>Wingdings</vt:lpstr>
      <vt:lpstr>Wingdings 2</vt:lpstr>
      <vt:lpstr>Office Theme</vt:lpstr>
      <vt:lpstr>Office Theme</vt:lpstr>
      <vt:lpstr>Office Theme</vt:lpstr>
      <vt:lpstr>Office Theme</vt:lpstr>
      <vt:lpstr>Deloitte_UK_Onscreen</vt:lpstr>
      <vt:lpstr>blank</vt:lpstr>
      <vt:lpstr>1_Office Theme</vt:lpstr>
      <vt:lpstr>think-cell Slide</vt:lpstr>
      <vt:lpstr>Ogden – Past, Present &amp; Future</vt:lpstr>
      <vt:lpstr>introduction</vt:lpstr>
      <vt:lpstr>General Damages</vt:lpstr>
      <vt:lpstr>Special Damages</vt:lpstr>
      <vt:lpstr>The Actuarial Tables - Ogden</vt:lpstr>
      <vt:lpstr>PowerPoint Presentation</vt:lpstr>
      <vt:lpstr>Example 1</vt:lpstr>
      <vt:lpstr>Discount Rate difficulties</vt:lpstr>
      <vt:lpstr>Example 2</vt:lpstr>
      <vt:lpstr>Differences in Discount Rates</vt:lpstr>
      <vt:lpstr>SO WHAT NEXT FOR THE DISCOUNT RATE?</vt:lpstr>
      <vt:lpstr>PowerPoint Presentation</vt:lpstr>
      <vt:lpstr>PowerPoint Presentation</vt:lpstr>
      <vt:lpstr>Motor current profitability and benchmarking</vt:lpstr>
      <vt:lpstr>PowerPoint Presentation</vt:lpstr>
      <vt:lpstr>PowerPoint Presentation</vt:lpstr>
      <vt:lpstr>PowerPoint Presentation</vt:lpstr>
      <vt:lpstr>PowerPoint Presentation</vt:lpstr>
      <vt:lpstr>PowerPoint Presentation</vt:lpstr>
      <vt:lpstr>PowerPoint Presentation</vt:lpstr>
      <vt:lpstr>Whiplash &amp; small claims</vt:lpstr>
      <vt:lpstr>PowerPoint Presentation</vt:lpstr>
      <vt:lpstr>PowerPoint Presentation</vt:lpstr>
      <vt:lpstr>Whiplash &amp; small claims</vt:lpstr>
      <vt:lpstr>Whiplash &amp; small claims</vt:lpstr>
      <vt:lpstr>PowerPoint Presentation</vt:lpstr>
    </vt:vector>
  </TitlesOfParts>
  <Company>BLM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a safe course through the legal landscape</dc:title>
  <dc:creator>Smith, Christopher</dc:creator>
  <cp:lastModifiedBy>paul tunnell</cp:lastModifiedBy>
  <cp:revision>67</cp:revision>
  <dcterms:created xsi:type="dcterms:W3CDTF">2017-06-12T09:32:33Z</dcterms:created>
  <dcterms:modified xsi:type="dcterms:W3CDTF">2017-11-24T11:24:50Z</dcterms:modified>
</cp:coreProperties>
</file>